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0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3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0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0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0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6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F0A1-E2E7-1148-B569-74381A867ACB}" type="datetimeFigureOut">
              <a:rPr lang="en-US" smtClean="0"/>
              <a:t>12/7/12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0FA3-ACB4-8A46-A0A6-AF18EEB2D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9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TelCal</a:t>
            </a:r>
            <a:r>
              <a:rPr lang="en-US" dirty="0" smtClean="0"/>
              <a:t> Phasing Engine 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Draft</a:t>
            </a:r>
          </a:p>
          <a:p>
            <a:r>
              <a:rPr lang="en-US" dirty="0" smtClean="0"/>
              <a:t>Robert Lucas</a:t>
            </a:r>
          </a:p>
          <a:p>
            <a:r>
              <a:rPr lang="en-US" dirty="0" smtClean="0"/>
              <a:t>2012-12-07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9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 some real data, and the model for this data</a:t>
            </a:r>
          </a:p>
          <a:p>
            <a:pPr marL="914400" lvl="1" indent="-514350"/>
            <a:r>
              <a:rPr lang="en-US" dirty="0" smtClean="0"/>
              <a:t>The model can be built by calibration and imaging these  same data (!), the calibration gain table can be used as a comparison later;</a:t>
            </a:r>
          </a:p>
          <a:p>
            <a:pPr marL="914400" lvl="1" indent="-514350"/>
            <a:r>
              <a:rPr lang="en-US" dirty="0" smtClean="0"/>
              <a:t>A point source (quasar) is a good start (no model needed); hopefully get some real data on the true target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SciVer</a:t>
            </a:r>
            <a:r>
              <a:rPr lang="en-US" dirty="0" smtClean="0"/>
              <a:t> data band 3 and 6 are available…)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the engine on the </a:t>
            </a:r>
            <a:r>
              <a:rPr lang="en-US" dirty="0" err="1" smtClean="0"/>
              <a:t>uncalibrated</a:t>
            </a:r>
            <a:r>
              <a:rPr lang="en-US" dirty="0" smtClean="0"/>
              <a:t> data</a:t>
            </a:r>
          </a:p>
          <a:p>
            <a:pPr marL="914400" lvl="1" indent="-514350"/>
            <a:r>
              <a:rPr lang="en-US" dirty="0" smtClean="0"/>
              <a:t>The output corrections should match the calibration gain table, for each scan taken individually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need a utility (like </a:t>
            </a:r>
            <a:r>
              <a:rPr lang="en-US" dirty="0" err="1" smtClean="0"/>
              <a:t>applyWVR</a:t>
            </a:r>
            <a:r>
              <a:rPr lang="en-US" dirty="0" smtClean="0"/>
              <a:t>) to simulate the </a:t>
            </a:r>
            <a:r>
              <a:rPr lang="en-US" dirty="0" err="1" smtClean="0"/>
              <a:t>correlator</a:t>
            </a:r>
            <a:r>
              <a:rPr lang="en-US" dirty="0" smtClean="0"/>
              <a:t> actions in the input </a:t>
            </a:r>
            <a:r>
              <a:rPr lang="en-US" dirty="0" err="1" smtClean="0"/>
              <a:t>asdm</a:t>
            </a:r>
            <a:endParaRPr lang="en-US" dirty="0" smtClean="0"/>
          </a:p>
          <a:p>
            <a:pPr lvl="1"/>
            <a:r>
              <a:rPr lang="en-US" dirty="0" smtClean="0"/>
              <a:t>Apply the WVR corrections </a:t>
            </a:r>
            <a:r>
              <a:rPr lang="en-US" i="1" dirty="0" smtClean="0"/>
              <a:t>as phase commands, not as </a:t>
            </a:r>
            <a:r>
              <a:rPr lang="en-US" i="1" dirty="0" err="1" smtClean="0"/>
              <a:t>pathlength</a:t>
            </a:r>
            <a:r>
              <a:rPr lang="en-US" i="1" dirty="0" smtClean="0"/>
              <a:t> corrections</a:t>
            </a:r>
            <a:endParaRPr lang="en-US" dirty="0" smtClean="0"/>
          </a:p>
          <a:p>
            <a:pPr lvl="1"/>
            <a:r>
              <a:rPr lang="en-US" dirty="0" smtClean="0"/>
              <a:t>Apply the phase corrections.</a:t>
            </a:r>
          </a:p>
          <a:p>
            <a:pPr marL="457200" lvl="1" indent="0">
              <a:buNone/>
            </a:pPr>
            <a:r>
              <a:rPr lang="en-US" dirty="0" err="1" smtClean="0"/>
              <a:t>Tthe</a:t>
            </a:r>
            <a:r>
              <a:rPr lang="en-US" dirty="0" smtClean="0"/>
              <a:t> correction should be ~0 after a few scans when the utility has been run on the previous scans</a:t>
            </a:r>
          </a:p>
          <a:p>
            <a:pPr lvl="1"/>
            <a:r>
              <a:rPr lang="en-US" dirty="0" smtClean="0"/>
              <a:t>That utility could, may be, add the test antenna to the </a:t>
            </a:r>
            <a:r>
              <a:rPr lang="en-US" dirty="0" err="1" smtClean="0"/>
              <a:t>asdm</a:t>
            </a:r>
            <a:r>
              <a:rPr lang="en-US" dirty="0" smtClean="0"/>
              <a:t>. 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Need to plot result: phase corrections </a:t>
            </a:r>
            <a:r>
              <a:rPr lang="en-US" dirty="0" err="1" smtClean="0"/>
              <a:t>vs</a:t>
            </a:r>
            <a:r>
              <a:rPr lang="en-US" dirty="0" smtClean="0"/>
              <a:t> time and antenna gains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39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model, TBD form: </a:t>
            </a:r>
          </a:p>
          <a:p>
            <a:pPr marL="914400" lvl="1" indent="-514350"/>
            <a:r>
              <a:rPr lang="en-US" dirty="0" smtClean="0"/>
              <a:t>List of point-source components (from e.g. a cleaned map)</a:t>
            </a:r>
          </a:p>
          <a:p>
            <a:pPr marL="914400" lvl="1" indent="-514350"/>
            <a:r>
              <a:rPr lang="en-US" dirty="0" smtClean="0"/>
              <a:t>Visibility </a:t>
            </a:r>
            <a:r>
              <a:rPr lang="en-US" dirty="0" err="1" smtClean="0"/>
              <a:t>uv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Previous scan’s data (ASDM)</a:t>
            </a:r>
          </a:p>
          <a:p>
            <a:pPr marL="914400" lvl="1" indent="-514350"/>
            <a:r>
              <a:rPr lang="en-US" dirty="0" smtClean="0"/>
              <a:t>Channel averaged data</a:t>
            </a:r>
          </a:p>
          <a:p>
            <a:pPr marL="914400" lvl="1" indent="-514350"/>
            <a:r>
              <a:rPr lang="en-US" dirty="0" smtClean="0"/>
              <a:t>WVR data</a:t>
            </a:r>
          </a:p>
          <a:p>
            <a:pPr marL="914400" lvl="1" indent="-514350"/>
            <a:r>
              <a:rPr lang="en-US" dirty="0" smtClean="0"/>
              <a:t>Full resolution data is not used.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WVR coefficients (WVR engine)</a:t>
            </a:r>
          </a:p>
          <a:p>
            <a:pPr lvl="1"/>
            <a:r>
              <a:rPr lang="en-US" dirty="0" smtClean="0"/>
              <a:t>May be not on every scan (if one 30s </a:t>
            </a:r>
            <a:r>
              <a:rPr lang="en-US" dirty="0" err="1" smtClean="0"/>
              <a:t>subscan</a:t>
            </a:r>
            <a:r>
              <a:rPr lang="en-US" dirty="0" smtClean="0"/>
              <a:t> per scan)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Phase correction to be applied (next scan)</a:t>
            </a:r>
          </a:p>
          <a:p>
            <a:pPr marL="857250" lvl="1" indent="-457200"/>
            <a:r>
              <a:rPr lang="en-US" dirty="0" smtClean="0"/>
              <a:t>For each antenna, baseband.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Quality control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based on correlation of the phased output with test antenna.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1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WVR engine </a:t>
            </a:r>
          </a:p>
          <a:p>
            <a:pPr marL="857250" lvl="1" indent="-457200"/>
            <a:r>
              <a:rPr lang="en-US" i="1" dirty="0" smtClean="0"/>
              <a:t>Its output is used by the </a:t>
            </a:r>
            <a:r>
              <a:rPr lang="en-US" i="1" dirty="0" err="1" smtClean="0"/>
              <a:t>correlator</a:t>
            </a:r>
            <a:r>
              <a:rPr lang="en-US" i="1" dirty="0" smtClean="0"/>
              <a:t> to implement the fast loop, </a:t>
            </a:r>
          </a:p>
          <a:p>
            <a:pPr marL="857250" lvl="1" indent="-457200"/>
            <a:r>
              <a:rPr lang="en-US" dirty="0" smtClean="0"/>
              <a:t>The </a:t>
            </a:r>
            <a:r>
              <a:rPr lang="en-US" dirty="0" err="1" smtClean="0"/>
              <a:t>correlator</a:t>
            </a:r>
            <a:r>
              <a:rPr lang="en-US" dirty="0" smtClean="0"/>
              <a:t> applies the correction to the LO4 phases, not to the data as delays.</a:t>
            </a:r>
          </a:p>
          <a:p>
            <a:pPr marL="857250" lvl="1" indent="-457200"/>
            <a:r>
              <a:rPr lang="en-US" dirty="0" smtClean="0"/>
              <a:t>Nothing to do in </a:t>
            </a:r>
            <a:r>
              <a:rPr lang="en-US" dirty="0" err="1" smtClean="0"/>
              <a:t>TelCal</a:t>
            </a:r>
            <a:r>
              <a:rPr lang="en-US" dirty="0"/>
              <a:t> </a:t>
            </a:r>
            <a:r>
              <a:rPr lang="en-US" dirty="0" smtClean="0"/>
              <a:t>(implemented)</a:t>
            </a:r>
          </a:p>
          <a:p>
            <a:pPr marL="857250" lvl="1" indent="-457200"/>
            <a:r>
              <a:rPr lang="en-US" dirty="0" smtClean="0"/>
              <a:t>May be not necessary every scan.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9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Phasing engine </a:t>
            </a:r>
          </a:p>
          <a:p>
            <a:pPr lvl="1"/>
            <a:r>
              <a:rPr lang="en-US" i="1" dirty="0" smtClean="0"/>
              <a:t>Implements the slow loop, in </a:t>
            </a:r>
            <a:r>
              <a:rPr lang="en-US" i="1" dirty="0" err="1" smtClean="0"/>
              <a:t>TelCal</a:t>
            </a:r>
            <a:endParaRPr lang="en-US" i="1" dirty="0" smtClean="0"/>
          </a:p>
          <a:p>
            <a:pPr lvl="1"/>
            <a:r>
              <a:rPr lang="en-US" dirty="0" smtClean="0"/>
              <a:t>Compute, from source model, the model visibilities during previous scan. </a:t>
            </a:r>
          </a:p>
          <a:p>
            <a:pPr lvl="1"/>
            <a:r>
              <a:rPr lang="en-US" dirty="0" smtClean="0"/>
              <a:t>Divide observed visibilities by the model ones</a:t>
            </a:r>
          </a:p>
          <a:p>
            <a:pPr lvl="1"/>
            <a:r>
              <a:rPr lang="en-US" dirty="0" smtClean="0"/>
              <a:t>Solve from antenna gains:</a:t>
            </a:r>
          </a:p>
          <a:p>
            <a:pPr lvl="2"/>
            <a:r>
              <a:rPr lang="en-US" dirty="0" smtClean="0"/>
              <a:t>Weights as usual </a:t>
            </a:r>
            <a:r>
              <a:rPr lang="en-US" i="1" dirty="0" smtClean="0"/>
              <a:t>(1/</a:t>
            </a:r>
            <a:r>
              <a:rPr lang="en-US" i="1" dirty="0" err="1" smtClean="0"/>
              <a:t>Tsys</a:t>
            </a:r>
            <a:r>
              <a:rPr lang="en-US" i="1" dirty="0" smtClean="0"/>
              <a:t>**2), </a:t>
            </a:r>
            <a:r>
              <a:rPr lang="en-US" dirty="0" smtClean="0"/>
              <a:t>the test ant gets the sum of weights of all others</a:t>
            </a:r>
          </a:p>
          <a:p>
            <a:pPr lvl="2"/>
            <a:r>
              <a:rPr lang="en-US" dirty="0" smtClean="0"/>
              <a:t>Antenna amplitudes (efficiencies) can be used for quality control</a:t>
            </a:r>
          </a:p>
          <a:p>
            <a:pPr lvl="2"/>
            <a:r>
              <a:rPr lang="en-US" dirty="0" smtClean="0"/>
              <a:t>Antenna phases are the desired main output, they are the error in the correction </a:t>
            </a:r>
            <a:r>
              <a:rPr lang="en-US" dirty="0" err="1" smtClean="0"/>
              <a:t>Delta_psi</a:t>
            </a:r>
            <a:r>
              <a:rPr lang="en-US" dirty="0" smtClean="0"/>
              <a:t> that was applied previously</a:t>
            </a:r>
          </a:p>
          <a:p>
            <a:pPr lvl="1"/>
            <a:r>
              <a:rPr lang="en-US" dirty="0" smtClean="0"/>
              <a:t>New corrections are </a:t>
            </a:r>
            <a:r>
              <a:rPr lang="en-US" i="1" dirty="0" err="1" smtClean="0"/>
              <a:t>Psi_new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Psi_old</a:t>
            </a:r>
            <a:r>
              <a:rPr lang="en-US" i="1" dirty="0" smtClean="0"/>
              <a:t> + </a:t>
            </a:r>
            <a:r>
              <a:rPr lang="en-US" i="1" dirty="0" err="1" smtClean="0"/>
              <a:t>Delta_Psi</a:t>
            </a:r>
            <a:endParaRPr lang="en-US" i="1" dirty="0" smtClean="0"/>
          </a:p>
          <a:p>
            <a:pPr lvl="1"/>
            <a:r>
              <a:rPr lang="en-US" dirty="0" smtClean="0"/>
              <a:t>Initiate the process with zero correction </a:t>
            </a:r>
            <a:r>
              <a:rPr lang="en-US" i="1" dirty="0" err="1" smtClean="0"/>
              <a:t>Psi_old</a:t>
            </a:r>
            <a:r>
              <a:rPr lang="en-US" i="1" dirty="0" smtClean="0"/>
              <a:t>=0</a:t>
            </a:r>
          </a:p>
          <a:p>
            <a:pPr lvl="1"/>
            <a:r>
              <a:rPr lang="en-US" dirty="0" smtClean="0"/>
              <a:t>Need to keep track of the previous correction (in previous result).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34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Evaluate efficiency:</a:t>
            </a:r>
          </a:p>
          <a:p>
            <a:pPr lvl="1"/>
            <a:r>
              <a:rPr lang="en-US" dirty="0" smtClean="0"/>
              <a:t>The phase correction increments should be small (slow instrumental phase drifts, after the first scan)</a:t>
            </a:r>
          </a:p>
          <a:p>
            <a:pPr lvl="1"/>
            <a:r>
              <a:rPr lang="en-US" dirty="0" smtClean="0"/>
              <a:t>Assuming that one of the </a:t>
            </a:r>
            <a:r>
              <a:rPr lang="en-US" dirty="0" err="1" smtClean="0"/>
              <a:t>correlator</a:t>
            </a:r>
            <a:r>
              <a:rPr lang="en-US" dirty="0" smtClean="0"/>
              <a:t> inputs is not a real antenna, but the sum of the others:</a:t>
            </a:r>
          </a:p>
          <a:p>
            <a:pPr lvl="2"/>
            <a:r>
              <a:rPr lang="en-US" dirty="0" smtClean="0"/>
              <a:t>The amplitude gain on the test antenna should be N times that of the others (its noise is root(N) larger) </a:t>
            </a:r>
          </a:p>
          <a:p>
            <a:pPr lvl="2"/>
            <a:r>
              <a:rPr lang="en-US" dirty="0" smtClean="0"/>
              <a:t>The amplitude gains on all other antennas should be equal (detect pointing, focus errors, </a:t>
            </a:r>
            <a:r>
              <a:rPr lang="en-US" dirty="0" err="1" smtClean="0"/>
              <a:t>decorrelation</a:t>
            </a:r>
            <a:r>
              <a:rPr lang="en-US" dirty="0" smtClean="0"/>
              <a:t> for large baselines)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37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changes in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Enumerations: </a:t>
            </a:r>
          </a:p>
          <a:p>
            <a:pPr lvl="1"/>
            <a:r>
              <a:rPr lang="en-US" dirty="0" smtClean="0"/>
              <a:t>add one intent, a result type, …</a:t>
            </a:r>
          </a:p>
          <a:p>
            <a:r>
              <a:rPr lang="en-US" dirty="0" smtClean="0"/>
              <a:t>Add a </a:t>
            </a:r>
            <a:r>
              <a:rPr lang="en-US" dirty="0" err="1" smtClean="0"/>
              <a:t>CalResult</a:t>
            </a:r>
            <a:r>
              <a:rPr lang="en-US" dirty="0" smtClean="0"/>
              <a:t> table in ASDM (e.g. </a:t>
            </a:r>
            <a:r>
              <a:rPr lang="en-US" dirty="0" err="1" smtClean="0"/>
              <a:t>CalPhasing</a:t>
            </a:r>
            <a:r>
              <a:rPr lang="en-US" dirty="0" smtClean="0"/>
              <a:t> or </a:t>
            </a:r>
            <a:r>
              <a:rPr lang="en-US" dirty="0" err="1" smtClean="0"/>
              <a:t>CalVLBI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antenna phase corrections /antenna, baseband</a:t>
            </a:r>
          </a:p>
          <a:p>
            <a:pPr lvl="1"/>
            <a:r>
              <a:rPr lang="en-US" dirty="0" smtClean="0"/>
              <a:t>Antenna amplitude gains,  for quality control </a:t>
            </a:r>
          </a:p>
          <a:p>
            <a:pPr lvl="1"/>
            <a:r>
              <a:rPr lang="en-US" dirty="0" smtClean="0"/>
              <a:t>Need to define this early (but should be OK as these are only additions). More difficult to change afterwards so do not make mistakes or omissions.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0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WVR engine (no changes needed in </a:t>
            </a:r>
            <a:r>
              <a:rPr lang="en-US" dirty="0" err="1" smtClean="0"/>
              <a:t>TelCal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Recent experiments validated the on-line correction…</a:t>
            </a:r>
          </a:p>
          <a:p>
            <a:r>
              <a:rPr lang="en-US" dirty="0" smtClean="0"/>
              <a:t>Antenna gain solver</a:t>
            </a:r>
          </a:p>
          <a:p>
            <a:pPr lvl="1"/>
            <a:r>
              <a:rPr lang="en-US" dirty="0" smtClean="0"/>
              <a:t>Exists and is used in many </a:t>
            </a:r>
            <a:r>
              <a:rPr lang="en-US" dirty="0" err="1" smtClean="0"/>
              <a:t>TelCal</a:t>
            </a:r>
            <a:r>
              <a:rPr lang="en-US" dirty="0" smtClean="0"/>
              <a:t> engines.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3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Description of new table for ASDM model</a:t>
            </a:r>
          </a:p>
          <a:p>
            <a:pPr lvl="1"/>
            <a:r>
              <a:rPr lang="en-US" dirty="0" smtClean="0"/>
              <a:t>Input to the UML model is needed for code generator.</a:t>
            </a:r>
          </a:p>
          <a:p>
            <a:r>
              <a:rPr lang="en-US" dirty="0" smtClean="0"/>
              <a:t>Model visibility calculation</a:t>
            </a:r>
          </a:p>
          <a:p>
            <a:pPr lvl="1"/>
            <a:r>
              <a:rPr lang="en-US" dirty="0" smtClean="0"/>
              <a:t>Calculate </a:t>
            </a:r>
            <a:r>
              <a:rPr lang="en-US" i="1" dirty="0" err="1" smtClean="0"/>
              <a:t>u,v</a:t>
            </a:r>
            <a:r>
              <a:rPr lang="en-US" i="1" dirty="0" smtClean="0"/>
              <a:t> </a:t>
            </a:r>
            <a:r>
              <a:rPr lang="en-US" dirty="0" smtClean="0"/>
              <a:t>for each baseline</a:t>
            </a:r>
          </a:p>
          <a:p>
            <a:pPr lvl="1"/>
            <a:r>
              <a:rPr lang="en-US" dirty="0" smtClean="0"/>
              <a:t>Interpolate  input </a:t>
            </a:r>
            <a:r>
              <a:rPr lang="en-US" dirty="0" err="1" smtClean="0"/>
              <a:t>uv</a:t>
            </a:r>
            <a:r>
              <a:rPr lang="en-US" dirty="0" smtClean="0"/>
              <a:t> image to these</a:t>
            </a:r>
            <a:r>
              <a:rPr lang="en-US" i="1" dirty="0" smtClean="0"/>
              <a:t> </a:t>
            </a:r>
            <a:r>
              <a:rPr lang="en-US" i="1" dirty="0" err="1" smtClean="0"/>
              <a:t>u,v</a:t>
            </a:r>
            <a:r>
              <a:rPr lang="en-US" i="1" dirty="0" smtClean="0"/>
              <a:t>;</a:t>
            </a:r>
          </a:p>
          <a:p>
            <a:pPr marL="457200" lvl="1" indent="0">
              <a:buNone/>
            </a:pPr>
            <a:r>
              <a:rPr lang="en-US" i="1" dirty="0" smtClean="0"/>
              <a:t> or </a:t>
            </a:r>
          </a:p>
          <a:p>
            <a:pPr lvl="1"/>
            <a:r>
              <a:rPr lang="en-US" dirty="0" smtClean="0"/>
              <a:t>DFT of input map multiplied by primary beam.</a:t>
            </a:r>
          </a:p>
          <a:p>
            <a:r>
              <a:rPr lang="en-US" dirty="0" smtClean="0"/>
              <a:t>Fill output table with phase corrections &amp; amplitude gains</a:t>
            </a:r>
          </a:p>
          <a:p>
            <a:pPr lvl="1"/>
            <a:r>
              <a:rPr lang="en-US" dirty="0" smtClean="0"/>
              <a:t>Compute gain ratio for test antenna.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6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725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TelCal Phasing Engine description</vt:lpstr>
      <vt:lpstr>Inputs</vt:lpstr>
      <vt:lpstr>Output</vt:lpstr>
      <vt:lpstr>Processing (1)</vt:lpstr>
      <vt:lpstr>Processing (2)</vt:lpstr>
      <vt:lpstr>Processing (3)</vt:lpstr>
      <vt:lpstr>Needed changes in infrastructure</vt:lpstr>
      <vt:lpstr>Existing parts</vt:lpstr>
      <vt:lpstr>New parts</vt:lpstr>
      <vt:lpstr>Testing</vt:lpstr>
    </vt:vector>
  </TitlesOfParts>
  <Company>ALMA/ESO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TelCal Phasing Engine</dc:title>
  <dc:creator>Robert Lucas</dc:creator>
  <cp:lastModifiedBy>Robert Lucas</cp:lastModifiedBy>
  <cp:revision>16</cp:revision>
  <dcterms:created xsi:type="dcterms:W3CDTF">2012-12-07T11:00:52Z</dcterms:created>
  <dcterms:modified xsi:type="dcterms:W3CDTF">2012-12-07T15:41:31Z</dcterms:modified>
</cp:coreProperties>
</file>