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4572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9144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13716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18288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22860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27432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32004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36576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Shape 21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2" name="Shape 21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5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3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5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6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6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61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62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7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3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5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6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8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9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3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5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6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0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01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502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1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3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5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6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2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22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3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3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5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6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4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41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42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3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1544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52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3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4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5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6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7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8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9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60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61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7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3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5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6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8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81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89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0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1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2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3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4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5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6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7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8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9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00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1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1602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10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1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2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3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4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5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6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7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8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9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20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21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22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3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3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5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6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Line 1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5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3" name="Rectangle 4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5" name="Rectangle 6"/>
          <p:cNvSpPr/>
          <p:nvPr/>
        </p:nvSpPr>
        <p:spPr>
          <a:xfrm>
            <a:off x="168275" y="168275"/>
            <a:ext cx="9737725" cy="331789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6" name="Rectangle 7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6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61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62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1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2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8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1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689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0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98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07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8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170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17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732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3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1734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742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43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4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1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2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4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6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8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5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3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61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2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0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1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2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3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4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5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76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7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8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79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0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88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89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0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1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2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3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94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5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8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6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7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8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9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10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11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12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13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14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815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6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4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5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6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7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8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9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30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31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33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4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2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3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4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5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6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7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48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9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50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51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2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1853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1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2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3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4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5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6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67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8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70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78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79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0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1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2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3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84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5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6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4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5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6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7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8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9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00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01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02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903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4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1905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8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0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2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4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3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4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5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6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7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8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19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0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1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922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23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4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2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3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4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5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6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7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38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9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2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0" name="Rectangle 2"/>
          <p:cNvSpPr/>
          <p:nvPr/>
        </p:nvSpPr>
        <p:spPr>
          <a:xfrm>
            <a:off x="7727950" y="0"/>
            <a:ext cx="23526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1" name="Rectangle 3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2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3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4" name="Rectangle 6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5" name="Line 7"/>
          <p:cNvSpPr/>
          <p:nvPr/>
        </p:nvSpPr>
        <p:spPr>
          <a:xfrm>
            <a:off x="7875587" y="171450"/>
            <a:ext cx="1589" cy="68849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56" name="Oval 8"/>
          <p:cNvSpPr/>
          <p:nvPr/>
        </p:nvSpPr>
        <p:spPr>
          <a:xfrm>
            <a:off x="7540625" y="3225800"/>
            <a:ext cx="671515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7" name="Oval 9"/>
          <p:cNvSpPr/>
          <p:nvPr/>
        </p:nvSpPr>
        <p:spPr>
          <a:xfrm>
            <a:off x="7643813" y="3328987"/>
            <a:ext cx="465139" cy="46355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8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59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0" name="Slide Number"/>
          <p:cNvSpPr txBox="1"/>
          <p:nvPr>
            <p:ph type="sldNum" sz="quarter" idx="2"/>
          </p:nvPr>
        </p:nvSpPr>
        <p:spPr>
          <a:xfrm>
            <a:off x="7649323" y="3317875"/>
            <a:ext cx="452531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bg>
      <p:bgPr>
        <a:solidFill>
          <a:srgbClr val="000000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68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69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70" name="Rettangolo 3"/>
          <p:cNvSpPr/>
          <p:nvPr/>
        </p:nvSpPr>
        <p:spPr>
          <a:xfrm>
            <a:off x="0" y="6581775"/>
            <a:ext cx="10080625" cy="9779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71" name="Rettangolo 4"/>
          <p:cNvSpPr/>
          <p:nvPr/>
        </p:nvSpPr>
        <p:spPr>
          <a:xfrm>
            <a:off x="-9525" y="6672263"/>
            <a:ext cx="2479675" cy="787401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72" name="Rettangolo 5"/>
          <p:cNvSpPr/>
          <p:nvPr/>
        </p:nvSpPr>
        <p:spPr>
          <a:xfrm>
            <a:off x="2600325" y="6662738"/>
            <a:ext cx="7480300" cy="785813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73" name="Title Text"/>
          <p:cNvSpPr txBox="1"/>
          <p:nvPr>
            <p:ph type="title"/>
          </p:nvPr>
        </p:nvSpPr>
        <p:spPr>
          <a:xfrm>
            <a:off x="2604161" y="4451808"/>
            <a:ext cx="7140444" cy="2015914"/>
          </a:xfrm>
          <a:prstGeom prst="rect">
            <a:avLst/>
          </a:prstGeom>
        </p:spPr>
        <p:txBody>
          <a:bodyPr lIns="50396" tIns="50396" rIns="50396" bIns="50396"/>
          <a:lstStyle>
            <a:lvl1pPr algn="l" defTabSz="914400">
              <a:defRPr cap="all" sz="4900">
                <a:solidFill>
                  <a:srgbClr val="EBDDC3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74" name="Body Level One…"/>
          <p:cNvSpPr txBox="1"/>
          <p:nvPr>
            <p:ph type="body" sz="quarter" idx="1"/>
          </p:nvPr>
        </p:nvSpPr>
        <p:spPr>
          <a:xfrm>
            <a:off x="2604161" y="6669044"/>
            <a:ext cx="7392460" cy="755969"/>
          </a:xfrm>
          <a:prstGeom prst="rect">
            <a:avLst/>
          </a:prstGeom>
        </p:spPr>
        <p:txBody>
          <a:bodyPr lIns="50396" tIns="50396" rIns="50396" bIns="50396" anchor="ctr"/>
          <a:lstStyle>
            <a:lvl1pPr marL="0" indent="0" defTabSz="914400">
              <a:defRPr sz="29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503971" defTabSz="914400">
              <a:defRPr sz="29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1007943" defTabSz="914400">
              <a:defRPr sz="29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511914" defTabSz="914400">
              <a:defRPr sz="29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2015886" defTabSz="914400">
              <a:defRPr sz="29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5" name="Slide Number"/>
          <p:cNvSpPr txBox="1"/>
          <p:nvPr>
            <p:ph type="sldNum" sz="quarter" idx="2"/>
          </p:nvPr>
        </p:nvSpPr>
        <p:spPr>
          <a:xfrm>
            <a:off x="9119418" y="306732"/>
            <a:ext cx="325389" cy="310462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rgbClr val="EBDDC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83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84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85" name="Title Text"/>
          <p:cNvSpPr txBox="1"/>
          <p:nvPr>
            <p:ph type="title"/>
          </p:nvPr>
        </p:nvSpPr>
        <p:spPr>
          <a:xfrm>
            <a:off x="675401" y="251989"/>
            <a:ext cx="8988558" cy="1091954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4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86" name="Body Level One…"/>
          <p:cNvSpPr txBox="1"/>
          <p:nvPr>
            <p:ph type="body" idx="1"/>
          </p:nvPr>
        </p:nvSpPr>
        <p:spPr>
          <a:xfrm>
            <a:off x="675401" y="1763923"/>
            <a:ext cx="8988558" cy="4955788"/>
          </a:xfrm>
          <a:prstGeom prst="rect">
            <a:avLst/>
          </a:prstGeom>
        </p:spPr>
        <p:txBody>
          <a:bodyPr lIns="50396" tIns="50396" rIns="50396" bIns="50396"/>
          <a:lstStyle>
            <a:lvl1pPr marL="352425" indent="-352425" defTabSz="914400">
              <a:buClr>
                <a:srgbClr val="DD8047"/>
              </a:buClr>
              <a:buSzPct val="60000"/>
              <a:buChar char="◻"/>
              <a:defRPr sz="3200">
                <a:latin typeface="Tw Cen MT"/>
                <a:ea typeface="Tw Cen MT"/>
                <a:cs typeface="Tw Cen MT"/>
                <a:sym typeface="Tw Cen MT"/>
              </a:defRPr>
            </a:lvl1pPr>
            <a:lvl2pPr marL="736052" indent="-332827" defTabSz="914400">
              <a:buClr>
                <a:srgbClr val="DD8047"/>
              </a:buClr>
              <a:buSzPct val="70000"/>
              <a:buChar char=""/>
              <a:defRPr sz="3200">
                <a:latin typeface="Tw Cen MT"/>
                <a:ea typeface="Tw Cen MT"/>
                <a:cs typeface="Tw Cen MT"/>
                <a:sym typeface="Tw Cen MT"/>
              </a:defRPr>
            </a:lvl2pPr>
            <a:lvl3pPr marL="1076705" indent="-321055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3pPr>
            <a:lvl4pPr marL="1625311" indent="-364836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4pPr>
            <a:lvl5pPr marL="2128549" indent="-364836" defTabSz="914400">
              <a:buClr>
                <a:srgbClr val="DD8047"/>
              </a:buClr>
              <a:buSzPct val="6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7" name="Slide Number"/>
          <p:cNvSpPr txBox="1"/>
          <p:nvPr>
            <p:ph type="sldNum" sz="quarter" idx="2"/>
          </p:nvPr>
        </p:nvSpPr>
        <p:spPr>
          <a:xfrm>
            <a:off x="130993" y="1381469"/>
            <a:ext cx="325389" cy="310463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95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96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97" name="Rettangolo 3"/>
          <p:cNvSpPr/>
          <p:nvPr/>
        </p:nvSpPr>
        <p:spPr>
          <a:xfrm>
            <a:off x="0" y="1679575"/>
            <a:ext cx="10080625" cy="12604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98" name="Rettangolo 4"/>
          <p:cNvSpPr/>
          <p:nvPr/>
        </p:nvSpPr>
        <p:spPr>
          <a:xfrm>
            <a:off x="0" y="1763713"/>
            <a:ext cx="1428750" cy="1092201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99" name="Rettangolo 5"/>
          <p:cNvSpPr/>
          <p:nvPr/>
        </p:nvSpPr>
        <p:spPr>
          <a:xfrm>
            <a:off x="1512888" y="1763713"/>
            <a:ext cx="8567737" cy="1092201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00" name="Body Level One…"/>
          <p:cNvSpPr txBox="1"/>
          <p:nvPr>
            <p:ph type="body" sz="quarter" idx="1"/>
          </p:nvPr>
        </p:nvSpPr>
        <p:spPr>
          <a:xfrm>
            <a:off x="1512095" y="3023870"/>
            <a:ext cx="7852737" cy="1844422"/>
          </a:xfrm>
          <a:prstGeom prst="rect">
            <a:avLst/>
          </a:prstGeom>
        </p:spPr>
        <p:txBody>
          <a:bodyPr lIns="50396" tIns="50396" rIns="50396" bIns="50396"/>
          <a:lstStyle>
            <a:lvl1pPr marL="0" indent="0" defTabSz="914400">
              <a:defRPr sz="31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03225" defTabSz="914400">
              <a:defRPr sz="31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755650" defTabSz="914400">
              <a:defRPr sz="31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260475" defTabSz="914400">
              <a:defRPr sz="31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763713" defTabSz="914400">
              <a:defRPr sz="31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1" name="Title Text"/>
          <p:cNvSpPr txBox="1"/>
          <p:nvPr>
            <p:ph type="title"/>
          </p:nvPr>
        </p:nvSpPr>
        <p:spPr>
          <a:xfrm>
            <a:off x="1512094" y="1763923"/>
            <a:ext cx="8400522" cy="1091954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49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02" name="Slide Number"/>
          <p:cNvSpPr txBox="1"/>
          <p:nvPr>
            <p:ph type="sldNum" sz="quarter" idx="2"/>
          </p:nvPr>
        </p:nvSpPr>
        <p:spPr>
          <a:xfrm>
            <a:off x="473986" y="2076698"/>
            <a:ext cx="480778" cy="483692"/>
          </a:xfrm>
          <a:prstGeom prst="rect">
            <a:avLst/>
          </a:prstGeom>
        </p:spPr>
        <p:txBody>
          <a:bodyPr lIns="50396" tIns="50396" rIns="50396" bIns="50396"/>
          <a:lstStyle>
            <a:lvl1pPr algn="ctr">
              <a:tabLst/>
              <a:defRPr b="1" sz="2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10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11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12" name="Title Text"/>
          <p:cNvSpPr txBox="1"/>
          <p:nvPr>
            <p:ph type="title"/>
          </p:nvPr>
        </p:nvSpPr>
        <p:spPr>
          <a:xfrm>
            <a:off x="671512" y="252413"/>
            <a:ext cx="8988426" cy="1092201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4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3" name="Body Level One…"/>
          <p:cNvSpPr txBox="1"/>
          <p:nvPr>
            <p:ph type="body" sz="half" idx="1"/>
          </p:nvPr>
        </p:nvSpPr>
        <p:spPr>
          <a:xfrm>
            <a:off x="672041" y="1752202"/>
            <a:ext cx="4284267" cy="5039785"/>
          </a:xfrm>
          <a:prstGeom prst="rect">
            <a:avLst/>
          </a:prstGeom>
        </p:spPr>
        <p:txBody>
          <a:bodyPr lIns="50396" tIns="50396" rIns="50396" bIns="50396"/>
          <a:lstStyle>
            <a:lvl1pPr marL="352425" indent="-352425" defTabSz="914400">
              <a:buClr>
                <a:srgbClr val="DD8047"/>
              </a:buClr>
              <a:buSzPct val="60000"/>
              <a:buChar char="◻"/>
              <a:defRPr sz="3200">
                <a:latin typeface="Tw Cen MT"/>
                <a:ea typeface="Tw Cen MT"/>
                <a:cs typeface="Tw Cen MT"/>
                <a:sym typeface="Tw Cen MT"/>
              </a:defRPr>
            </a:lvl1pPr>
            <a:lvl2pPr marL="736052" indent="-332827" defTabSz="914400">
              <a:buClr>
                <a:srgbClr val="DD8047"/>
              </a:buClr>
              <a:buSzPct val="70000"/>
              <a:buChar char=""/>
              <a:defRPr sz="3200">
                <a:latin typeface="Tw Cen MT"/>
                <a:ea typeface="Tw Cen MT"/>
                <a:cs typeface="Tw Cen MT"/>
                <a:sym typeface="Tw Cen MT"/>
              </a:defRPr>
            </a:lvl2pPr>
            <a:lvl3pPr marL="1076705" indent="-321055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3pPr>
            <a:lvl4pPr marL="1625311" indent="-364836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4pPr>
            <a:lvl5pPr marL="2128549" indent="-364836" defTabSz="914400">
              <a:buClr>
                <a:srgbClr val="DD8047"/>
              </a:buClr>
              <a:buSzPct val="6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4" name="Slide Number"/>
          <p:cNvSpPr txBox="1"/>
          <p:nvPr>
            <p:ph type="sldNum" sz="quarter" idx="2"/>
          </p:nvPr>
        </p:nvSpPr>
        <p:spPr>
          <a:xfrm>
            <a:off x="130993" y="1381469"/>
            <a:ext cx="325389" cy="310463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22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23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24" name="Title Text"/>
          <p:cNvSpPr txBox="1"/>
          <p:nvPr>
            <p:ph type="title"/>
          </p:nvPr>
        </p:nvSpPr>
        <p:spPr>
          <a:xfrm>
            <a:off x="588037" y="300987"/>
            <a:ext cx="8988557" cy="958960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4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25" name="Body Level One…"/>
          <p:cNvSpPr txBox="1"/>
          <p:nvPr>
            <p:ph type="body" sz="half" idx="1"/>
          </p:nvPr>
        </p:nvSpPr>
        <p:spPr>
          <a:xfrm>
            <a:off x="672041" y="2687884"/>
            <a:ext cx="4284267" cy="3947831"/>
          </a:xfrm>
          <a:prstGeom prst="rect">
            <a:avLst/>
          </a:prstGeom>
        </p:spPr>
        <p:txBody>
          <a:bodyPr lIns="50396" tIns="50396" rIns="50396" bIns="50396"/>
          <a:lstStyle>
            <a:lvl1pPr marL="352425" indent="-352425" defTabSz="914400">
              <a:buClr>
                <a:srgbClr val="DD8047"/>
              </a:buClr>
              <a:buSzPct val="60000"/>
              <a:buChar char="◻"/>
              <a:defRPr sz="3200">
                <a:latin typeface="Tw Cen MT"/>
                <a:ea typeface="Tw Cen MT"/>
                <a:cs typeface="Tw Cen MT"/>
                <a:sym typeface="Tw Cen MT"/>
              </a:defRPr>
            </a:lvl1pPr>
            <a:lvl2pPr marL="736052" indent="-332827" defTabSz="914400">
              <a:buClr>
                <a:srgbClr val="DD8047"/>
              </a:buClr>
              <a:buSzPct val="70000"/>
              <a:buChar char=""/>
              <a:defRPr sz="3200">
                <a:latin typeface="Tw Cen MT"/>
                <a:ea typeface="Tw Cen MT"/>
                <a:cs typeface="Tw Cen MT"/>
                <a:sym typeface="Tw Cen MT"/>
              </a:defRPr>
            </a:lvl2pPr>
            <a:lvl3pPr marL="1076705" indent="-321055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3pPr>
            <a:lvl4pPr marL="1625311" indent="-364836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4pPr>
            <a:lvl5pPr marL="2128549" indent="-364836" defTabSz="914400">
              <a:buClr>
                <a:srgbClr val="DD8047"/>
              </a:buClr>
              <a:buSzPct val="6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6" name="Segnaposto testo 15"/>
          <p:cNvSpPr/>
          <p:nvPr>
            <p:ph type="body" sz="quarter" idx="13"/>
          </p:nvPr>
        </p:nvSpPr>
        <p:spPr>
          <a:xfrm>
            <a:off x="672041" y="1931916"/>
            <a:ext cx="4284267" cy="705571"/>
          </a:xfrm>
          <a:prstGeom prst="rect">
            <a:avLst/>
          </a:prstGeom>
          <a:solidFill>
            <a:srgbClr val="DD8047"/>
          </a:solidFill>
        </p:spPr>
        <p:txBody>
          <a:bodyPr lIns="50396" tIns="50396" rIns="50396" bIns="50396" anchor="ctr"/>
          <a:lstStyle/>
          <a:p>
            <a:pPr marL="0" indent="0" defTabSz="914400">
              <a:defRPr b="1" sz="22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27" name="Segnaposto testo 14"/>
          <p:cNvSpPr/>
          <p:nvPr>
            <p:ph type="body" sz="quarter" idx="14"/>
          </p:nvPr>
        </p:nvSpPr>
        <p:spPr>
          <a:xfrm>
            <a:off x="5292328" y="1931916"/>
            <a:ext cx="4284267" cy="705571"/>
          </a:xfrm>
          <a:prstGeom prst="rect">
            <a:avLst/>
          </a:prstGeom>
          <a:solidFill>
            <a:srgbClr val="D8B25C"/>
          </a:solidFill>
        </p:spPr>
        <p:txBody>
          <a:bodyPr lIns="50396" tIns="50396" rIns="50396" bIns="50396" anchor="ctr"/>
          <a:lstStyle/>
          <a:p>
            <a:pPr marL="0" indent="0" defTabSz="914400">
              <a:defRPr b="1" sz="22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28" name="Slide Number"/>
          <p:cNvSpPr txBox="1"/>
          <p:nvPr>
            <p:ph type="sldNum" sz="quarter" idx="2"/>
          </p:nvPr>
        </p:nvSpPr>
        <p:spPr>
          <a:xfrm>
            <a:off x="130993" y="1381469"/>
            <a:ext cx="325389" cy="310463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36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37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38" name="Title Text"/>
          <p:cNvSpPr txBox="1"/>
          <p:nvPr>
            <p:ph type="title"/>
          </p:nvPr>
        </p:nvSpPr>
        <p:spPr>
          <a:xfrm>
            <a:off x="671512" y="252413"/>
            <a:ext cx="8988426" cy="1092201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4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39" name="Slide Number"/>
          <p:cNvSpPr txBox="1"/>
          <p:nvPr>
            <p:ph type="sldNum" sz="quarter" idx="2"/>
          </p:nvPr>
        </p:nvSpPr>
        <p:spPr>
          <a:xfrm>
            <a:off x="130993" y="1381469"/>
            <a:ext cx="325389" cy="310463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47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48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49" name="Slide Number"/>
          <p:cNvSpPr txBox="1"/>
          <p:nvPr>
            <p:ph type="sldNum" sz="quarter" idx="2"/>
          </p:nvPr>
        </p:nvSpPr>
        <p:spPr>
          <a:xfrm>
            <a:off x="130993" y="6942482"/>
            <a:ext cx="325389" cy="310463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rgbClr val="775F5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6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8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0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2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57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58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59" name="Title Text"/>
          <p:cNvSpPr txBox="1"/>
          <p:nvPr>
            <p:ph type="title"/>
          </p:nvPr>
        </p:nvSpPr>
        <p:spPr>
          <a:xfrm>
            <a:off x="672042" y="300987"/>
            <a:ext cx="8904552" cy="958960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4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0" name="Body Level One…"/>
          <p:cNvSpPr txBox="1"/>
          <p:nvPr>
            <p:ph type="body" sz="quarter" idx="1"/>
          </p:nvPr>
        </p:nvSpPr>
        <p:spPr>
          <a:xfrm>
            <a:off x="672042" y="1931916"/>
            <a:ext cx="1764110" cy="4787796"/>
          </a:xfrm>
          <a:prstGeom prst="rect">
            <a:avLst/>
          </a:prstGeom>
          <a:solidFill>
            <a:srgbClr val="DD8047"/>
          </a:solidFill>
          <a:ln w="50800" cap="sq">
            <a:solidFill>
              <a:srgbClr val="DD8047"/>
            </a:solidFill>
            <a:miter lim="800000"/>
          </a:ln>
        </p:spPr>
        <p:txBody>
          <a:bodyPr lIns="100793" tIns="100793" rIns="100793" bIns="100793"/>
          <a:lstStyle>
            <a:lvl1pPr marL="0" indent="0" defTabSz="914400">
              <a:spcBef>
                <a:spcPts val="11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03225" defTabSz="914400">
              <a:spcBef>
                <a:spcPts val="11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755650" defTabSz="914400">
              <a:spcBef>
                <a:spcPts val="11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260475" defTabSz="914400">
              <a:spcBef>
                <a:spcPts val="11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763713" defTabSz="914400">
              <a:spcBef>
                <a:spcPts val="11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1" name="Slide Number"/>
          <p:cNvSpPr txBox="1"/>
          <p:nvPr>
            <p:ph type="sldNum" sz="quarter" idx="2"/>
          </p:nvPr>
        </p:nvSpPr>
        <p:spPr>
          <a:xfrm>
            <a:off x="130993" y="1381469"/>
            <a:ext cx="325389" cy="310463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69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70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71" name="Rettangolo 4"/>
          <p:cNvSpPr/>
          <p:nvPr/>
        </p:nvSpPr>
        <p:spPr>
          <a:xfrm>
            <a:off x="-9525" y="5040312"/>
            <a:ext cx="10080625" cy="9779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72" name="Rettangolo 5"/>
          <p:cNvSpPr/>
          <p:nvPr/>
        </p:nvSpPr>
        <p:spPr>
          <a:xfrm>
            <a:off x="-9525" y="5140325"/>
            <a:ext cx="1612900" cy="78581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73" name="Rettangolo 6"/>
          <p:cNvSpPr/>
          <p:nvPr/>
        </p:nvSpPr>
        <p:spPr>
          <a:xfrm>
            <a:off x="1703388" y="5130800"/>
            <a:ext cx="8377237" cy="78581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74" name="Rettangolo 7"/>
          <p:cNvSpPr/>
          <p:nvPr/>
        </p:nvSpPr>
        <p:spPr>
          <a:xfrm>
            <a:off x="1595437" y="0"/>
            <a:ext cx="111126" cy="7569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75" name="Body Level One…"/>
          <p:cNvSpPr txBox="1"/>
          <p:nvPr>
            <p:ph type="body" sz="quarter" idx="1"/>
          </p:nvPr>
        </p:nvSpPr>
        <p:spPr>
          <a:xfrm>
            <a:off x="1764108" y="6047740"/>
            <a:ext cx="8064501" cy="755969"/>
          </a:xfrm>
          <a:prstGeom prst="rect">
            <a:avLst/>
          </a:prstGeom>
        </p:spPr>
        <p:txBody>
          <a:bodyPr lIns="50396" tIns="50396" rIns="50396" bIns="50396"/>
          <a:lstStyle>
            <a:lvl1pPr marL="0" indent="0" defTabSz="914400">
              <a:defRPr sz="1900">
                <a:latin typeface="Tw Cen MT"/>
                <a:ea typeface="Tw Cen MT"/>
                <a:cs typeface="Tw Cen MT"/>
                <a:sym typeface="Tw Cen MT"/>
              </a:defRPr>
            </a:lvl1pPr>
            <a:lvl2pPr marL="0" indent="403225" defTabSz="914400">
              <a:defRPr sz="1900">
                <a:latin typeface="Tw Cen MT"/>
                <a:ea typeface="Tw Cen MT"/>
                <a:cs typeface="Tw Cen MT"/>
                <a:sym typeface="Tw Cen MT"/>
              </a:defRPr>
            </a:lvl2pPr>
            <a:lvl3pPr marL="0" indent="755650" defTabSz="914400">
              <a:defRPr sz="1900">
                <a:latin typeface="Tw Cen MT"/>
                <a:ea typeface="Tw Cen MT"/>
                <a:cs typeface="Tw Cen MT"/>
                <a:sym typeface="Tw Cen MT"/>
              </a:defRPr>
            </a:lvl3pPr>
            <a:lvl4pPr marL="0" indent="1260475" defTabSz="914400">
              <a:defRPr sz="1900">
                <a:latin typeface="Tw Cen MT"/>
                <a:ea typeface="Tw Cen MT"/>
                <a:cs typeface="Tw Cen MT"/>
                <a:sym typeface="Tw Cen MT"/>
              </a:defRPr>
            </a:lvl4pPr>
            <a:lvl5pPr marL="0" indent="1763713" defTabSz="914400">
              <a:defRPr sz="1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6" name="Title Text"/>
          <p:cNvSpPr txBox="1"/>
          <p:nvPr>
            <p:ph type="title"/>
          </p:nvPr>
        </p:nvSpPr>
        <p:spPr>
          <a:xfrm>
            <a:off x="1764108" y="5123779"/>
            <a:ext cx="8064501" cy="755969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31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77" name="Segnaposto immagine 2"/>
          <p:cNvSpPr/>
          <p:nvPr>
            <p:ph type="pic" idx="13"/>
          </p:nvPr>
        </p:nvSpPr>
        <p:spPr>
          <a:xfrm>
            <a:off x="1720426" y="0"/>
            <a:ext cx="8360200" cy="50364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78" name="Slide Number"/>
          <p:cNvSpPr txBox="1"/>
          <p:nvPr>
            <p:ph type="sldNum" sz="quarter" idx="2"/>
          </p:nvPr>
        </p:nvSpPr>
        <p:spPr>
          <a:xfrm>
            <a:off x="522014" y="5238449"/>
            <a:ext cx="551410" cy="545115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31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testo verticale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86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87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88" name="Title Text"/>
          <p:cNvSpPr txBox="1"/>
          <p:nvPr>
            <p:ph type="title"/>
          </p:nvPr>
        </p:nvSpPr>
        <p:spPr>
          <a:xfrm>
            <a:off x="671512" y="252413"/>
            <a:ext cx="8988426" cy="1092201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4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89" name="Body Level One…"/>
          <p:cNvSpPr txBox="1"/>
          <p:nvPr>
            <p:ph type="body" idx="1"/>
          </p:nvPr>
        </p:nvSpPr>
        <p:spPr>
          <a:xfrm>
            <a:off x="674687" y="1763713"/>
            <a:ext cx="8990013" cy="4989513"/>
          </a:xfrm>
          <a:prstGeom prst="rect">
            <a:avLst/>
          </a:prstGeom>
        </p:spPr>
        <p:txBody>
          <a:bodyPr lIns="50396" tIns="50396" rIns="50396" bIns="50396"/>
          <a:lstStyle>
            <a:lvl1pPr marL="352425" indent="-352425" defTabSz="914400">
              <a:buClr>
                <a:srgbClr val="DD8047"/>
              </a:buClr>
              <a:buSzPct val="60000"/>
              <a:buChar char="◻"/>
              <a:defRPr sz="3200">
                <a:latin typeface="Tw Cen MT"/>
                <a:ea typeface="Tw Cen MT"/>
                <a:cs typeface="Tw Cen MT"/>
                <a:sym typeface="Tw Cen MT"/>
              </a:defRPr>
            </a:lvl1pPr>
            <a:lvl2pPr marL="736052" indent="-332827" defTabSz="914400">
              <a:buClr>
                <a:srgbClr val="DD8047"/>
              </a:buClr>
              <a:buSzPct val="70000"/>
              <a:buChar char=""/>
              <a:defRPr sz="3200">
                <a:latin typeface="Tw Cen MT"/>
                <a:ea typeface="Tw Cen MT"/>
                <a:cs typeface="Tw Cen MT"/>
                <a:sym typeface="Tw Cen MT"/>
              </a:defRPr>
            </a:lvl2pPr>
            <a:lvl3pPr marL="1076705" indent="-321055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3pPr>
            <a:lvl4pPr marL="1625311" indent="-364836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4pPr>
            <a:lvl5pPr marL="2128549" indent="-364836" defTabSz="914400">
              <a:buClr>
                <a:srgbClr val="DD8047"/>
              </a:buClr>
              <a:buSzPct val="6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0" name="Slide Number"/>
          <p:cNvSpPr txBox="1"/>
          <p:nvPr>
            <p:ph type="sldNum" sz="quarter" idx="2"/>
          </p:nvPr>
        </p:nvSpPr>
        <p:spPr>
          <a:xfrm>
            <a:off x="130993" y="1381469"/>
            <a:ext cx="325389" cy="310463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testo verticale">
    <p:bg>
      <p:bgPr>
        <a:solidFill>
          <a:schemeClr val="accent3">
            <a:lumOff val="44000"/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Rettangolo 6"/>
          <p:cNvSpPr/>
          <p:nvPr/>
        </p:nvSpPr>
        <p:spPr>
          <a:xfrm>
            <a:off x="0" y="1360487"/>
            <a:ext cx="10080625" cy="3524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98" name="Rettangolo 7"/>
          <p:cNvSpPr/>
          <p:nvPr/>
        </p:nvSpPr>
        <p:spPr>
          <a:xfrm>
            <a:off x="0" y="1411287"/>
            <a:ext cx="587375" cy="25241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99" name="Rettangolo 8"/>
          <p:cNvSpPr/>
          <p:nvPr/>
        </p:nvSpPr>
        <p:spPr>
          <a:xfrm>
            <a:off x="650875" y="1411287"/>
            <a:ext cx="9429750" cy="25241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100" name="Rettangolo 3"/>
          <p:cNvSpPr/>
          <p:nvPr/>
        </p:nvSpPr>
        <p:spPr>
          <a:xfrm>
            <a:off x="6721475" y="0"/>
            <a:ext cx="35242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101" name="Rettangolo 4"/>
          <p:cNvSpPr/>
          <p:nvPr/>
        </p:nvSpPr>
        <p:spPr>
          <a:xfrm>
            <a:off x="6770688" y="671513"/>
            <a:ext cx="252412" cy="6888161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102" name="Rettangolo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007943">
              <a:lnSpc>
                <a:spcPct val="100000"/>
              </a:lnSpc>
              <a:defRPr sz="20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103" name="Title Text"/>
          <p:cNvSpPr txBox="1"/>
          <p:nvPr>
            <p:ph type="title"/>
          </p:nvPr>
        </p:nvSpPr>
        <p:spPr>
          <a:xfrm>
            <a:off x="7224448" y="671972"/>
            <a:ext cx="2268142" cy="6080989"/>
          </a:xfrm>
          <a:prstGeom prst="rect">
            <a:avLst/>
          </a:prstGeom>
        </p:spPr>
        <p:txBody>
          <a:bodyPr lIns="50396" tIns="50396" rIns="50396" bIns="50396" anchor="ctr"/>
          <a:lstStyle>
            <a:lvl1pPr algn="l" defTabSz="914400">
              <a:defRPr sz="4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4" name="Body Level One…"/>
          <p:cNvSpPr txBox="1"/>
          <p:nvPr>
            <p:ph type="body" idx="1"/>
          </p:nvPr>
        </p:nvSpPr>
        <p:spPr>
          <a:xfrm>
            <a:off x="504031" y="671970"/>
            <a:ext cx="6132380" cy="6080992"/>
          </a:xfrm>
          <a:prstGeom prst="rect">
            <a:avLst/>
          </a:prstGeom>
        </p:spPr>
        <p:txBody>
          <a:bodyPr lIns="50396" tIns="50396" rIns="50396" bIns="50396"/>
          <a:lstStyle>
            <a:lvl1pPr marL="352425" indent="-352425" defTabSz="914400">
              <a:buClr>
                <a:srgbClr val="DD8047"/>
              </a:buClr>
              <a:buSzPct val="60000"/>
              <a:buChar char="◻"/>
              <a:defRPr sz="3200">
                <a:latin typeface="Tw Cen MT"/>
                <a:ea typeface="Tw Cen MT"/>
                <a:cs typeface="Tw Cen MT"/>
                <a:sym typeface="Tw Cen MT"/>
              </a:defRPr>
            </a:lvl1pPr>
            <a:lvl2pPr marL="736052" indent="-332827" defTabSz="914400">
              <a:buClr>
                <a:srgbClr val="DD8047"/>
              </a:buClr>
              <a:buSzPct val="70000"/>
              <a:buChar char=""/>
              <a:defRPr sz="3200">
                <a:latin typeface="Tw Cen MT"/>
                <a:ea typeface="Tw Cen MT"/>
                <a:cs typeface="Tw Cen MT"/>
                <a:sym typeface="Tw Cen MT"/>
              </a:defRPr>
            </a:lvl2pPr>
            <a:lvl3pPr marL="1076705" indent="-321055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3pPr>
            <a:lvl4pPr marL="1625311" indent="-364836" defTabSz="914400">
              <a:buClr>
                <a:srgbClr val="DD8047"/>
              </a:buClr>
              <a:buSzPct val="7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4pPr>
            <a:lvl5pPr marL="2128549" indent="-364836" defTabSz="914400">
              <a:buClr>
                <a:srgbClr val="DD8047"/>
              </a:buClr>
              <a:buSzPct val="65000"/>
              <a:buChar char="■"/>
              <a:defRPr sz="32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5" name="Slide Number"/>
          <p:cNvSpPr txBox="1"/>
          <p:nvPr>
            <p:ph type="sldNum" sz="quarter" idx="2"/>
          </p:nvPr>
        </p:nvSpPr>
        <p:spPr>
          <a:xfrm rot="5400000">
            <a:off x="6734993" y="138456"/>
            <a:ext cx="325389" cy="310463"/>
          </a:xfrm>
          <a:prstGeom prst="rect">
            <a:avLst/>
          </a:prstGeom>
        </p:spPr>
        <p:txBody>
          <a:bodyPr lIns="50396" tIns="50396" rIns="50396" bIns="50396">
            <a:normAutofit fontScale="100000" lnSpcReduction="0"/>
          </a:bodyPr>
          <a:lstStyle>
            <a:lvl1pPr algn="ctr">
              <a:tabLst/>
              <a:defRPr b="1" sz="15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4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5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6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8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1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4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6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8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9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0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1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2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3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5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7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8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0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1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4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5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6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4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5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8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0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1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2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3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4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5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6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7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9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0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1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272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73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2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3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4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5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6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8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9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0" name="Rectangle 2"/>
          <p:cNvSpPr/>
          <p:nvPr/>
        </p:nvSpPr>
        <p:spPr>
          <a:xfrm>
            <a:off x="9912350" y="3175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1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2" name="Rectangle 4"/>
          <p:cNvSpPr/>
          <p:nvPr/>
        </p:nvSpPr>
        <p:spPr>
          <a:xfrm>
            <a:off x="0" y="0"/>
            <a:ext cx="10080625" cy="2771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3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4" name="Line 6"/>
          <p:cNvSpPr/>
          <p:nvPr/>
        </p:nvSpPr>
        <p:spPr>
          <a:xfrm>
            <a:off x="171450" y="2667000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6" name="Oval 8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7" name="Oval 9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9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8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6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5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4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356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79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381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89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0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1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8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" name="Slide Number"/>
          <p:cNvSpPr txBox="1"/>
          <p:nvPr>
            <p:ph type="sldNum" sz="quarter" idx="2"/>
          </p:nvPr>
        </p:nvSpPr>
        <p:spPr>
          <a:xfrm>
            <a:off x="4833097" y="1139431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7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8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9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0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1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2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3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4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25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6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7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8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9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7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8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9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0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1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2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3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4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45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6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9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7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8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9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0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1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2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3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4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65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6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7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468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9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7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8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9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0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1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2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3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4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85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6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8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9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7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8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9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0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1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2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3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4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05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6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7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8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9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510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8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9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0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1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2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3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4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5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26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7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9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7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8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9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0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1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2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3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4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45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6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7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5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6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7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8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9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0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1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2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63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4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5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566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7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568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6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7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8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9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0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1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2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3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84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5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6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587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8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7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8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9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0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1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2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3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4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05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6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9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Rectangle 1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7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8" name="Rectangle 3"/>
          <p:cNvSpPr/>
          <p:nvPr/>
        </p:nvSpPr>
        <p:spPr>
          <a:xfrm>
            <a:off x="0" y="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9" name="Rectangle 4"/>
          <p:cNvSpPr/>
          <p:nvPr/>
        </p:nvSpPr>
        <p:spPr>
          <a:xfrm>
            <a:off x="9912350" y="20637"/>
            <a:ext cx="168275" cy="7559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0" name="Rectangle 5"/>
          <p:cNvSpPr/>
          <p:nvPr/>
        </p:nvSpPr>
        <p:spPr>
          <a:xfrm>
            <a:off x="168275" y="2519363"/>
            <a:ext cx="9737725" cy="3365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1" name="Rectangle 6"/>
          <p:cNvSpPr/>
          <p:nvPr/>
        </p:nvSpPr>
        <p:spPr>
          <a:xfrm>
            <a:off x="171450" y="157162"/>
            <a:ext cx="9737725" cy="235902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2" name="Rectangle 7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3" name="Rectangle 8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4" name="Line 9"/>
          <p:cNvSpPr/>
          <p:nvPr/>
        </p:nvSpPr>
        <p:spPr>
          <a:xfrm>
            <a:off x="168275" y="2687638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5" name="Oval 10"/>
          <p:cNvSpPr/>
          <p:nvPr/>
        </p:nvSpPr>
        <p:spPr>
          <a:xfrm>
            <a:off x="4703762" y="2332038"/>
            <a:ext cx="673101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6" name="Oval 11"/>
          <p:cNvSpPr/>
          <p:nvPr/>
        </p:nvSpPr>
        <p:spPr>
          <a:xfrm>
            <a:off x="4808537" y="2435225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7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8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Slide Number"/>
          <p:cNvSpPr txBox="1"/>
          <p:nvPr>
            <p:ph type="sldNum" sz="quarter" idx="2"/>
          </p:nvPr>
        </p:nvSpPr>
        <p:spPr>
          <a:xfrm>
            <a:off x="4813253" y="24324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37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8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57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658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8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7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8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9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680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97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05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06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7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708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16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17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8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Line 10"/>
          <p:cNvSpPr/>
          <p:nvPr/>
        </p:nvSpPr>
        <p:spPr>
          <a:xfrm flipV="1">
            <a:off x="5030787" y="1735138"/>
            <a:ext cx="9527" cy="5316538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7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8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9" name="Slide Number"/>
          <p:cNvSpPr txBox="1"/>
          <p:nvPr>
            <p:ph type="sldNum" sz="quarter" idx="2"/>
          </p:nvPr>
        </p:nvSpPr>
        <p:spPr>
          <a:xfrm>
            <a:off x="4813253" y="1154512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47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8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9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0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1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2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3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54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5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6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7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8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67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8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9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0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1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2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3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74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5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6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9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87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8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9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0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1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2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3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94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5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6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7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798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9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07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8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9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0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1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2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3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14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5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6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8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9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27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8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9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0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1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2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3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34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5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6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7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8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9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840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48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9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0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1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2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3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4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55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6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7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9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67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8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9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0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1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2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3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74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5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6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7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85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6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7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8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9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0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1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92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3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4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5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96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898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06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7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8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9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10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11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12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13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14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15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16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917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8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9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27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28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29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0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1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2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3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34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5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6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9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testo verticale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Line 1"/>
          <p:cNvSpPr/>
          <p:nvPr/>
        </p:nvSpPr>
        <p:spPr>
          <a:xfrm flipV="1">
            <a:off x="5040312" y="2424112"/>
            <a:ext cx="1588" cy="4619626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7" name="Rectangle 2"/>
          <p:cNvSpPr/>
          <p:nvPr/>
        </p:nvSpPr>
        <p:spPr>
          <a:xfrm>
            <a:off x="0" y="0"/>
            <a:ext cx="10080625" cy="1595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48" name="Rectangle 3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49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0" name="Rectangle 5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1" name="Rectangle 6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2" name="Rectangle 7"/>
          <p:cNvSpPr/>
          <p:nvPr/>
        </p:nvSpPr>
        <p:spPr>
          <a:xfrm>
            <a:off x="160337" y="7045325"/>
            <a:ext cx="9737726" cy="3429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3" name="Line 8"/>
          <p:cNvSpPr/>
          <p:nvPr/>
        </p:nvSpPr>
        <p:spPr>
          <a:xfrm>
            <a:off x="168275" y="1411287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54" name="Rectangle 9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5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6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7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8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9" name="Slide Number"/>
          <p:cNvSpPr txBox="1"/>
          <p:nvPr>
            <p:ph type="sldNum" sz="quarter" idx="2"/>
          </p:nvPr>
        </p:nvSpPr>
        <p:spPr>
          <a:xfrm>
            <a:off x="4813253" y="1156893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7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8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7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985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6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4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5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3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1005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3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028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1030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038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9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0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9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57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8" name="Slide Number"/>
          <p:cNvSpPr txBox="1"/>
          <p:nvPr>
            <p:ph type="sldNum" sz="quarter" idx="2"/>
          </p:nvPr>
        </p:nvSpPr>
        <p:spPr>
          <a:xfrm>
            <a:off x="4813253" y="1149750"/>
            <a:ext cx="452532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66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67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68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69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70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71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2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3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81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8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83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84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85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8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6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7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8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9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00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01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102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3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1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3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4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5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7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8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6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7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8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9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30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31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32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3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1134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42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43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44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45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46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48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56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57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58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59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60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61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69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70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71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72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73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74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175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1177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5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6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7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8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9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0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191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92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3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testo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1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3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4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5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8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testo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16" name="Rectangle 2"/>
          <p:cNvSpPr/>
          <p:nvPr/>
        </p:nvSpPr>
        <p:spPr>
          <a:xfrm>
            <a:off x="0" y="0"/>
            <a:ext cx="10080625" cy="1714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17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18" name="Rectangle 4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19" name="Rectangle 5"/>
          <p:cNvSpPr/>
          <p:nvPr/>
        </p:nvSpPr>
        <p:spPr>
          <a:xfrm>
            <a:off x="161925" y="7045325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20" name="Rectangle 6"/>
          <p:cNvSpPr/>
          <p:nvPr/>
        </p:nvSpPr>
        <p:spPr>
          <a:xfrm>
            <a:off x="168275" y="17462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21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2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3" name="Slide Number"/>
          <p:cNvSpPr txBox="1"/>
          <p:nvPr>
            <p:ph type="sldNum" sz="quarter" idx="2"/>
          </p:nvPr>
        </p:nvSpPr>
        <p:spPr>
          <a:xfrm>
            <a:off x="4813253" y="6979843"/>
            <a:ext cx="452531" cy="469101"/>
          </a:xfrm>
          <a:prstGeom prst="rect">
            <a:avLst/>
          </a:prstGeom>
        </p:spPr>
        <p:txBody>
          <a:bodyPr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chemeClr val="accent3">
                    <a:lumOff val="44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3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5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7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3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4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41" name="Title Text"/>
          <p:cNvSpPr txBox="1"/>
          <p:nvPr>
            <p:ph type="title"/>
          </p:nvPr>
        </p:nvSpPr>
        <p:spPr>
          <a:xfrm>
            <a:off x="755650" y="2347913"/>
            <a:ext cx="8569325" cy="1620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42" name="Body Level One…"/>
          <p:cNvSpPr txBox="1"/>
          <p:nvPr>
            <p:ph type="body" sz="quarter" idx="1"/>
          </p:nvPr>
        </p:nvSpPr>
        <p:spPr>
          <a:xfrm>
            <a:off x="1512887" y="4283075"/>
            <a:ext cx="7056438" cy="1931989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3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5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7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5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6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6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3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5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7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7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8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81" name="Title Text"/>
          <p:cNvSpPr txBox="1"/>
          <p:nvPr>
            <p:ph type="title"/>
          </p:nvPr>
        </p:nvSpPr>
        <p:spPr>
          <a:xfrm>
            <a:off x="796925" y="4857750"/>
            <a:ext cx="8567739" cy="15017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282" name="Body Level One…"/>
          <p:cNvSpPr txBox="1"/>
          <p:nvPr>
            <p:ph type="body" sz="quarter" idx="1"/>
          </p:nvPr>
        </p:nvSpPr>
        <p:spPr>
          <a:xfrm>
            <a:off x="796925" y="3203575"/>
            <a:ext cx="8567739" cy="1654175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3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5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7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9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0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2" name="Body Level One…"/>
          <p:cNvSpPr txBox="1"/>
          <p:nvPr>
            <p:ph type="body" sz="half" idx="1"/>
          </p:nvPr>
        </p:nvSpPr>
        <p:spPr>
          <a:xfrm>
            <a:off x="333375" y="1679575"/>
            <a:ext cx="4625975" cy="5068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3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5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7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1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2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21" name="Title Text"/>
          <p:cNvSpPr txBox="1"/>
          <p:nvPr>
            <p:ph type="title"/>
          </p:nvPr>
        </p:nvSpPr>
        <p:spPr>
          <a:xfrm>
            <a:off x="504825" y="303213"/>
            <a:ext cx="9072564" cy="12588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22" name="Body Level One…"/>
          <p:cNvSpPr txBox="1"/>
          <p:nvPr>
            <p:ph type="body" sz="quarter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3" name="Segnaposto testo 4"/>
          <p:cNvSpPr/>
          <p:nvPr>
            <p:ph type="body" sz="quarter" idx="1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1324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2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3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4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5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6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7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8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39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40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41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4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3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5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7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5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1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9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0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1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2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3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4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5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76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7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8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9" name="Title Text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380" name="Body Level One…"/>
          <p:cNvSpPr txBox="1"/>
          <p:nvPr>
            <p:ph type="body" idx="1"/>
          </p:nvPr>
        </p:nvSpPr>
        <p:spPr>
          <a:xfrm>
            <a:off x="3941762" y="301625"/>
            <a:ext cx="5635626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1" name="Segnaposto testo 3"/>
          <p:cNvSpPr/>
          <p:nvPr>
            <p:ph type="body" sz="half" idx="13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1382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0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1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2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3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4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5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6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97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8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9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00" name="Title Text"/>
          <p:cNvSpPr txBox="1"/>
          <p:nvPr>
            <p:ph type="title"/>
          </p:nvPr>
        </p:nvSpPr>
        <p:spPr>
          <a:xfrm>
            <a:off x="1976438" y="5291137"/>
            <a:ext cx="6048376" cy="625476"/>
          </a:xfrm>
          <a:prstGeom prst="rect">
            <a:avLst/>
          </a:prstGeom>
        </p:spPr>
        <p:txBody>
          <a:bodyPr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401" name="Segnaposto immagine 2"/>
          <p:cNvSpPr/>
          <p:nvPr>
            <p:ph type="pic" sz="half" idx="13"/>
          </p:nvPr>
        </p:nvSpPr>
        <p:spPr>
          <a:xfrm>
            <a:off x="1976438" y="674687"/>
            <a:ext cx="6048376" cy="4537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02" name="Body Level One…"/>
          <p:cNvSpPr txBox="1"/>
          <p:nvPr>
            <p:ph type="body" sz="quarter" idx="1"/>
          </p:nvPr>
        </p:nvSpPr>
        <p:spPr>
          <a:xfrm>
            <a:off x="1976438" y="5916612"/>
            <a:ext cx="6048376" cy="8874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3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5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7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1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2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Rectangle 1"/>
          <p:cNvSpPr/>
          <p:nvPr/>
        </p:nvSpPr>
        <p:spPr>
          <a:xfrm>
            <a:off x="168275" y="168275"/>
            <a:ext cx="9737725" cy="33496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1" name="Rectangle 2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2" name="Rectangle 3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3" name="Rectangle 4"/>
          <p:cNvSpPr/>
          <p:nvPr/>
        </p:nvSpPr>
        <p:spPr>
          <a:xfrm>
            <a:off x="0" y="0"/>
            <a:ext cx="10080625" cy="1317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4" name="Rectangle 5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5" name="Rectangle 6"/>
          <p:cNvSpPr/>
          <p:nvPr/>
        </p:nvSpPr>
        <p:spPr>
          <a:xfrm>
            <a:off x="168274" y="671512"/>
            <a:ext cx="3024190" cy="6467476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6" name="Rectangle 7"/>
          <p:cNvSpPr/>
          <p:nvPr/>
        </p:nvSpPr>
        <p:spPr>
          <a:xfrm>
            <a:off x="168275" y="168275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7" name="Line 8"/>
          <p:cNvSpPr/>
          <p:nvPr/>
        </p:nvSpPr>
        <p:spPr>
          <a:xfrm>
            <a:off x="168275" y="587375"/>
            <a:ext cx="9737725" cy="1588"/>
          </a:xfrm>
          <a:prstGeom prst="line">
            <a:avLst/>
          </a:prstGeom>
          <a:ln w="1152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38" name="Oval 9"/>
          <p:cNvSpPr/>
          <p:nvPr/>
        </p:nvSpPr>
        <p:spPr>
          <a:xfrm>
            <a:off x="1428750" y="252413"/>
            <a:ext cx="671515" cy="671513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9" name="Oval 10"/>
          <p:cNvSpPr/>
          <p:nvPr/>
        </p:nvSpPr>
        <p:spPr>
          <a:xfrm>
            <a:off x="1531937" y="355600"/>
            <a:ext cx="463551" cy="46355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40" name="Rectangle 11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41" name="Title Text"/>
          <p:cNvSpPr txBox="1"/>
          <p:nvPr>
            <p:ph type="title"/>
          </p:nvPr>
        </p:nvSpPr>
        <p:spPr>
          <a:xfrm>
            <a:off x="7388225" y="252413"/>
            <a:ext cx="2351089" cy="64960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42" name="Body Level One…"/>
          <p:cNvSpPr txBox="1"/>
          <p:nvPr>
            <p:ph type="body" idx="1"/>
          </p:nvPr>
        </p:nvSpPr>
        <p:spPr>
          <a:xfrm>
            <a:off x="333375" y="252413"/>
            <a:ext cx="6902450" cy="64960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3" name="Slide Number"/>
          <p:cNvSpPr txBox="1"/>
          <p:nvPr>
            <p:ph type="sldNum" sz="quarter" idx="2"/>
          </p:nvPr>
        </p:nvSpPr>
        <p:spPr>
          <a:xfrm>
            <a:off x="1537447" y="344488"/>
            <a:ext cx="452532" cy="469101"/>
          </a:xfrm>
          <a:prstGeom prst="rect">
            <a:avLst/>
          </a:prstGeom>
        </p:spPr>
        <p:txBody>
          <a:bodyPr anchor="t"/>
          <a:lstStyle>
            <a:lvl1pPr marL="215900" indent="-215900" algn="ctr">
              <a:lnSpc>
                <a:spcPct val="100000"/>
              </a:lnSpc>
              <a:tabLst/>
              <a:defRPr sz="2400">
                <a:solidFill>
                  <a:srgbClr val="7B9899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Relationship Id="rId119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20.xml"/><Relationship Id="rId122" Type="http://schemas.openxmlformats.org/officeDocument/2006/relationships/slideLayout" Target="../slideLayouts/slideLayout121.xml"/><Relationship Id="rId123" Type="http://schemas.openxmlformats.org/officeDocument/2006/relationships/slideLayout" Target="../slideLayouts/slideLayout122.xml"/><Relationship Id="rId124" Type="http://schemas.openxmlformats.org/officeDocument/2006/relationships/slideLayout" Target="../slideLayouts/slideLayout123.xml"/><Relationship Id="rId125" Type="http://schemas.openxmlformats.org/officeDocument/2006/relationships/slideLayout" Target="../slideLayouts/slideLayout124.xml"/><Relationship Id="rId126" Type="http://schemas.openxmlformats.org/officeDocument/2006/relationships/slideLayout" Target="../slideLayouts/slideLayout125.xml"/><Relationship Id="rId127" Type="http://schemas.openxmlformats.org/officeDocument/2006/relationships/slideLayout" Target="../slideLayouts/slideLayout126.xml"/><Relationship Id="rId128" Type="http://schemas.openxmlformats.org/officeDocument/2006/relationships/slideLayout" Target="../slideLayouts/slideLayout127.xml"/><Relationship Id="rId129" Type="http://schemas.openxmlformats.org/officeDocument/2006/relationships/slideLayout" Target="../slideLayouts/slideLayout128.xml"/><Relationship Id="rId130" Type="http://schemas.openxmlformats.org/officeDocument/2006/relationships/slideLayout" Target="../slideLayouts/slideLayout129.xml"/><Relationship Id="rId131" Type="http://schemas.openxmlformats.org/officeDocument/2006/relationships/slideLayout" Target="../slideLayouts/slideLayout130.xml"/><Relationship Id="rId132" Type="http://schemas.openxmlformats.org/officeDocument/2006/relationships/slideLayout" Target="../slideLayouts/slideLayout131.xml"/><Relationship Id="rId133" Type="http://schemas.openxmlformats.org/officeDocument/2006/relationships/slideLayout" Target="../slideLayouts/slideLayout132.xml"/><Relationship Id="rId134" Type="http://schemas.openxmlformats.org/officeDocument/2006/relationships/slideLayout" Target="../slideLayouts/slideLayout133.xml"/><Relationship Id="rId135" Type="http://schemas.openxmlformats.org/officeDocument/2006/relationships/slideLayout" Target="../slideLayouts/slideLayout134.xml"/><Relationship Id="rId136" Type="http://schemas.openxmlformats.org/officeDocument/2006/relationships/slideLayout" Target="../slideLayouts/slideLayout135.xml"/><Relationship Id="rId137" Type="http://schemas.openxmlformats.org/officeDocument/2006/relationships/slideLayout" Target="../slideLayouts/slideLayout136.xml"/><Relationship Id="rId138" Type="http://schemas.openxmlformats.org/officeDocument/2006/relationships/slideLayout" Target="../slideLayouts/slideLayout137.xml"/><Relationship Id="rId139" Type="http://schemas.openxmlformats.org/officeDocument/2006/relationships/slideLayout" Target="../slideLayouts/slideLayout138.xml"/><Relationship Id="rId140" Type="http://schemas.openxmlformats.org/officeDocument/2006/relationships/slideLayout" Target="../slideLayouts/slideLayout139.xml"/><Relationship Id="rId141" Type="http://schemas.openxmlformats.org/officeDocument/2006/relationships/slideLayout" Target="../slideLayouts/slideLayout140.xml"/><Relationship Id="rId142" Type="http://schemas.openxmlformats.org/officeDocument/2006/relationships/slideLayout" Target="../slideLayouts/slideLayout141.xml"/><Relationship Id="rId143" Type="http://schemas.openxmlformats.org/officeDocument/2006/relationships/slideLayout" Target="../slideLayouts/slideLayout142.xml"/><Relationship Id="rId144" Type="http://schemas.openxmlformats.org/officeDocument/2006/relationships/slideLayout" Target="../slideLayouts/slideLayout14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91400"/>
            <a:ext cx="10080625" cy="1682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080625" cy="15367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" name="Rectangle 4"/>
          <p:cNvSpPr/>
          <p:nvPr/>
        </p:nvSpPr>
        <p:spPr>
          <a:xfrm>
            <a:off x="9912350" y="0"/>
            <a:ext cx="168275" cy="75596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" name="Rectangle 5"/>
          <p:cNvSpPr/>
          <p:nvPr/>
        </p:nvSpPr>
        <p:spPr>
          <a:xfrm>
            <a:off x="165100" y="7042150"/>
            <a:ext cx="9737725" cy="341314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" name="Rectangle 8"/>
          <p:cNvSpPr/>
          <p:nvPr/>
        </p:nvSpPr>
        <p:spPr>
          <a:xfrm>
            <a:off x="168275" y="171450"/>
            <a:ext cx="9737725" cy="7216775"/>
          </a:xfrm>
          <a:prstGeom prst="rect">
            <a:avLst/>
          </a:prstGeom>
          <a:ln w="9360" cap="sq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" name="Line 9"/>
          <p:cNvSpPr/>
          <p:nvPr/>
        </p:nvSpPr>
        <p:spPr>
          <a:xfrm>
            <a:off x="168275" y="1408112"/>
            <a:ext cx="9737725" cy="1588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2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" name="Oval 10"/>
          <p:cNvSpPr/>
          <p:nvPr/>
        </p:nvSpPr>
        <p:spPr>
          <a:xfrm>
            <a:off x="4703762" y="1054100"/>
            <a:ext cx="673101" cy="671515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" name="Oval 11"/>
          <p:cNvSpPr/>
          <p:nvPr/>
        </p:nvSpPr>
        <p:spPr>
          <a:xfrm>
            <a:off x="4808537" y="1157287"/>
            <a:ext cx="463551" cy="46513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50760" cap="rnd"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333375" y="252413"/>
            <a:ext cx="9405939" cy="835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400" tIns="50400" rIns="50400" bIns="504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333375" y="1679575"/>
            <a:ext cx="9405939" cy="5068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400" tIns="50400" rIns="50400" bIns="504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4787900" y="1209051"/>
            <a:ext cx="367773" cy="360023"/>
          </a:xfrm>
          <a:prstGeom prst="rect">
            <a:avLst/>
          </a:prstGeom>
          <a:ln w="12700">
            <a:miter lim="400000"/>
          </a:ln>
        </p:spPr>
        <p:txBody>
          <a:bodyPr wrap="none" lIns="50400" tIns="50400" rIns="50400" bIns="50400" anchor="ctr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  <p:sldLayoutId id="2147483768" r:id="rId121"/>
    <p:sldLayoutId id="2147483769" r:id="rId122"/>
    <p:sldLayoutId id="2147483770" r:id="rId123"/>
    <p:sldLayoutId id="2147483771" r:id="rId124"/>
    <p:sldLayoutId id="2147483772" r:id="rId125"/>
    <p:sldLayoutId id="2147483773" r:id="rId126"/>
    <p:sldLayoutId id="2147483774" r:id="rId127"/>
    <p:sldLayoutId id="2147483775" r:id="rId128"/>
    <p:sldLayoutId id="2147483776" r:id="rId129"/>
    <p:sldLayoutId id="2147483777" r:id="rId130"/>
    <p:sldLayoutId id="2147483778" r:id="rId131"/>
    <p:sldLayoutId id="2147483779" r:id="rId132"/>
    <p:sldLayoutId id="2147483780" r:id="rId133"/>
    <p:sldLayoutId id="2147483781" r:id="rId134"/>
    <p:sldLayoutId id="2147483782" r:id="rId135"/>
    <p:sldLayoutId id="2147483783" r:id="rId136"/>
    <p:sldLayoutId id="2147483784" r:id="rId137"/>
    <p:sldLayoutId id="2147483785" r:id="rId138"/>
    <p:sldLayoutId id="2147483786" r:id="rId139"/>
    <p:sldLayoutId id="2147483787" r:id="rId140"/>
    <p:sldLayoutId id="2147483788" r:id="rId141"/>
    <p:sldLayoutId id="2147483789" r:id="rId142"/>
    <p:sldLayoutId id="2147483790" r:id="rId143"/>
    <p:sldLayoutId id="2147483791" r:id="rId144"/>
  </p:sldLayoutIdLst>
  <p:transition xmlns:p14="http://schemas.microsoft.com/office/powerpoint/2010/main" spd="med" advClick="1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342900" marR="0" indent="1143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342900" marR="0" indent="5715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342900" marR="0" indent="10287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342900" marR="0" indent="14859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342900" marR="0" indent="19431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342900" marR="0" indent="24003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342900" marR="0" indent="28575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342900" marR="0" indent="3314700" algn="l" defTabSz="44926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9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1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1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1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Text Box 1"/>
          <p:cNvSpPr txBox="1"/>
          <p:nvPr/>
        </p:nvSpPr>
        <p:spPr>
          <a:xfrm>
            <a:off x="398463" y="3149600"/>
            <a:ext cx="9001126" cy="206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840" tIns="24840" rIns="24840" bIns="24840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DBBC3 status and deployment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G. Tuccari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Istituto di Radiostronomia, Italy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Max Planck Institute fuer Radioastronomie, Germany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Text Box 3"/>
          <p:cNvSpPr txBox="1"/>
          <p:nvPr/>
        </p:nvSpPr>
        <p:spPr>
          <a:xfrm>
            <a:off x="2357438" y="1165225"/>
            <a:ext cx="5184776" cy="488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DBBC3L-2L2H Architecture</a:t>
            </a:r>
          </a:p>
        </p:txBody>
      </p:sp>
      <p:sp>
        <p:nvSpPr>
          <p:cNvPr id="2398" name="CasellaDiTesto 4"/>
          <p:cNvSpPr txBox="1"/>
          <p:nvPr/>
        </p:nvSpPr>
        <p:spPr>
          <a:xfrm>
            <a:off x="3844516" y="2874827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399" name="CasellaDiTesto 8"/>
          <p:cNvSpPr txBox="1"/>
          <p:nvPr/>
        </p:nvSpPr>
        <p:spPr>
          <a:xfrm>
            <a:off x="3844516" y="4170970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400" name="CasellaDiTesto 7"/>
          <p:cNvSpPr txBox="1"/>
          <p:nvPr/>
        </p:nvSpPr>
        <p:spPr>
          <a:xfrm>
            <a:off x="628650" y="2840038"/>
            <a:ext cx="15192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grpSp>
        <p:nvGrpSpPr>
          <p:cNvPr id="2403" name="Rettangolo 11"/>
          <p:cNvGrpSpPr/>
          <p:nvPr/>
        </p:nvGrpSpPr>
        <p:grpSpPr>
          <a:xfrm>
            <a:off x="2260339" y="2874827"/>
            <a:ext cx="1103245" cy="865238"/>
            <a:chOff x="0" y="0"/>
            <a:chExt cx="1103243" cy="865237"/>
          </a:xfrm>
        </p:grpSpPr>
        <p:sp>
          <p:nvSpPr>
            <p:cNvPr id="2401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402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grpSp>
        <p:nvGrpSpPr>
          <p:cNvPr id="2406" name="Rettangolo 19"/>
          <p:cNvGrpSpPr/>
          <p:nvPr/>
        </p:nvGrpSpPr>
        <p:grpSpPr>
          <a:xfrm>
            <a:off x="2260339" y="4142916"/>
            <a:ext cx="1103245" cy="865238"/>
            <a:chOff x="0" y="0"/>
            <a:chExt cx="1103243" cy="865237"/>
          </a:xfrm>
        </p:grpSpPr>
        <p:sp>
          <p:nvSpPr>
            <p:cNvPr id="2404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405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407" name="Connettore 2 21"/>
          <p:cNvSpPr/>
          <p:nvPr/>
        </p:nvSpPr>
        <p:spPr>
          <a:xfrm>
            <a:off x="460374" y="3455987"/>
            <a:ext cx="168751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08" name="CasellaDiTesto 22"/>
          <p:cNvSpPr txBox="1"/>
          <p:nvPr/>
        </p:nvSpPr>
        <p:spPr>
          <a:xfrm>
            <a:off x="342899" y="3163888"/>
            <a:ext cx="17605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409" name="Connettore 2 28"/>
          <p:cNvSpPr/>
          <p:nvPr/>
        </p:nvSpPr>
        <p:spPr>
          <a:xfrm>
            <a:off x="460374" y="3132138"/>
            <a:ext cx="168751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10" name="CasellaDiTesto 29"/>
          <p:cNvSpPr txBox="1"/>
          <p:nvPr/>
        </p:nvSpPr>
        <p:spPr>
          <a:xfrm>
            <a:off x="547687" y="4179887"/>
            <a:ext cx="152082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411" name="Connettore 2 30"/>
          <p:cNvSpPr/>
          <p:nvPr/>
        </p:nvSpPr>
        <p:spPr>
          <a:xfrm>
            <a:off x="428624" y="4765675"/>
            <a:ext cx="1687515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12" name="CasellaDiTesto 31"/>
          <p:cNvSpPr txBox="1"/>
          <p:nvPr/>
        </p:nvSpPr>
        <p:spPr>
          <a:xfrm>
            <a:off x="387349" y="4473575"/>
            <a:ext cx="17605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413" name="Connettore 2 32"/>
          <p:cNvSpPr/>
          <p:nvPr/>
        </p:nvSpPr>
        <p:spPr>
          <a:xfrm>
            <a:off x="428624" y="4441825"/>
            <a:ext cx="1687515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14" name="Connettore 2 27"/>
          <p:cNvSpPr/>
          <p:nvPr/>
        </p:nvSpPr>
        <p:spPr>
          <a:xfrm>
            <a:off x="3413125" y="3309937"/>
            <a:ext cx="35877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15" name="Connettore 2 40"/>
          <p:cNvSpPr/>
          <p:nvPr/>
        </p:nvSpPr>
        <p:spPr>
          <a:xfrm>
            <a:off x="3413125" y="4579937"/>
            <a:ext cx="35877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16" name="Freccia a destra 33"/>
          <p:cNvSpPr/>
          <p:nvPr/>
        </p:nvSpPr>
        <p:spPr>
          <a:xfrm>
            <a:off x="5176837" y="3163888"/>
            <a:ext cx="323851" cy="292101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17" name="Freccia a destra 42"/>
          <p:cNvSpPr/>
          <p:nvPr/>
        </p:nvSpPr>
        <p:spPr>
          <a:xfrm>
            <a:off x="5176837" y="4473575"/>
            <a:ext cx="323851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18" name="CasellaDiTesto 47"/>
          <p:cNvSpPr txBox="1"/>
          <p:nvPr/>
        </p:nvSpPr>
        <p:spPr>
          <a:xfrm>
            <a:off x="8208961" y="3656950"/>
            <a:ext cx="792164" cy="59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</a:rPr>
              <a:t>32 Gbps</a:t>
            </a:r>
          </a:p>
        </p:txBody>
      </p:sp>
      <p:sp>
        <p:nvSpPr>
          <p:cNvPr id="2419" name="CasellaDiTesto 42"/>
          <p:cNvSpPr txBox="1"/>
          <p:nvPr/>
        </p:nvSpPr>
        <p:spPr>
          <a:xfrm>
            <a:off x="5676860" y="2884438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420" name="CasellaDiTesto 43"/>
          <p:cNvSpPr txBox="1"/>
          <p:nvPr/>
        </p:nvSpPr>
        <p:spPr>
          <a:xfrm>
            <a:off x="5676860" y="4180582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421" name="Freccia a destra 46"/>
          <p:cNvSpPr/>
          <p:nvPr/>
        </p:nvSpPr>
        <p:spPr>
          <a:xfrm>
            <a:off x="7369174" y="2908443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2" name="Freccia a destra 55"/>
          <p:cNvSpPr/>
          <p:nvPr/>
        </p:nvSpPr>
        <p:spPr>
          <a:xfrm>
            <a:off x="7369174" y="3141806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3" name="Freccia a destra 56"/>
          <p:cNvSpPr/>
          <p:nvPr/>
        </p:nvSpPr>
        <p:spPr>
          <a:xfrm>
            <a:off x="7369174" y="3371994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4" name="Freccia a destra 57"/>
          <p:cNvSpPr/>
          <p:nvPr/>
        </p:nvSpPr>
        <p:spPr>
          <a:xfrm>
            <a:off x="7369174" y="3610119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5" name="CasellaDiTesto 50"/>
          <p:cNvSpPr/>
          <p:nvPr/>
        </p:nvSpPr>
        <p:spPr>
          <a:xfrm>
            <a:off x="6900995" y="288443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6" name="CasellaDiTesto 51"/>
          <p:cNvSpPr/>
          <p:nvPr/>
        </p:nvSpPr>
        <p:spPr>
          <a:xfrm>
            <a:off x="6900997" y="4169854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7" name="Freccia a destra 75"/>
          <p:cNvSpPr/>
          <p:nvPr/>
        </p:nvSpPr>
        <p:spPr>
          <a:xfrm>
            <a:off x="7369174" y="4202255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8" name="Freccia a destra 76"/>
          <p:cNvSpPr/>
          <p:nvPr/>
        </p:nvSpPr>
        <p:spPr>
          <a:xfrm>
            <a:off x="7369174" y="4435619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9" name="Freccia a destra 77"/>
          <p:cNvSpPr/>
          <p:nvPr/>
        </p:nvSpPr>
        <p:spPr>
          <a:xfrm>
            <a:off x="7369174" y="4665805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30" name="Freccia a destra 78"/>
          <p:cNvSpPr/>
          <p:nvPr/>
        </p:nvSpPr>
        <p:spPr>
          <a:xfrm>
            <a:off x="7369174" y="4903930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31" name="Freccia a destra 2"/>
          <p:cNvSpPr/>
          <p:nvPr/>
        </p:nvSpPr>
        <p:spPr>
          <a:xfrm rot="2822510">
            <a:off x="3260223" y="2364254"/>
            <a:ext cx="1417102" cy="334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1175" y="3563937"/>
            <a:ext cx="4186238" cy="306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34" name="Rectangle 2"/>
          <p:cNvSpPr txBox="1"/>
          <p:nvPr/>
        </p:nvSpPr>
        <p:spPr>
          <a:xfrm>
            <a:off x="2811463" y="1042987"/>
            <a:ext cx="1384301" cy="4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ADB3L</a:t>
            </a:r>
          </a:p>
        </p:txBody>
      </p:sp>
      <p:pic>
        <p:nvPicPr>
          <p:cNvPr id="243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" y="2193925"/>
            <a:ext cx="6143625" cy="3455988"/>
          </a:xfrm>
          <a:prstGeom prst="rect">
            <a:avLst/>
          </a:prstGeom>
          <a:ln w="12700">
            <a:miter lim="400000"/>
          </a:ln>
        </p:spPr>
      </p:pic>
      <p:sp>
        <p:nvSpPr>
          <p:cNvPr id="2436" name="CasellaDiTesto 2"/>
          <p:cNvSpPr txBox="1"/>
          <p:nvPr/>
        </p:nvSpPr>
        <p:spPr>
          <a:xfrm>
            <a:off x="5889625" y="684212"/>
            <a:ext cx="3887788" cy="201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Number of IFs: </a:t>
            </a:r>
            <a:r>
              <a:rPr b="1"/>
              <a:t>1 - 4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0"/>
              <a:t>Equivalent Sample Rate IF: </a:t>
            </a:r>
            <a:r>
              <a:t>8 GSps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Instantaneous bandwidth: </a:t>
            </a:r>
            <a:r>
              <a:rPr b="1"/>
              <a:t>4 GHz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Sampling representation: </a:t>
            </a:r>
            <a:r>
              <a:rPr b="1"/>
              <a:t>10 bit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Real/Complex Sampling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Compatibility with existing DBBC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824" y="611485"/>
            <a:ext cx="8238857" cy="6347343"/>
          </a:xfrm>
          <a:prstGeom prst="rect">
            <a:avLst/>
          </a:prstGeom>
          <a:ln w="12700">
            <a:miter lim="400000"/>
          </a:ln>
        </p:spPr>
      </p:pic>
      <p:sp>
        <p:nvSpPr>
          <p:cNvPr id="2439" name="Rectangle 2"/>
          <p:cNvSpPr txBox="1"/>
          <p:nvPr/>
        </p:nvSpPr>
        <p:spPr>
          <a:xfrm>
            <a:off x="6624487" y="827508"/>
            <a:ext cx="2088233" cy="115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ADB3L and Phase Adapter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Text Box 3"/>
          <p:cNvSpPr txBox="1"/>
          <p:nvPr/>
        </p:nvSpPr>
        <p:spPr>
          <a:xfrm>
            <a:off x="2357438" y="1165225"/>
            <a:ext cx="5184776" cy="488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DBBC3L-2L2H Architecture</a:t>
            </a:r>
          </a:p>
        </p:txBody>
      </p:sp>
      <p:sp>
        <p:nvSpPr>
          <p:cNvPr id="2442" name="CasellaDiTesto 4"/>
          <p:cNvSpPr txBox="1"/>
          <p:nvPr/>
        </p:nvSpPr>
        <p:spPr>
          <a:xfrm>
            <a:off x="3844516" y="2874827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443" name="CasellaDiTesto 8"/>
          <p:cNvSpPr txBox="1"/>
          <p:nvPr/>
        </p:nvSpPr>
        <p:spPr>
          <a:xfrm>
            <a:off x="3844516" y="4170970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444" name="CasellaDiTesto 7"/>
          <p:cNvSpPr txBox="1"/>
          <p:nvPr/>
        </p:nvSpPr>
        <p:spPr>
          <a:xfrm>
            <a:off x="628650" y="2840038"/>
            <a:ext cx="15192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grpSp>
        <p:nvGrpSpPr>
          <p:cNvPr id="2447" name="Rettangolo 11"/>
          <p:cNvGrpSpPr/>
          <p:nvPr/>
        </p:nvGrpSpPr>
        <p:grpSpPr>
          <a:xfrm>
            <a:off x="2260339" y="2874827"/>
            <a:ext cx="1103245" cy="865238"/>
            <a:chOff x="0" y="0"/>
            <a:chExt cx="1103243" cy="865237"/>
          </a:xfrm>
        </p:grpSpPr>
        <p:sp>
          <p:nvSpPr>
            <p:cNvPr id="2445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446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grpSp>
        <p:nvGrpSpPr>
          <p:cNvPr id="2450" name="Rettangolo 19"/>
          <p:cNvGrpSpPr/>
          <p:nvPr/>
        </p:nvGrpSpPr>
        <p:grpSpPr>
          <a:xfrm>
            <a:off x="2260339" y="4142916"/>
            <a:ext cx="1103245" cy="865238"/>
            <a:chOff x="0" y="0"/>
            <a:chExt cx="1103243" cy="865237"/>
          </a:xfrm>
        </p:grpSpPr>
        <p:sp>
          <p:nvSpPr>
            <p:cNvPr id="2448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449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451" name="Connettore 2 21"/>
          <p:cNvSpPr/>
          <p:nvPr/>
        </p:nvSpPr>
        <p:spPr>
          <a:xfrm>
            <a:off x="460374" y="3455987"/>
            <a:ext cx="168751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52" name="CasellaDiTesto 22"/>
          <p:cNvSpPr txBox="1"/>
          <p:nvPr/>
        </p:nvSpPr>
        <p:spPr>
          <a:xfrm>
            <a:off x="342899" y="3163888"/>
            <a:ext cx="17605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453" name="Connettore 2 28"/>
          <p:cNvSpPr/>
          <p:nvPr/>
        </p:nvSpPr>
        <p:spPr>
          <a:xfrm>
            <a:off x="460374" y="3132138"/>
            <a:ext cx="168751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54" name="CasellaDiTesto 29"/>
          <p:cNvSpPr txBox="1"/>
          <p:nvPr/>
        </p:nvSpPr>
        <p:spPr>
          <a:xfrm>
            <a:off x="547687" y="4179887"/>
            <a:ext cx="152082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455" name="Connettore 2 30"/>
          <p:cNvSpPr/>
          <p:nvPr/>
        </p:nvSpPr>
        <p:spPr>
          <a:xfrm>
            <a:off x="428624" y="4765675"/>
            <a:ext cx="1687515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56" name="CasellaDiTesto 31"/>
          <p:cNvSpPr txBox="1"/>
          <p:nvPr/>
        </p:nvSpPr>
        <p:spPr>
          <a:xfrm>
            <a:off x="387349" y="4473575"/>
            <a:ext cx="17605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457" name="Connettore 2 32"/>
          <p:cNvSpPr/>
          <p:nvPr/>
        </p:nvSpPr>
        <p:spPr>
          <a:xfrm>
            <a:off x="428624" y="4441825"/>
            <a:ext cx="1687515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58" name="Connettore 2 27"/>
          <p:cNvSpPr/>
          <p:nvPr/>
        </p:nvSpPr>
        <p:spPr>
          <a:xfrm>
            <a:off x="3413125" y="3309937"/>
            <a:ext cx="35877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59" name="Connettore 2 40"/>
          <p:cNvSpPr/>
          <p:nvPr/>
        </p:nvSpPr>
        <p:spPr>
          <a:xfrm>
            <a:off x="3413125" y="4579937"/>
            <a:ext cx="35877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60" name="Freccia a destra 33"/>
          <p:cNvSpPr/>
          <p:nvPr/>
        </p:nvSpPr>
        <p:spPr>
          <a:xfrm>
            <a:off x="5176837" y="3163888"/>
            <a:ext cx="323851" cy="292101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1" name="Freccia a destra 42"/>
          <p:cNvSpPr/>
          <p:nvPr/>
        </p:nvSpPr>
        <p:spPr>
          <a:xfrm>
            <a:off x="5176837" y="4473575"/>
            <a:ext cx="323851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2" name="CasellaDiTesto 47"/>
          <p:cNvSpPr txBox="1"/>
          <p:nvPr/>
        </p:nvSpPr>
        <p:spPr>
          <a:xfrm>
            <a:off x="8208961" y="3656950"/>
            <a:ext cx="792164" cy="59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</a:rPr>
              <a:t>32 Gbps</a:t>
            </a:r>
          </a:p>
        </p:txBody>
      </p:sp>
      <p:sp>
        <p:nvSpPr>
          <p:cNvPr id="2463" name="CasellaDiTesto 42"/>
          <p:cNvSpPr txBox="1"/>
          <p:nvPr/>
        </p:nvSpPr>
        <p:spPr>
          <a:xfrm>
            <a:off x="5676860" y="2884438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464" name="CasellaDiTesto 43"/>
          <p:cNvSpPr txBox="1"/>
          <p:nvPr/>
        </p:nvSpPr>
        <p:spPr>
          <a:xfrm>
            <a:off x="5676860" y="4180582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465" name="Freccia a destra 46"/>
          <p:cNvSpPr/>
          <p:nvPr/>
        </p:nvSpPr>
        <p:spPr>
          <a:xfrm>
            <a:off x="7369174" y="2908443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6" name="Freccia a destra 55"/>
          <p:cNvSpPr/>
          <p:nvPr/>
        </p:nvSpPr>
        <p:spPr>
          <a:xfrm>
            <a:off x="7369174" y="3141806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7" name="Freccia a destra 56"/>
          <p:cNvSpPr/>
          <p:nvPr/>
        </p:nvSpPr>
        <p:spPr>
          <a:xfrm>
            <a:off x="7369174" y="3371994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8" name="Freccia a destra 57"/>
          <p:cNvSpPr/>
          <p:nvPr/>
        </p:nvSpPr>
        <p:spPr>
          <a:xfrm>
            <a:off x="7369174" y="3610119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9" name="CasellaDiTesto 50"/>
          <p:cNvSpPr/>
          <p:nvPr/>
        </p:nvSpPr>
        <p:spPr>
          <a:xfrm>
            <a:off x="6900995" y="288443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0" name="CasellaDiTesto 51"/>
          <p:cNvSpPr/>
          <p:nvPr/>
        </p:nvSpPr>
        <p:spPr>
          <a:xfrm>
            <a:off x="6900997" y="4169854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1" name="Freccia a destra 75"/>
          <p:cNvSpPr/>
          <p:nvPr/>
        </p:nvSpPr>
        <p:spPr>
          <a:xfrm>
            <a:off x="7369174" y="4202255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2" name="Freccia a destra 76"/>
          <p:cNvSpPr/>
          <p:nvPr/>
        </p:nvSpPr>
        <p:spPr>
          <a:xfrm>
            <a:off x="7369174" y="4435619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3" name="Freccia a destra 77"/>
          <p:cNvSpPr/>
          <p:nvPr/>
        </p:nvSpPr>
        <p:spPr>
          <a:xfrm>
            <a:off x="7369174" y="4665805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4" name="Freccia a destra 78"/>
          <p:cNvSpPr/>
          <p:nvPr/>
        </p:nvSpPr>
        <p:spPr>
          <a:xfrm>
            <a:off x="7369174" y="4903930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5" name="Freccia a destra 2"/>
          <p:cNvSpPr/>
          <p:nvPr/>
        </p:nvSpPr>
        <p:spPr>
          <a:xfrm rot="2822510">
            <a:off x="5073477" y="2093053"/>
            <a:ext cx="1417102" cy="334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Rectangle 1"/>
          <p:cNvSpPr txBox="1"/>
          <p:nvPr/>
        </p:nvSpPr>
        <p:spPr>
          <a:xfrm>
            <a:off x="2735263" y="622300"/>
            <a:ext cx="1635126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CORE3H</a:t>
            </a:r>
          </a:p>
        </p:txBody>
      </p:sp>
      <p:sp>
        <p:nvSpPr>
          <p:cNvPr id="2478" name="CasellaDiTesto 4"/>
          <p:cNvSpPr txBox="1"/>
          <p:nvPr/>
        </p:nvSpPr>
        <p:spPr>
          <a:xfrm>
            <a:off x="6119812" y="1511300"/>
            <a:ext cx="3744913" cy="318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Input bus: </a:t>
            </a:r>
            <a:r>
              <a:rPr b="1"/>
              <a:t>HSI &amp; HSI2</a:t>
            </a:r>
          </a:p>
          <a:p>
            <a:pPr marL="285750" indent="-28575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Input sampling representation: </a:t>
            </a:r>
            <a:r>
              <a:rPr b="1"/>
              <a:t>8-10 bit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Input bandwidth : </a:t>
            </a:r>
            <a:r>
              <a:rPr b="1"/>
              <a:t>1 x</a:t>
            </a:r>
            <a:r>
              <a:t> </a:t>
            </a:r>
            <a:r>
              <a:rPr b="1"/>
              <a:t>4GHz, </a:t>
            </a:r>
            <a:r>
              <a:t>2 x 2GHz, </a:t>
            </a:r>
          </a:p>
          <a:p>
            <a:pPr>
              <a:lnSpc>
                <a:spcPct val="160000"/>
              </a:lnSpc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4 x 1GHz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Processing capability: </a:t>
            </a:r>
            <a:r>
              <a:rPr b="1"/>
              <a:t>DCS, DDC/PFB</a:t>
            </a:r>
            <a:endParaRPr b="1"/>
          </a:p>
          <a:p>
            <a:pPr marL="285750" indent="-28575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Max Output:  </a:t>
            </a:r>
            <a:r>
              <a:rPr b="1"/>
              <a:t>8 x 10GE SFP+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Inter-board bus: </a:t>
            </a:r>
            <a:r>
              <a:rPr b="1"/>
              <a:t>8 Input 10GE SFP+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indent="-28575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Compatibility with existing DBBC environment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</p:txBody>
      </p:sp>
      <p:pic>
        <p:nvPicPr>
          <p:cNvPr id="247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554" y="1403573"/>
            <a:ext cx="5720259" cy="536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848" y="683493"/>
            <a:ext cx="6808865" cy="6096695"/>
          </a:xfrm>
          <a:prstGeom prst="rect">
            <a:avLst/>
          </a:prstGeom>
          <a:ln w="12700">
            <a:miter lim="400000"/>
          </a:ln>
        </p:spPr>
      </p:pic>
      <p:sp>
        <p:nvSpPr>
          <p:cNvPr id="2482" name="Rectangle 1"/>
          <p:cNvSpPr txBox="1"/>
          <p:nvPr/>
        </p:nvSpPr>
        <p:spPr>
          <a:xfrm>
            <a:off x="7992640" y="854075"/>
            <a:ext cx="1635126" cy="79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 +</a:t>
            </a:r>
          </a:p>
          <a:p>
            <a: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008" y="392868"/>
            <a:ext cx="7199908" cy="6428726"/>
          </a:xfrm>
          <a:prstGeom prst="rect">
            <a:avLst/>
          </a:prstGeom>
          <a:ln w="12700">
            <a:miter lim="400000"/>
          </a:ln>
        </p:spPr>
      </p:pic>
      <p:sp>
        <p:nvSpPr>
          <p:cNvPr id="2485" name="Rettangolo 2"/>
          <p:cNvSpPr txBox="1"/>
          <p:nvPr/>
        </p:nvSpPr>
        <p:spPr>
          <a:xfrm>
            <a:off x="162817" y="1979636"/>
            <a:ext cx="2285208" cy="7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VGOS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DBBC3L-8L8H</a:t>
            </a:r>
          </a:p>
        </p:txBody>
      </p:sp>
      <p:sp>
        <p:nvSpPr>
          <p:cNvPr id="2486" name="Connettore 2 5"/>
          <p:cNvSpPr/>
          <p:nvPr/>
        </p:nvSpPr>
        <p:spPr>
          <a:xfrm flipH="1">
            <a:off x="8208664" y="971525"/>
            <a:ext cx="720081" cy="648073"/>
          </a:xfrm>
          <a:prstGeom prst="line">
            <a:avLst/>
          </a:prstGeom>
          <a:ln w="38100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87" name="CasellaDiTesto 6"/>
          <p:cNvSpPr txBox="1"/>
          <p:nvPr/>
        </p:nvSpPr>
        <p:spPr>
          <a:xfrm>
            <a:off x="8554242" y="611485"/>
            <a:ext cx="86409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GPS</a:t>
            </a:r>
          </a:p>
        </p:txBody>
      </p:sp>
      <p:sp>
        <p:nvSpPr>
          <p:cNvPr id="2488" name="Connettore 2 8"/>
          <p:cNvSpPr/>
          <p:nvPr/>
        </p:nvSpPr>
        <p:spPr>
          <a:xfrm flipV="1">
            <a:off x="3024088" y="3487941"/>
            <a:ext cx="451397" cy="648073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89" name="CasellaDiTesto 10"/>
          <p:cNvSpPr txBox="1"/>
          <p:nvPr/>
        </p:nvSpPr>
        <p:spPr>
          <a:xfrm>
            <a:off x="2736056" y="4164079"/>
            <a:ext cx="86409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GCAT</a:t>
            </a:r>
          </a:p>
        </p:txBody>
      </p:sp>
      <p:sp>
        <p:nvSpPr>
          <p:cNvPr id="2490" name="Connettore 2 12"/>
          <p:cNvSpPr/>
          <p:nvPr/>
        </p:nvSpPr>
        <p:spPr>
          <a:xfrm>
            <a:off x="6480472" y="683493"/>
            <a:ext cx="648073" cy="746721"/>
          </a:xfrm>
          <a:prstGeom prst="line">
            <a:avLst/>
          </a:prstGeom>
          <a:ln w="38100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91" name="Connettore 2 14"/>
          <p:cNvSpPr/>
          <p:nvPr/>
        </p:nvSpPr>
        <p:spPr>
          <a:xfrm flipH="1">
            <a:off x="5040312" y="732817"/>
            <a:ext cx="720081" cy="648073"/>
          </a:xfrm>
          <a:prstGeom prst="line">
            <a:avLst/>
          </a:prstGeom>
          <a:ln w="38100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92" name="CasellaDiTesto 15"/>
          <p:cNvSpPr txBox="1"/>
          <p:nvPr/>
        </p:nvSpPr>
        <p:spPr>
          <a:xfrm>
            <a:off x="5408338" y="333524"/>
            <a:ext cx="150835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USB-RS232</a:t>
            </a:r>
          </a:p>
        </p:txBody>
      </p:sp>
      <p:sp>
        <p:nvSpPr>
          <p:cNvPr id="2493" name="CasellaDiTesto 16"/>
          <p:cNvSpPr txBox="1"/>
          <p:nvPr/>
        </p:nvSpPr>
        <p:spPr>
          <a:xfrm>
            <a:off x="4974380" y="4365609"/>
            <a:ext cx="237626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PCI distribution</a:t>
            </a:r>
          </a:p>
        </p:txBody>
      </p:sp>
      <p:sp>
        <p:nvSpPr>
          <p:cNvPr id="2494" name="Connettore 2 17"/>
          <p:cNvSpPr/>
          <p:nvPr/>
        </p:nvSpPr>
        <p:spPr>
          <a:xfrm flipV="1">
            <a:off x="6048423" y="3811976"/>
            <a:ext cx="1" cy="536197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95" name="Connettore 1 19"/>
          <p:cNvSpPr/>
          <p:nvPr/>
        </p:nvSpPr>
        <p:spPr>
          <a:xfrm flipV="1">
            <a:off x="4680272" y="3709604"/>
            <a:ext cx="2736305" cy="204747"/>
          </a:xfrm>
          <a:prstGeom prst="line">
            <a:avLst/>
          </a:prstGeom>
          <a:solidFill>
            <a:srgbClr val="00B8FF"/>
          </a:solidFill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Rettangolo 1"/>
          <p:cNvSpPr txBox="1"/>
          <p:nvPr/>
        </p:nvSpPr>
        <p:spPr>
          <a:xfrm>
            <a:off x="791839" y="1187549"/>
            <a:ext cx="8712970" cy="384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DBBC3 Calibration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marL="285750" indent="-285750">
              <a:buClr>
                <a:srgbClr val="000000"/>
              </a:buClr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Necessary for good operations with interleaved sampling without artifacts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285750" indent="-285750">
              <a:buClr>
                <a:srgbClr val="000000"/>
              </a:buClr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Values for delay, offset and gain need to be determined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285750" indent="-285750">
              <a:buClr>
                <a:srgbClr val="000000"/>
              </a:buClr>
              <a:buSzPct val="100000"/>
              <a:buChar char="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Needs to be done after assembly of DBBC3 or after any hardware modifications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Rettangolo 1"/>
          <p:cNvSpPr txBox="1"/>
          <p:nvPr/>
        </p:nvSpPr>
        <p:spPr>
          <a:xfrm>
            <a:off x="719831" y="539477"/>
            <a:ext cx="8640962" cy="541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Control-Software and config-Files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● Control software: DBBC3 Control.exe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● Client: DBBC client v4.exe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● 3 types of config-files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– Main config file: dbbc3_config_file_300.txt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– Sampler settings: config_adb3l.txt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– Core3H settings: dsc_core3H_1.fila10g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816" y="971525"/>
            <a:ext cx="8899526" cy="560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62" y="250825"/>
            <a:ext cx="9001126" cy="6615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162" y="899516"/>
            <a:ext cx="8823326" cy="5684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831" y="971525"/>
            <a:ext cx="8755065" cy="5516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824" y="971524"/>
            <a:ext cx="8899526" cy="5661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138" y="358233"/>
            <a:ext cx="4814320" cy="2971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344" y="358233"/>
            <a:ext cx="4387500" cy="3021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2040" y="3635821"/>
            <a:ext cx="5369522" cy="3266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Rettangolo 1"/>
          <p:cNvSpPr txBox="1"/>
          <p:nvPr/>
        </p:nvSpPr>
        <p:spPr>
          <a:xfrm>
            <a:off x="923155" y="671165"/>
            <a:ext cx="8424937" cy="6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00000"/>
                </a:solidFill>
              </a:rPr>
              <a:t>DBBC3</a:t>
            </a:r>
            <a:r>
              <a:rPr u="sng"/>
              <a:t> </a:t>
            </a:r>
            <a:r>
              <a:rPr u="sng">
                <a:solidFill>
                  <a:srgbClr val="000000"/>
                </a:solidFill>
              </a:rPr>
              <a:t>Firmware</a:t>
            </a:r>
            <a:r>
              <a:rPr b="0">
                <a:solidFill>
                  <a:srgbClr val="000000"/>
                </a:solidFill>
              </a:rPr>
              <a:t>:</a:t>
            </a:r>
            <a:endParaRPr b="0">
              <a:solidFill>
                <a:srgbClr val="000000"/>
              </a:solidFill>
            </a:endParaRPr>
          </a:p>
          <a:p>
            <a:pPr>
              <a:defRPr b="1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 </a:t>
            </a:r>
            <a:endParaRPr b="0"/>
          </a:p>
          <a:p>
            <a:pPr>
              <a:defRPr b="1" sz="2100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Different packages for the modes (.bit, .exe, .txt, .doc)</a:t>
            </a:r>
            <a:endParaRPr b="0"/>
          </a:p>
          <a:p>
            <a: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 </a:t>
            </a:r>
            <a:r>
              <a:rPr u="sng"/>
              <a:t>DSC:</a:t>
            </a:r>
            <a:r>
              <a:rPr b="0"/>
              <a:t>   </a:t>
            </a:r>
            <a:r>
              <a:rPr>
                <a:solidFill>
                  <a:srgbClr val="FF2600"/>
                </a:solidFill>
              </a:rPr>
              <a:t>0- 4 GHz                         </a:t>
            </a:r>
            <a:r>
              <a:rPr b="0">
                <a:solidFill>
                  <a:srgbClr val="FF2600"/>
                </a:solidFill>
              </a:rPr>
              <a:t>—-&gt;</a:t>
            </a:r>
            <a:r>
              <a:rPr>
                <a:solidFill>
                  <a:srgbClr val="FF2600"/>
                </a:solidFill>
              </a:rPr>
              <a:t>    operational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 </a:t>
            </a:r>
            <a:r>
              <a:rPr u="sng"/>
              <a:t>OCT1</a:t>
            </a:r>
            <a:r>
              <a:t>: </a:t>
            </a:r>
            <a:r>
              <a:rPr>
                <a:solidFill>
                  <a:srgbClr val="FF2600"/>
                </a:solidFill>
              </a:rPr>
              <a:t>0-2, 2-4 GHz                                       </a:t>
            </a:r>
            <a:r>
              <a:rPr b="0">
                <a:solidFill>
                  <a:srgbClr val="FF2600"/>
                </a:solidFill>
              </a:rPr>
              <a:t>—-&gt;</a:t>
            </a:r>
            <a:r>
              <a:rPr>
                <a:solidFill>
                  <a:srgbClr val="FF2600"/>
                </a:solidFill>
              </a:rPr>
              <a:t>     operational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 lvl="1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   </a:t>
            </a:r>
            <a:r>
              <a:rPr>
                <a:solidFill>
                  <a:srgbClr val="FF2600"/>
                </a:solidFill>
              </a:rPr>
              <a:t>0-1, 1-2, 2-3, 3-4 GHz</a:t>
            </a:r>
            <a:r>
              <a:rPr b="0">
                <a:solidFill>
                  <a:srgbClr val="FF2600"/>
                </a:solidFill>
              </a:rPr>
              <a:t>                          —-&gt;     </a:t>
            </a:r>
            <a:r>
              <a:rPr>
                <a:solidFill>
                  <a:srgbClr val="FF2600"/>
                </a:solidFill>
              </a:rPr>
              <a:t>operational</a:t>
            </a:r>
            <a:endParaRPr b="0">
              <a:solidFill>
                <a:srgbClr val="FF2600"/>
              </a:solidFill>
            </a:endParaR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b="0">
              <a:solidFill>
                <a:srgbClr val="FF2600"/>
              </a:solidFill>
            </a:endParaR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solidFill>
                  <a:srgbClr val="FF2600"/>
                </a:solidFill>
              </a:rPr>
              <a:t>            </a:t>
            </a:r>
            <a:r>
              <a:rPr>
                <a:solidFill>
                  <a:srgbClr val="FF2600"/>
                </a:solidFill>
              </a:rPr>
              <a:t>0.5-1.0, 1.0-1.5, ……, 3.5-4.0 GHz      </a:t>
            </a:r>
            <a:r>
              <a:rPr b="0">
                <a:solidFill>
                  <a:srgbClr val="FF2600"/>
                </a:solidFill>
              </a:rPr>
              <a:t>—-&gt;     </a:t>
            </a:r>
            <a:r>
              <a:rPr>
                <a:solidFill>
                  <a:srgbClr val="FF2600"/>
                </a:solidFill>
              </a:rPr>
              <a:t>operational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u="sng"/>
              <a:t>OCT2</a:t>
            </a:r>
            <a:r>
              <a:rPr b="0"/>
              <a:t>:   </a:t>
            </a:r>
            <a:r>
              <a:rPr>
                <a:solidFill>
                  <a:srgbClr val="FF2600"/>
                </a:solidFill>
              </a:rPr>
              <a:t>2 filters as above at the same time per IF      </a:t>
            </a:r>
            <a:r>
              <a:rPr b="0">
                <a:solidFill>
                  <a:srgbClr val="FF2600"/>
                </a:solidFill>
              </a:rPr>
              <a:t>—-&gt;</a:t>
            </a:r>
            <a:r>
              <a:rPr>
                <a:solidFill>
                  <a:srgbClr val="FF2600"/>
                </a:solidFill>
              </a:rPr>
              <a:t>  operational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u="sng"/>
              <a:t>DDC-L</a:t>
            </a:r>
            <a:r>
              <a:t>: </a:t>
            </a:r>
            <a:r>
              <a:rPr>
                <a:solidFill>
                  <a:srgbClr val="FF2600"/>
                </a:solidFill>
              </a:rPr>
              <a:t>16 bbc (U&amp;L) 2-4-8-16 MHz tunable in 4GHz              </a:t>
            </a:r>
            <a:r>
              <a:rPr b="0">
                <a:solidFill>
                  <a:srgbClr val="FF2600"/>
                </a:solidFill>
              </a:rPr>
              <a:t>—-&gt; </a:t>
            </a:r>
            <a:r>
              <a:rPr>
                <a:solidFill>
                  <a:srgbClr val="FF2600"/>
                </a:solidFill>
              </a:rPr>
              <a:t>operational</a:t>
            </a:r>
            <a:endParaRPr>
              <a:solidFill>
                <a:srgbClr val="FF2600"/>
              </a:solidFill>
            </a:endParaRPr>
          </a:p>
          <a:p>
            <a:pPr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(legacy)</a:t>
            </a:r>
            <a:r>
              <a:rPr>
                <a:solidFill>
                  <a:srgbClr val="FF2600"/>
                </a:solidFill>
              </a:rPr>
              <a:t>   </a:t>
            </a:r>
            <a:r>
              <a:rPr sz="1800">
                <a:solidFill>
                  <a:srgbClr val="FF2600"/>
                </a:solidFill>
              </a:rPr>
              <a:t>32 bands tunable PFB 2-4-8-16 MHz block in 4GHz  </a:t>
            </a:r>
            <a:r>
              <a:rPr b="0" sz="1800">
                <a:solidFill>
                  <a:srgbClr val="FF2600"/>
                </a:solidFill>
              </a:rPr>
              <a:t>—-&gt; </a:t>
            </a:r>
            <a:r>
              <a:rPr sz="1800">
                <a:solidFill>
                  <a:srgbClr val="FF2600"/>
                </a:solidFill>
              </a:rPr>
              <a:t>operational</a:t>
            </a:r>
            <a:endParaRPr sz="1800"/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u="sng"/>
              <a:t>DDC-V</a:t>
            </a:r>
            <a:r>
              <a:t>: </a:t>
            </a:r>
            <a:r>
              <a:rPr>
                <a:solidFill>
                  <a:srgbClr val="FF2600"/>
                </a:solidFill>
              </a:rPr>
              <a:t>12 bbc (U&amp;L) full 32MHz tunable in 4GHz                  </a:t>
            </a:r>
            <a:r>
              <a:rPr b="0">
                <a:solidFill>
                  <a:srgbClr val="FF2600"/>
                </a:solidFill>
              </a:rPr>
              <a:t>—-&gt; </a:t>
            </a:r>
            <a:r>
              <a:rPr>
                <a:solidFill>
                  <a:srgbClr val="FF2600"/>
                </a:solidFill>
              </a:rPr>
              <a:t>operational</a:t>
            </a:r>
            <a:endParaRPr>
              <a:solidFill>
                <a:srgbClr val="FF2600"/>
              </a:solidFill>
            </a:endParaR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rPr sz="1600"/>
              <a:t>(VGOS)</a:t>
            </a:r>
            <a:r>
              <a:t>  </a:t>
            </a:r>
            <a:r>
              <a:rPr>
                <a:solidFill>
                  <a:srgbClr val="FF2600"/>
                </a:solidFill>
              </a:rPr>
              <a:t>24 bands 32 MHz PFB block tunable in 4GHz            </a:t>
            </a:r>
            <a:r>
              <a:rPr b="0">
                <a:solidFill>
                  <a:srgbClr val="FF2600"/>
                </a:solidFill>
              </a:rPr>
              <a:t>—-&gt; </a:t>
            </a:r>
            <a:r>
              <a:rPr>
                <a:solidFill>
                  <a:srgbClr val="FF2600"/>
                </a:solidFill>
              </a:rPr>
              <a:t>operational</a:t>
            </a:r>
            <a:endParaRPr>
              <a:solidFill>
                <a:srgbClr val="FF2600"/>
              </a:solidFill>
            </a:endParaRPr>
          </a:p>
          <a:p>
            <a:pPr lvl="2">
              <a:defRPr b="1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2600"/>
              </a:solidFill>
            </a:endParaR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2600"/>
                </a:solidFill>
              </a:rPr>
              <a:t>              16 bbc (U&amp;L) tunable full 32MHz in 4GHz              </a:t>
            </a:r>
            <a:r>
              <a:rPr b="0">
                <a:solidFill>
                  <a:srgbClr val="FF2600"/>
                </a:solidFill>
              </a:rPr>
              <a:t>—-&gt;</a:t>
            </a:r>
            <a:r>
              <a:rPr>
                <a:solidFill>
                  <a:srgbClr val="FF2600"/>
                </a:solidFill>
              </a:rPr>
              <a:t> </a:t>
            </a:r>
            <a:r>
              <a:rPr i="1">
                <a:solidFill>
                  <a:srgbClr val="FF2600"/>
                </a:solidFill>
              </a:rPr>
              <a:t>in progress</a:t>
            </a:r>
            <a:endParaRPr>
              <a:solidFill>
                <a:srgbClr val="FF2600"/>
              </a:solidFill>
            </a:endParaRPr>
          </a:p>
          <a:p>
            <a:pPr lvl="2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2600"/>
                </a:solidFill>
              </a:rPr>
              <a:t>32 bands tunable 32 MHz PFB block in 4GHz       </a:t>
            </a:r>
            <a:r>
              <a:rPr b="0">
                <a:solidFill>
                  <a:srgbClr val="FF2600"/>
                </a:solidFill>
              </a:rPr>
              <a:t>—-&gt;</a:t>
            </a:r>
            <a:r>
              <a:rPr>
                <a:solidFill>
                  <a:srgbClr val="FF2600"/>
                </a:solidFill>
              </a:rPr>
              <a:t> </a:t>
            </a:r>
            <a:r>
              <a:rPr i="1">
                <a:solidFill>
                  <a:srgbClr val="FF2600"/>
                </a:solidFill>
              </a:rPr>
              <a:t>in progress</a:t>
            </a:r>
            <a:endParaRPr>
              <a:solidFill>
                <a:srgbClr val="FF2600"/>
              </a:solidFill>
            </a:endParaRPr>
          </a:p>
          <a:p>
            <a:pPr lvl="2">
              <a:defRPr b="1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26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Rettangolo 1"/>
          <p:cNvSpPr txBox="1"/>
          <p:nvPr/>
        </p:nvSpPr>
        <p:spPr>
          <a:xfrm>
            <a:off x="1037455" y="1172327"/>
            <a:ext cx="8424937" cy="5156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00"/>
                </a:solidFill>
              </a:rPr>
              <a:t>DBBC3 New hardware under development</a:t>
            </a:r>
            <a:r>
              <a:rPr b="0" u="none">
                <a:solidFill>
                  <a:srgbClr val="000000"/>
                </a:solidFill>
              </a:rPr>
              <a:t>:</a:t>
            </a:r>
            <a:endParaRPr b="0" u="none">
              <a:solidFill>
                <a:srgbClr val="000000"/>
              </a:solidFill>
            </a:endParaRPr>
          </a:p>
          <a:p>
            <a:pPr>
              <a:defRPr b="1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>
              <a:solidFill>
                <a:srgbClr val="000000"/>
              </a:solidFill>
            </a:endParaRPr>
          </a:p>
          <a:p>
            <a:pPr>
              <a:defRPr b="1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>
              <a:solidFill>
                <a:srgbClr val="000000"/>
              </a:solidFill>
            </a:endParaRPr>
          </a:p>
          <a:p>
            <a: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new class of samplers to be coupled by optical fibers to the CORE3H</a:t>
            </a:r>
            <a:endParaRPr b="0"/>
          </a:p>
          <a:p>
            <a:pPr>
              <a:defRPr b="1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 </a:t>
            </a:r>
            <a:endParaRPr b="0"/>
          </a:p>
          <a:p>
            <a:pPr>
              <a:defRPr b="1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b="1" sz="21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marL="210552" indent="-210552">
              <a:buSzPct val="100000"/>
              <a:buChar char="•"/>
              <a:defRPr b="1" sz="21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ADB3H</a:t>
            </a:r>
            <a:r>
              <a:rPr sz="1900"/>
              <a:t>1</a:t>
            </a:r>
            <a:r>
              <a:t>: Double polarizations, 0 - 16 GHz, 8-bit</a:t>
            </a:r>
          </a:p>
          <a:p>
            <a:pPr>
              <a:defRPr b="1" sz="21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b="1" sz="21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marL="210552" indent="-210552">
              <a:buSzPct val="100000"/>
              <a:buChar char="•"/>
              <a:defRPr b="1" sz="21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ADB3H</a:t>
            </a:r>
            <a:r>
              <a:rPr sz="2000"/>
              <a:t>2</a:t>
            </a:r>
            <a:r>
              <a:t>: Double polarizations, 0 - 24 GHz, 8-bit </a:t>
            </a:r>
          </a:p>
          <a:p>
            <a:pPr>
              <a:defRPr b="1" sz="21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1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10552" indent="-210552">
              <a:buSzPct val="100000"/>
              <a:buChar char="•"/>
              <a:defRPr b="1" sz="21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ADB3H</a:t>
            </a:r>
            <a:r>
              <a:rPr sz="1900"/>
              <a:t>3</a:t>
            </a:r>
            <a:r>
              <a:t>: Double polarizations, 0 - 28 GHz, 8-bit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26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DBBC3 systems delivered and under construction:…"/>
          <p:cNvSpPr txBox="1"/>
          <p:nvPr/>
        </p:nvSpPr>
        <p:spPr>
          <a:xfrm>
            <a:off x="1269694" y="251460"/>
            <a:ext cx="8153268" cy="747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15000"/>
              </a:lnSpc>
              <a:spcBef>
                <a:spcPts val="1000"/>
              </a:spcBef>
              <a:defRPr sz="1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DBBC3 systems </a:t>
            </a:r>
            <a:r>
              <a:rPr b="1">
                <a:solidFill>
                  <a:srgbClr val="FF2600"/>
                </a:solidFill>
              </a:rPr>
              <a:t>delivered</a:t>
            </a:r>
            <a:r>
              <a:rPr b="1"/>
              <a:t> and </a:t>
            </a:r>
            <a:r>
              <a:rPr b="1">
                <a:solidFill>
                  <a:srgbClr val="0433FF"/>
                </a:solidFill>
              </a:rPr>
              <a:t>under construction</a:t>
            </a:r>
            <a:r>
              <a:rPr b="1"/>
              <a:t>:</a:t>
            </a: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APEX, DBBC3-4L4H</a:t>
            </a: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PICO VELETA, DBBC3-4L4H</a:t>
            </a: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HOBART, DBBC3-6L6H</a:t>
            </a: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YEBES, DBBC3-2L2H, GCoMO/CoMo</a:t>
            </a: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ONSALA1, DBBC3-8L8H</a:t>
            </a: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ONSALA2, DBBC3-8L8H</a:t>
            </a: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NyALESUND1, DBBC3-8L8H</a:t>
            </a: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NyALESUND2, DBBC3-8L8H</a:t>
            </a: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EFFELBERG, DBBC3-2L2H</a:t>
            </a: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KOREA (NGII), DBBC3-2L2H</a:t>
            </a: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KATHERINE, DBBC3-6L6H</a:t>
            </a: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YARRAGDEE, DBBC3-6L6H</a:t>
            </a: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WETTZELL, </a:t>
            </a:r>
            <a:r>
              <a:rPr>
                <a:uFill>
                  <a:solidFill>
                    <a:srgbClr val="FF0000"/>
                  </a:solidFill>
                </a:uFill>
              </a:rPr>
              <a:t>DBBC3-8L8H</a:t>
            </a:r>
            <a:endParaRPr>
              <a:uFill>
                <a:solidFill>
                  <a:srgbClr val="FF0000"/>
                </a:solidFill>
              </a:uFill>
            </a:endParaRP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FF0000"/>
                  </a:solidFill>
                </a:uFill>
              </a:rPr>
              <a:t>SHESHAN, DBBC3-8L8H</a:t>
            </a:r>
            <a:endParaRPr>
              <a:uFill>
                <a:solidFill>
                  <a:srgbClr val="FF0000"/>
                </a:solidFill>
              </a:uFill>
            </a:endParaRP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b="1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FF0000"/>
                  </a:solidFill>
                </a:uFill>
              </a:rPr>
              <a:t>METSAHOVI(FGRI), DBBC3-8L8H</a:t>
            </a:r>
          </a:p>
          <a:p>
            <a:pPr marL="457200" defTabSz="457200">
              <a:lnSpc>
                <a:spcPct val="115000"/>
              </a:lnSpc>
              <a:spcBef>
                <a:spcPts val="1000"/>
              </a:spcBef>
              <a:defRPr sz="11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Text Box 3"/>
          <p:cNvSpPr txBox="1"/>
          <p:nvPr/>
        </p:nvSpPr>
        <p:spPr>
          <a:xfrm>
            <a:off x="2357438" y="1165225"/>
            <a:ext cx="5184776" cy="488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DBBC3L-2L2H Architecture</a:t>
            </a:r>
          </a:p>
        </p:txBody>
      </p:sp>
      <p:sp>
        <p:nvSpPr>
          <p:cNvPr id="2119" name="CasellaDiTesto 4"/>
          <p:cNvSpPr txBox="1"/>
          <p:nvPr/>
        </p:nvSpPr>
        <p:spPr>
          <a:xfrm>
            <a:off x="3844516" y="2874827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120" name="CasellaDiTesto 8"/>
          <p:cNvSpPr txBox="1"/>
          <p:nvPr/>
        </p:nvSpPr>
        <p:spPr>
          <a:xfrm>
            <a:off x="3844516" y="4170970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121" name="CasellaDiTesto 7"/>
          <p:cNvSpPr txBox="1"/>
          <p:nvPr/>
        </p:nvSpPr>
        <p:spPr>
          <a:xfrm>
            <a:off x="628650" y="2840038"/>
            <a:ext cx="15192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grpSp>
        <p:nvGrpSpPr>
          <p:cNvPr id="2124" name="Rettangolo 11"/>
          <p:cNvGrpSpPr/>
          <p:nvPr/>
        </p:nvGrpSpPr>
        <p:grpSpPr>
          <a:xfrm>
            <a:off x="2260339" y="2874827"/>
            <a:ext cx="1103245" cy="865238"/>
            <a:chOff x="0" y="0"/>
            <a:chExt cx="1103243" cy="865237"/>
          </a:xfrm>
        </p:grpSpPr>
        <p:sp>
          <p:nvSpPr>
            <p:cNvPr id="2122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123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grpSp>
        <p:nvGrpSpPr>
          <p:cNvPr id="2127" name="Rettangolo 19"/>
          <p:cNvGrpSpPr/>
          <p:nvPr/>
        </p:nvGrpSpPr>
        <p:grpSpPr>
          <a:xfrm>
            <a:off x="2260339" y="4142916"/>
            <a:ext cx="1103245" cy="865238"/>
            <a:chOff x="0" y="0"/>
            <a:chExt cx="1103243" cy="865237"/>
          </a:xfrm>
        </p:grpSpPr>
        <p:sp>
          <p:nvSpPr>
            <p:cNvPr id="2125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126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128" name="Connettore 2 21"/>
          <p:cNvSpPr/>
          <p:nvPr/>
        </p:nvSpPr>
        <p:spPr>
          <a:xfrm>
            <a:off x="460374" y="3455987"/>
            <a:ext cx="168751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29" name="CasellaDiTesto 22"/>
          <p:cNvSpPr txBox="1"/>
          <p:nvPr/>
        </p:nvSpPr>
        <p:spPr>
          <a:xfrm>
            <a:off x="342899" y="3163888"/>
            <a:ext cx="17605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130" name="Connettore 2 28"/>
          <p:cNvSpPr/>
          <p:nvPr/>
        </p:nvSpPr>
        <p:spPr>
          <a:xfrm>
            <a:off x="460374" y="3132138"/>
            <a:ext cx="168751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31" name="CasellaDiTesto 29"/>
          <p:cNvSpPr txBox="1"/>
          <p:nvPr/>
        </p:nvSpPr>
        <p:spPr>
          <a:xfrm>
            <a:off x="547687" y="4179887"/>
            <a:ext cx="152082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132" name="Connettore 2 30"/>
          <p:cNvSpPr/>
          <p:nvPr/>
        </p:nvSpPr>
        <p:spPr>
          <a:xfrm>
            <a:off x="428624" y="4765675"/>
            <a:ext cx="1687515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33" name="CasellaDiTesto 31"/>
          <p:cNvSpPr txBox="1"/>
          <p:nvPr/>
        </p:nvSpPr>
        <p:spPr>
          <a:xfrm>
            <a:off x="387349" y="4473575"/>
            <a:ext cx="17605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134" name="Connettore 2 32"/>
          <p:cNvSpPr/>
          <p:nvPr/>
        </p:nvSpPr>
        <p:spPr>
          <a:xfrm>
            <a:off x="428624" y="4441825"/>
            <a:ext cx="1687515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35" name="Connettore 2 27"/>
          <p:cNvSpPr/>
          <p:nvPr/>
        </p:nvSpPr>
        <p:spPr>
          <a:xfrm>
            <a:off x="3413125" y="3309937"/>
            <a:ext cx="35877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36" name="Connettore 2 40"/>
          <p:cNvSpPr/>
          <p:nvPr/>
        </p:nvSpPr>
        <p:spPr>
          <a:xfrm>
            <a:off x="3413125" y="4579937"/>
            <a:ext cx="35877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37" name="Freccia a destra 33"/>
          <p:cNvSpPr/>
          <p:nvPr/>
        </p:nvSpPr>
        <p:spPr>
          <a:xfrm>
            <a:off x="5176837" y="3163888"/>
            <a:ext cx="323851" cy="292101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38" name="Freccia a destra 42"/>
          <p:cNvSpPr/>
          <p:nvPr/>
        </p:nvSpPr>
        <p:spPr>
          <a:xfrm>
            <a:off x="5176837" y="4473575"/>
            <a:ext cx="323851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39" name="CasellaDiTesto 47"/>
          <p:cNvSpPr txBox="1"/>
          <p:nvPr/>
        </p:nvSpPr>
        <p:spPr>
          <a:xfrm>
            <a:off x="8208961" y="3656950"/>
            <a:ext cx="792164" cy="59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</a:rPr>
              <a:t>32 Gbps</a:t>
            </a:r>
          </a:p>
        </p:txBody>
      </p:sp>
      <p:sp>
        <p:nvSpPr>
          <p:cNvPr id="2140" name="CasellaDiTesto 42"/>
          <p:cNvSpPr txBox="1"/>
          <p:nvPr/>
        </p:nvSpPr>
        <p:spPr>
          <a:xfrm>
            <a:off x="5676860" y="2884438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141" name="CasellaDiTesto 43"/>
          <p:cNvSpPr txBox="1"/>
          <p:nvPr/>
        </p:nvSpPr>
        <p:spPr>
          <a:xfrm>
            <a:off x="5676860" y="4180582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142" name="Freccia a destra 46"/>
          <p:cNvSpPr/>
          <p:nvPr/>
        </p:nvSpPr>
        <p:spPr>
          <a:xfrm>
            <a:off x="7369174" y="2908443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3" name="Freccia a destra 55"/>
          <p:cNvSpPr/>
          <p:nvPr/>
        </p:nvSpPr>
        <p:spPr>
          <a:xfrm>
            <a:off x="7369174" y="3141806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4" name="Freccia a destra 56"/>
          <p:cNvSpPr/>
          <p:nvPr/>
        </p:nvSpPr>
        <p:spPr>
          <a:xfrm>
            <a:off x="7369174" y="3371994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5" name="Freccia a destra 57"/>
          <p:cNvSpPr/>
          <p:nvPr/>
        </p:nvSpPr>
        <p:spPr>
          <a:xfrm>
            <a:off x="7369174" y="3610119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6" name="CasellaDiTesto 50"/>
          <p:cNvSpPr/>
          <p:nvPr/>
        </p:nvSpPr>
        <p:spPr>
          <a:xfrm>
            <a:off x="6900995" y="288443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7" name="CasellaDiTesto 51"/>
          <p:cNvSpPr/>
          <p:nvPr/>
        </p:nvSpPr>
        <p:spPr>
          <a:xfrm>
            <a:off x="6900997" y="4169854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8" name="Freccia a destra 75"/>
          <p:cNvSpPr/>
          <p:nvPr/>
        </p:nvSpPr>
        <p:spPr>
          <a:xfrm>
            <a:off x="7369174" y="4202255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9" name="Freccia a destra 76"/>
          <p:cNvSpPr/>
          <p:nvPr/>
        </p:nvSpPr>
        <p:spPr>
          <a:xfrm>
            <a:off x="7369174" y="4435619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50" name="Freccia a destra 77"/>
          <p:cNvSpPr/>
          <p:nvPr/>
        </p:nvSpPr>
        <p:spPr>
          <a:xfrm>
            <a:off x="7369174" y="4665805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51" name="Freccia a destra 78"/>
          <p:cNvSpPr/>
          <p:nvPr/>
        </p:nvSpPr>
        <p:spPr>
          <a:xfrm>
            <a:off x="7369174" y="4903930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Text Box 3"/>
          <p:cNvSpPr txBox="1"/>
          <p:nvPr/>
        </p:nvSpPr>
        <p:spPr>
          <a:xfrm>
            <a:off x="2363788" y="508000"/>
            <a:ext cx="5184776" cy="488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DBBC3L-4L4H Architecture</a:t>
            </a:r>
          </a:p>
        </p:txBody>
      </p:sp>
      <p:sp>
        <p:nvSpPr>
          <p:cNvPr id="2154" name="CasellaDiTesto 4"/>
          <p:cNvSpPr txBox="1"/>
          <p:nvPr/>
        </p:nvSpPr>
        <p:spPr>
          <a:xfrm>
            <a:off x="3842680" y="1526981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155" name="CasellaDiTesto 8"/>
          <p:cNvSpPr txBox="1"/>
          <p:nvPr/>
        </p:nvSpPr>
        <p:spPr>
          <a:xfrm>
            <a:off x="3842680" y="2823125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156" name="CasellaDiTesto 7"/>
          <p:cNvSpPr txBox="1"/>
          <p:nvPr/>
        </p:nvSpPr>
        <p:spPr>
          <a:xfrm>
            <a:off x="627062" y="1492250"/>
            <a:ext cx="15192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grpSp>
        <p:nvGrpSpPr>
          <p:cNvPr id="2159" name="Rettangolo 11"/>
          <p:cNvGrpSpPr/>
          <p:nvPr/>
        </p:nvGrpSpPr>
        <p:grpSpPr>
          <a:xfrm>
            <a:off x="2258504" y="1526981"/>
            <a:ext cx="1103245" cy="865238"/>
            <a:chOff x="0" y="0"/>
            <a:chExt cx="1103243" cy="865237"/>
          </a:xfrm>
        </p:grpSpPr>
        <p:sp>
          <p:nvSpPr>
            <p:cNvPr id="2157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158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grpSp>
        <p:nvGrpSpPr>
          <p:cNvPr id="2162" name="Rettangolo 19"/>
          <p:cNvGrpSpPr/>
          <p:nvPr/>
        </p:nvGrpSpPr>
        <p:grpSpPr>
          <a:xfrm>
            <a:off x="2258504" y="2795071"/>
            <a:ext cx="1103245" cy="865238"/>
            <a:chOff x="0" y="0"/>
            <a:chExt cx="1103243" cy="865237"/>
          </a:xfrm>
        </p:grpSpPr>
        <p:sp>
          <p:nvSpPr>
            <p:cNvPr id="2160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161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163" name="Connettore 2 21"/>
          <p:cNvSpPr/>
          <p:nvPr/>
        </p:nvSpPr>
        <p:spPr>
          <a:xfrm>
            <a:off x="458788" y="2108200"/>
            <a:ext cx="168751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64" name="CasellaDiTesto 22"/>
          <p:cNvSpPr txBox="1"/>
          <p:nvPr/>
        </p:nvSpPr>
        <p:spPr>
          <a:xfrm>
            <a:off x="339725" y="1816100"/>
            <a:ext cx="176212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165" name="Connettore 2 28"/>
          <p:cNvSpPr/>
          <p:nvPr/>
        </p:nvSpPr>
        <p:spPr>
          <a:xfrm>
            <a:off x="458788" y="1784350"/>
            <a:ext cx="168751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66" name="CasellaDiTesto 29"/>
          <p:cNvSpPr txBox="1"/>
          <p:nvPr/>
        </p:nvSpPr>
        <p:spPr>
          <a:xfrm>
            <a:off x="546100" y="2832100"/>
            <a:ext cx="152082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167" name="Connettore 2 30"/>
          <p:cNvSpPr/>
          <p:nvPr/>
        </p:nvSpPr>
        <p:spPr>
          <a:xfrm>
            <a:off x="425450" y="3417887"/>
            <a:ext cx="1689100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68" name="CasellaDiTesto 31"/>
          <p:cNvSpPr txBox="1"/>
          <p:nvPr/>
        </p:nvSpPr>
        <p:spPr>
          <a:xfrm>
            <a:off x="385763" y="3125788"/>
            <a:ext cx="176053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169" name="Connettore 2 32"/>
          <p:cNvSpPr/>
          <p:nvPr/>
        </p:nvSpPr>
        <p:spPr>
          <a:xfrm>
            <a:off x="425450" y="3094038"/>
            <a:ext cx="1689100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70" name="Connettore 2 27"/>
          <p:cNvSpPr/>
          <p:nvPr/>
        </p:nvSpPr>
        <p:spPr>
          <a:xfrm>
            <a:off x="3409950" y="1962150"/>
            <a:ext cx="360364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71" name="Connettore 2 40"/>
          <p:cNvSpPr/>
          <p:nvPr/>
        </p:nvSpPr>
        <p:spPr>
          <a:xfrm>
            <a:off x="3409950" y="3232150"/>
            <a:ext cx="360364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72" name="Freccia a destra 33"/>
          <p:cNvSpPr/>
          <p:nvPr/>
        </p:nvSpPr>
        <p:spPr>
          <a:xfrm>
            <a:off x="5175250" y="1816100"/>
            <a:ext cx="323850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73" name="Freccia a destra 42"/>
          <p:cNvSpPr/>
          <p:nvPr/>
        </p:nvSpPr>
        <p:spPr>
          <a:xfrm>
            <a:off x="5175250" y="3125788"/>
            <a:ext cx="323850" cy="292101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74" name="CasellaDiTesto 48"/>
          <p:cNvSpPr txBox="1"/>
          <p:nvPr/>
        </p:nvSpPr>
        <p:spPr>
          <a:xfrm>
            <a:off x="5676862" y="1526981"/>
            <a:ext cx="1224137" cy="84777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175" name="CasellaDiTesto 49"/>
          <p:cNvSpPr txBox="1"/>
          <p:nvPr/>
        </p:nvSpPr>
        <p:spPr>
          <a:xfrm>
            <a:off x="5676862" y="2823125"/>
            <a:ext cx="1224137" cy="84777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176" name="Freccia a destra 46"/>
          <p:cNvSpPr/>
          <p:nvPr/>
        </p:nvSpPr>
        <p:spPr>
          <a:xfrm>
            <a:off x="7369175" y="1550987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77" name="Freccia a destra 55"/>
          <p:cNvSpPr/>
          <p:nvPr/>
        </p:nvSpPr>
        <p:spPr>
          <a:xfrm>
            <a:off x="7369175" y="1784350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78" name="Freccia a destra 56"/>
          <p:cNvSpPr/>
          <p:nvPr/>
        </p:nvSpPr>
        <p:spPr>
          <a:xfrm>
            <a:off x="7369175" y="2014538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79" name="Freccia a destra 57"/>
          <p:cNvSpPr/>
          <p:nvPr/>
        </p:nvSpPr>
        <p:spPr>
          <a:xfrm>
            <a:off x="7369175" y="2252663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80" name="CasellaDiTesto 47"/>
          <p:cNvSpPr txBox="1"/>
          <p:nvPr/>
        </p:nvSpPr>
        <p:spPr>
          <a:xfrm>
            <a:off x="7920038" y="3678237"/>
            <a:ext cx="792163" cy="599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</a:rPr>
              <a:t>64 Gbps</a:t>
            </a:r>
          </a:p>
        </p:txBody>
      </p:sp>
      <p:sp>
        <p:nvSpPr>
          <p:cNvPr id="2181" name="CasellaDiTesto 34"/>
          <p:cNvSpPr txBox="1"/>
          <p:nvPr/>
        </p:nvSpPr>
        <p:spPr>
          <a:xfrm>
            <a:off x="3842680" y="4067869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182" name="CasellaDiTesto 35"/>
          <p:cNvSpPr txBox="1"/>
          <p:nvPr/>
        </p:nvSpPr>
        <p:spPr>
          <a:xfrm>
            <a:off x="3842680" y="5364012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183" name="CasellaDiTesto 36"/>
          <p:cNvSpPr txBox="1"/>
          <p:nvPr/>
        </p:nvSpPr>
        <p:spPr>
          <a:xfrm>
            <a:off x="627062" y="4032250"/>
            <a:ext cx="15192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grpSp>
        <p:nvGrpSpPr>
          <p:cNvPr id="2186" name="Rettangolo 37"/>
          <p:cNvGrpSpPr/>
          <p:nvPr/>
        </p:nvGrpSpPr>
        <p:grpSpPr>
          <a:xfrm>
            <a:off x="2258504" y="4067869"/>
            <a:ext cx="1103245" cy="865238"/>
            <a:chOff x="0" y="0"/>
            <a:chExt cx="1103243" cy="865237"/>
          </a:xfrm>
        </p:grpSpPr>
        <p:sp>
          <p:nvSpPr>
            <p:cNvPr id="2184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185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grpSp>
        <p:nvGrpSpPr>
          <p:cNvPr id="2189" name="Rettangolo 38"/>
          <p:cNvGrpSpPr/>
          <p:nvPr/>
        </p:nvGrpSpPr>
        <p:grpSpPr>
          <a:xfrm>
            <a:off x="2258504" y="5335958"/>
            <a:ext cx="1103245" cy="865238"/>
            <a:chOff x="0" y="0"/>
            <a:chExt cx="1103243" cy="865237"/>
          </a:xfrm>
        </p:grpSpPr>
        <p:sp>
          <p:nvSpPr>
            <p:cNvPr id="2187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188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190" name="Connettore 2 39"/>
          <p:cNvSpPr/>
          <p:nvPr/>
        </p:nvSpPr>
        <p:spPr>
          <a:xfrm>
            <a:off x="458788" y="4649787"/>
            <a:ext cx="1687511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91" name="CasellaDiTesto 41"/>
          <p:cNvSpPr txBox="1"/>
          <p:nvPr/>
        </p:nvSpPr>
        <p:spPr>
          <a:xfrm>
            <a:off x="339725" y="4356100"/>
            <a:ext cx="176212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192" name="Connettore 2 43"/>
          <p:cNvSpPr/>
          <p:nvPr/>
        </p:nvSpPr>
        <p:spPr>
          <a:xfrm>
            <a:off x="458788" y="4325937"/>
            <a:ext cx="1687511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93" name="CasellaDiTesto 44"/>
          <p:cNvSpPr txBox="1"/>
          <p:nvPr/>
        </p:nvSpPr>
        <p:spPr>
          <a:xfrm>
            <a:off x="546100" y="5373687"/>
            <a:ext cx="152082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194" name="Connettore 2 45"/>
          <p:cNvSpPr/>
          <p:nvPr/>
        </p:nvSpPr>
        <p:spPr>
          <a:xfrm>
            <a:off x="425450" y="5957887"/>
            <a:ext cx="1689100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95" name="CasellaDiTesto 52"/>
          <p:cNvSpPr txBox="1"/>
          <p:nvPr/>
        </p:nvSpPr>
        <p:spPr>
          <a:xfrm>
            <a:off x="385763" y="5665787"/>
            <a:ext cx="176053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196" name="Connettore 2 54"/>
          <p:cNvSpPr/>
          <p:nvPr/>
        </p:nvSpPr>
        <p:spPr>
          <a:xfrm>
            <a:off x="425450" y="5634037"/>
            <a:ext cx="1689100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97" name="Connettore 2 58"/>
          <p:cNvSpPr/>
          <p:nvPr/>
        </p:nvSpPr>
        <p:spPr>
          <a:xfrm>
            <a:off x="3409950" y="4503737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98" name="Connettore 2 59"/>
          <p:cNvSpPr/>
          <p:nvPr/>
        </p:nvSpPr>
        <p:spPr>
          <a:xfrm>
            <a:off x="3409950" y="5773737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99" name="Freccia a destra 60"/>
          <p:cNvSpPr/>
          <p:nvPr/>
        </p:nvSpPr>
        <p:spPr>
          <a:xfrm>
            <a:off x="5175250" y="4356100"/>
            <a:ext cx="323850" cy="293689"/>
          </a:xfrm>
          <a:prstGeom prst="rightArrow">
            <a:avLst>
              <a:gd name="adj1" fmla="val 50000"/>
              <a:gd name="adj2" fmla="val 49759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0" name="Freccia a destra 61"/>
          <p:cNvSpPr/>
          <p:nvPr/>
        </p:nvSpPr>
        <p:spPr>
          <a:xfrm>
            <a:off x="5175250" y="5665787"/>
            <a:ext cx="323850" cy="292101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1" name="CasellaDiTesto 62"/>
          <p:cNvSpPr txBox="1"/>
          <p:nvPr/>
        </p:nvSpPr>
        <p:spPr>
          <a:xfrm>
            <a:off x="5676862" y="4067869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202" name="CasellaDiTesto 63"/>
          <p:cNvSpPr txBox="1"/>
          <p:nvPr/>
        </p:nvSpPr>
        <p:spPr>
          <a:xfrm>
            <a:off x="5676862" y="5364012"/>
            <a:ext cx="1224137" cy="84777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203" name="CasellaDiTesto 66"/>
          <p:cNvSpPr/>
          <p:nvPr/>
        </p:nvSpPr>
        <p:spPr>
          <a:xfrm>
            <a:off x="6900997" y="1526981"/>
            <a:ext cx="371564" cy="865239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4" name="CasellaDiTesto 72"/>
          <p:cNvSpPr/>
          <p:nvPr/>
        </p:nvSpPr>
        <p:spPr>
          <a:xfrm>
            <a:off x="6900998" y="2812397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5" name="CasellaDiTesto 73"/>
          <p:cNvSpPr/>
          <p:nvPr/>
        </p:nvSpPr>
        <p:spPr>
          <a:xfrm>
            <a:off x="6919700" y="405826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6" name="CasellaDiTesto 74"/>
          <p:cNvSpPr/>
          <p:nvPr/>
        </p:nvSpPr>
        <p:spPr>
          <a:xfrm>
            <a:off x="6919700" y="5373196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7" name="Freccia a destra 75"/>
          <p:cNvSpPr/>
          <p:nvPr/>
        </p:nvSpPr>
        <p:spPr>
          <a:xfrm>
            <a:off x="7369175" y="2844800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8" name="Freccia a destra 76"/>
          <p:cNvSpPr/>
          <p:nvPr/>
        </p:nvSpPr>
        <p:spPr>
          <a:xfrm>
            <a:off x="7369175" y="3078163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9" name="Freccia a destra 77"/>
          <p:cNvSpPr/>
          <p:nvPr/>
        </p:nvSpPr>
        <p:spPr>
          <a:xfrm>
            <a:off x="7369175" y="3308350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0" name="Freccia a destra 78"/>
          <p:cNvSpPr/>
          <p:nvPr/>
        </p:nvSpPr>
        <p:spPr>
          <a:xfrm>
            <a:off x="7369175" y="3546475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1" name="Freccia a destra 79"/>
          <p:cNvSpPr/>
          <p:nvPr/>
        </p:nvSpPr>
        <p:spPr>
          <a:xfrm>
            <a:off x="7369175" y="408146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2" name="Freccia a destra 80"/>
          <p:cNvSpPr/>
          <p:nvPr/>
        </p:nvSpPr>
        <p:spPr>
          <a:xfrm>
            <a:off x="7369175" y="4316412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3" name="Freccia a destra 81"/>
          <p:cNvSpPr/>
          <p:nvPr/>
        </p:nvSpPr>
        <p:spPr>
          <a:xfrm>
            <a:off x="7369175" y="4546600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4" name="Freccia a destra 82"/>
          <p:cNvSpPr/>
          <p:nvPr/>
        </p:nvSpPr>
        <p:spPr>
          <a:xfrm>
            <a:off x="7369175" y="4783137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5" name="Freccia a destra 83"/>
          <p:cNvSpPr/>
          <p:nvPr/>
        </p:nvSpPr>
        <p:spPr>
          <a:xfrm>
            <a:off x="7369175" y="5387975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6" name="Freccia a destra 84"/>
          <p:cNvSpPr/>
          <p:nvPr/>
        </p:nvSpPr>
        <p:spPr>
          <a:xfrm>
            <a:off x="7369175" y="5622925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7" name="Freccia a destra 85"/>
          <p:cNvSpPr/>
          <p:nvPr/>
        </p:nvSpPr>
        <p:spPr>
          <a:xfrm>
            <a:off x="7369175" y="5853112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8" name="Freccia a destra 86"/>
          <p:cNvSpPr/>
          <p:nvPr/>
        </p:nvSpPr>
        <p:spPr>
          <a:xfrm>
            <a:off x="7369175" y="6089650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Text Box 3"/>
          <p:cNvSpPr txBox="1"/>
          <p:nvPr/>
        </p:nvSpPr>
        <p:spPr>
          <a:xfrm>
            <a:off x="2297113" y="395288"/>
            <a:ext cx="5184776" cy="488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DBBC3L-8L8H Architecture</a:t>
            </a:r>
          </a:p>
        </p:txBody>
      </p:sp>
      <p:sp>
        <p:nvSpPr>
          <p:cNvPr id="2221" name="CasellaDiTesto 8"/>
          <p:cNvSpPr txBox="1"/>
          <p:nvPr/>
        </p:nvSpPr>
        <p:spPr>
          <a:xfrm>
            <a:off x="4220426" y="1503636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grpSp>
        <p:nvGrpSpPr>
          <p:cNvPr id="2224" name="Rettangolo 19"/>
          <p:cNvGrpSpPr/>
          <p:nvPr/>
        </p:nvGrpSpPr>
        <p:grpSpPr>
          <a:xfrm>
            <a:off x="2636249" y="1475580"/>
            <a:ext cx="1103245" cy="865238"/>
            <a:chOff x="0" y="0"/>
            <a:chExt cx="1103243" cy="865237"/>
          </a:xfrm>
        </p:grpSpPr>
        <p:sp>
          <p:nvSpPr>
            <p:cNvPr id="2222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223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225" name="CasellaDiTesto 29"/>
          <p:cNvSpPr txBox="1"/>
          <p:nvPr/>
        </p:nvSpPr>
        <p:spPr>
          <a:xfrm>
            <a:off x="923925" y="1512887"/>
            <a:ext cx="152082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226" name="Connettore 2 30"/>
          <p:cNvSpPr/>
          <p:nvPr/>
        </p:nvSpPr>
        <p:spPr>
          <a:xfrm>
            <a:off x="803275" y="2098675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27" name="CasellaDiTesto 31"/>
          <p:cNvSpPr txBox="1"/>
          <p:nvPr/>
        </p:nvSpPr>
        <p:spPr>
          <a:xfrm>
            <a:off x="763588" y="1806575"/>
            <a:ext cx="176053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228" name="Connettore 2 32"/>
          <p:cNvSpPr/>
          <p:nvPr/>
        </p:nvSpPr>
        <p:spPr>
          <a:xfrm>
            <a:off x="803275" y="1774825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29" name="Connettore 2 40"/>
          <p:cNvSpPr/>
          <p:nvPr/>
        </p:nvSpPr>
        <p:spPr>
          <a:xfrm>
            <a:off x="3787775" y="1912938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30" name="Freccia a destra 42"/>
          <p:cNvSpPr/>
          <p:nvPr/>
        </p:nvSpPr>
        <p:spPr>
          <a:xfrm>
            <a:off x="5553075" y="1806575"/>
            <a:ext cx="323850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1" name="CasellaDiTesto 49"/>
          <p:cNvSpPr txBox="1"/>
          <p:nvPr/>
        </p:nvSpPr>
        <p:spPr>
          <a:xfrm>
            <a:off x="6054607" y="1503636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232" name="CasellaDiTesto 47"/>
          <p:cNvSpPr txBox="1"/>
          <p:nvPr/>
        </p:nvSpPr>
        <p:spPr>
          <a:xfrm>
            <a:off x="8715375" y="3490912"/>
            <a:ext cx="792164" cy="599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</a:rPr>
              <a:t>128 Gbps</a:t>
            </a:r>
          </a:p>
        </p:txBody>
      </p:sp>
      <p:sp>
        <p:nvSpPr>
          <p:cNvPr id="2233" name="CasellaDiTesto 72"/>
          <p:cNvSpPr/>
          <p:nvPr/>
        </p:nvSpPr>
        <p:spPr>
          <a:xfrm>
            <a:off x="7278744" y="149290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4" name="Freccia a destra 75"/>
          <p:cNvSpPr/>
          <p:nvPr/>
        </p:nvSpPr>
        <p:spPr>
          <a:xfrm>
            <a:off x="7747000" y="1525587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5" name="Freccia a destra 76"/>
          <p:cNvSpPr/>
          <p:nvPr/>
        </p:nvSpPr>
        <p:spPr>
          <a:xfrm>
            <a:off x="7747000" y="1758950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6" name="Freccia a destra 77"/>
          <p:cNvSpPr/>
          <p:nvPr/>
        </p:nvSpPr>
        <p:spPr>
          <a:xfrm>
            <a:off x="7747000" y="1989138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7" name="Freccia a destra 78"/>
          <p:cNvSpPr/>
          <p:nvPr/>
        </p:nvSpPr>
        <p:spPr>
          <a:xfrm>
            <a:off x="7747000" y="2227263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8" name="CasellaDiTesto 137"/>
          <p:cNvSpPr txBox="1"/>
          <p:nvPr/>
        </p:nvSpPr>
        <p:spPr>
          <a:xfrm>
            <a:off x="4362903" y="2087826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grpSp>
        <p:nvGrpSpPr>
          <p:cNvPr id="2241" name="Rettangolo 138"/>
          <p:cNvGrpSpPr/>
          <p:nvPr/>
        </p:nvGrpSpPr>
        <p:grpSpPr>
          <a:xfrm>
            <a:off x="2778727" y="2059770"/>
            <a:ext cx="1103245" cy="865238"/>
            <a:chOff x="0" y="0"/>
            <a:chExt cx="1103243" cy="865237"/>
          </a:xfrm>
        </p:grpSpPr>
        <p:sp>
          <p:nvSpPr>
            <p:cNvPr id="2239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240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242" name="CasellaDiTesto 29"/>
          <p:cNvSpPr txBox="1"/>
          <p:nvPr/>
        </p:nvSpPr>
        <p:spPr>
          <a:xfrm>
            <a:off x="1066800" y="2097088"/>
            <a:ext cx="152082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243" name="Connettore 2 30"/>
          <p:cNvSpPr/>
          <p:nvPr/>
        </p:nvSpPr>
        <p:spPr>
          <a:xfrm>
            <a:off x="946150" y="2682875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44" name="CasellaDiTesto 31"/>
          <p:cNvSpPr txBox="1"/>
          <p:nvPr/>
        </p:nvSpPr>
        <p:spPr>
          <a:xfrm>
            <a:off x="906462" y="2390775"/>
            <a:ext cx="176053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245" name="Connettore 2 32"/>
          <p:cNvSpPr/>
          <p:nvPr/>
        </p:nvSpPr>
        <p:spPr>
          <a:xfrm>
            <a:off x="946150" y="2359025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46" name="Connettore 2 40"/>
          <p:cNvSpPr/>
          <p:nvPr/>
        </p:nvSpPr>
        <p:spPr>
          <a:xfrm>
            <a:off x="3930650" y="2497138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47" name="Freccia a destra 42"/>
          <p:cNvSpPr/>
          <p:nvPr/>
        </p:nvSpPr>
        <p:spPr>
          <a:xfrm>
            <a:off x="5695950" y="2390775"/>
            <a:ext cx="323850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48" name="CasellaDiTesto 145"/>
          <p:cNvSpPr txBox="1"/>
          <p:nvPr/>
        </p:nvSpPr>
        <p:spPr>
          <a:xfrm>
            <a:off x="6197084" y="2087826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249" name="CasellaDiTesto 146"/>
          <p:cNvSpPr/>
          <p:nvPr/>
        </p:nvSpPr>
        <p:spPr>
          <a:xfrm>
            <a:off x="7421220" y="207709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0" name="Freccia a destra 75"/>
          <p:cNvSpPr/>
          <p:nvPr/>
        </p:nvSpPr>
        <p:spPr>
          <a:xfrm>
            <a:off x="7889875" y="2109788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1" name="Freccia a destra 76"/>
          <p:cNvSpPr/>
          <p:nvPr/>
        </p:nvSpPr>
        <p:spPr>
          <a:xfrm>
            <a:off x="7889875" y="2343150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2" name="Freccia a destra 77"/>
          <p:cNvSpPr/>
          <p:nvPr/>
        </p:nvSpPr>
        <p:spPr>
          <a:xfrm>
            <a:off x="7889875" y="2573338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3" name="Freccia a destra 78"/>
          <p:cNvSpPr/>
          <p:nvPr/>
        </p:nvSpPr>
        <p:spPr>
          <a:xfrm>
            <a:off x="7889875" y="2811463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4" name="CasellaDiTesto 151"/>
          <p:cNvSpPr txBox="1"/>
          <p:nvPr/>
        </p:nvSpPr>
        <p:spPr>
          <a:xfrm>
            <a:off x="4268627" y="2697433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grpSp>
        <p:nvGrpSpPr>
          <p:cNvPr id="2257" name="Rettangolo 152"/>
          <p:cNvGrpSpPr/>
          <p:nvPr/>
        </p:nvGrpSpPr>
        <p:grpSpPr>
          <a:xfrm>
            <a:off x="2684452" y="2669377"/>
            <a:ext cx="1103245" cy="865238"/>
            <a:chOff x="0" y="0"/>
            <a:chExt cx="1103243" cy="865237"/>
          </a:xfrm>
        </p:grpSpPr>
        <p:sp>
          <p:nvSpPr>
            <p:cNvPr id="2255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256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258" name="CasellaDiTesto 29"/>
          <p:cNvSpPr txBox="1"/>
          <p:nvPr/>
        </p:nvSpPr>
        <p:spPr>
          <a:xfrm>
            <a:off x="971550" y="2706688"/>
            <a:ext cx="152082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259" name="Connettore 2 30"/>
          <p:cNvSpPr/>
          <p:nvPr/>
        </p:nvSpPr>
        <p:spPr>
          <a:xfrm>
            <a:off x="850900" y="3292475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60" name="CasellaDiTesto 31"/>
          <p:cNvSpPr txBox="1"/>
          <p:nvPr/>
        </p:nvSpPr>
        <p:spPr>
          <a:xfrm>
            <a:off x="811213" y="3000375"/>
            <a:ext cx="176053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261" name="Connettore 2 32"/>
          <p:cNvSpPr/>
          <p:nvPr/>
        </p:nvSpPr>
        <p:spPr>
          <a:xfrm>
            <a:off x="850900" y="2968625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62" name="Connettore 2 40"/>
          <p:cNvSpPr/>
          <p:nvPr/>
        </p:nvSpPr>
        <p:spPr>
          <a:xfrm>
            <a:off x="3835400" y="3106738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63" name="Freccia a destra 42"/>
          <p:cNvSpPr/>
          <p:nvPr/>
        </p:nvSpPr>
        <p:spPr>
          <a:xfrm>
            <a:off x="5600700" y="3000375"/>
            <a:ext cx="323850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64" name="CasellaDiTesto 159"/>
          <p:cNvSpPr txBox="1"/>
          <p:nvPr/>
        </p:nvSpPr>
        <p:spPr>
          <a:xfrm>
            <a:off x="6102810" y="2697433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265" name="CasellaDiTesto 160"/>
          <p:cNvSpPr/>
          <p:nvPr/>
        </p:nvSpPr>
        <p:spPr>
          <a:xfrm>
            <a:off x="7326945" y="2686704"/>
            <a:ext cx="371564" cy="865239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66" name="Freccia a destra 75"/>
          <p:cNvSpPr/>
          <p:nvPr/>
        </p:nvSpPr>
        <p:spPr>
          <a:xfrm>
            <a:off x="7794625" y="2719388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67" name="Freccia a destra 76"/>
          <p:cNvSpPr/>
          <p:nvPr/>
        </p:nvSpPr>
        <p:spPr>
          <a:xfrm>
            <a:off x="7794625" y="2952750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68" name="Freccia a destra 77"/>
          <p:cNvSpPr/>
          <p:nvPr/>
        </p:nvSpPr>
        <p:spPr>
          <a:xfrm>
            <a:off x="7794625" y="3182938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69" name="Freccia a destra 78"/>
          <p:cNvSpPr/>
          <p:nvPr/>
        </p:nvSpPr>
        <p:spPr>
          <a:xfrm>
            <a:off x="7794625" y="342106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70" name="CasellaDiTesto 165"/>
          <p:cNvSpPr txBox="1"/>
          <p:nvPr/>
        </p:nvSpPr>
        <p:spPr>
          <a:xfrm>
            <a:off x="4411105" y="3281622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grpSp>
        <p:nvGrpSpPr>
          <p:cNvPr id="2273" name="Rettangolo 166"/>
          <p:cNvGrpSpPr/>
          <p:nvPr/>
        </p:nvGrpSpPr>
        <p:grpSpPr>
          <a:xfrm>
            <a:off x="2826928" y="3253568"/>
            <a:ext cx="1103245" cy="865238"/>
            <a:chOff x="0" y="0"/>
            <a:chExt cx="1103243" cy="865237"/>
          </a:xfrm>
        </p:grpSpPr>
        <p:sp>
          <p:nvSpPr>
            <p:cNvPr id="2271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272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274" name="CasellaDiTesto 29"/>
          <p:cNvSpPr txBox="1"/>
          <p:nvPr/>
        </p:nvSpPr>
        <p:spPr>
          <a:xfrm>
            <a:off x="1114425" y="3290887"/>
            <a:ext cx="152082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275" name="Connettore 2 30"/>
          <p:cNvSpPr/>
          <p:nvPr/>
        </p:nvSpPr>
        <p:spPr>
          <a:xfrm>
            <a:off x="993775" y="3876675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76" name="CasellaDiTesto 31"/>
          <p:cNvSpPr txBox="1"/>
          <p:nvPr/>
        </p:nvSpPr>
        <p:spPr>
          <a:xfrm>
            <a:off x="954087" y="3584575"/>
            <a:ext cx="176053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277" name="Connettore 2 32"/>
          <p:cNvSpPr/>
          <p:nvPr/>
        </p:nvSpPr>
        <p:spPr>
          <a:xfrm>
            <a:off x="993775" y="3552825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78" name="Connettore 2 40"/>
          <p:cNvSpPr/>
          <p:nvPr/>
        </p:nvSpPr>
        <p:spPr>
          <a:xfrm>
            <a:off x="3978275" y="3690937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79" name="Freccia a destra 42"/>
          <p:cNvSpPr/>
          <p:nvPr/>
        </p:nvSpPr>
        <p:spPr>
          <a:xfrm>
            <a:off x="5743575" y="3584575"/>
            <a:ext cx="323850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0" name="CasellaDiTesto 173"/>
          <p:cNvSpPr txBox="1"/>
          <p:nvPr/>
        </p:nvSpPr>
        <p:spPr>
          <a:xfrm>
            <a:off x="6245287" y="3281622"/>
            <a:ext cx="1224137" cy="84777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281" name="CasellaDiTesto 174"/>
          <p:cNvSpPr/>
          <p:nvPr/>
        </p:nvSpPr>
        <p:spPr>
          <a:xfrm>
            <a:off x="7469423" y="3270894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2" name="Freccia a destra 75"/>
          <p:cNvSpPr/>
          <p:nvPr/>
        </p:nvSpPr>
        <p:spPr>
          <a:xfrm>
            <a:off x="7937500" y="3303587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3" name="Freccia a destra 76"/>
          <p:cNvSpPr/>
          <p:nvPr/>
        </p:nvSpPr>
        <p:spPr>
          <a:xfrm>
            <a:off x="7937500" y="3536950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4" name="Freccia a destra 77"/>
          <p:cNvSpPr/>
          <p:nvPr/>
        </p:nvSpPr>
        <p:spPr>
          <a:xfrm>
            <a:off x="7937500" y="3767137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5" name="Freccia a destra 78"/>
          <p:cNvSpPr/>
          <p:nvPr/>
        </p:nvSpPr>
        <p:spPr>
          <a:xfrm>
            <a:off x="7937500" y="400526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6" name="CasellaDiTesto 179"/>
          <p:cNvSpPr txBox="1"/>
          <p:nvPr/>
        </p:nvSpPr>
        <p:spPr>
          <a:xfrm>
            <a:off x="4277073" y="4027716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grpSp>
        <p:nvGrpSpPr>
          <p:cNvPr id="2289" name="Rettangolo 180"/>
          <p:cNvGrpSpPr/>
          <p:nvPr/>
        </p:nvGrpSpPr>
        <p:grpSpPr>
          <a:xfrm>
            <a:off x="2692898" y="3999662"/>
            <a:ext cx="1103245" cy="865238"/>
            <a:chOff x="0" y="0"/>
            <a:chExt cx="1103243" cy="865237"/>
          </a:xfrm>
        </p:grpSpPr>
        <p:sp>
          <p:nvSpPr>
            <p:cNvPr id="2287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288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290" name="CasellaDiTesto 29"/>
          <p:cNvSpPr txBox="1"/>
          <p:nvPr/>
        </p:nvSpPr>
        <p:spPr>
          <a:xfrm>
            <a:off x="981075" y="4037012"/>
            <a:ext cx="152082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291" name="Connettore 2 30"/>
          <p:cNvSpPr/>
          <p:nvPr/>
        </p:nvSpPr>
        <p:spPr>
          <a:xfrm>
            <a:off x="860425" y="4622800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92" name="CasellaDiTesto 31"/>
          <p:cNvSpPr txBox="1"/>
          <p:nvPr/>
        </p:nvSpPr>
        <p:spPr>
          <a:xfrm>
            <a:off x="820737" y="4330700"/>
            <a:ext cx="176053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293" name="Connettore 2 32"/>
          <p:cNvSpPr/>
          <p:nvPr/>
        </p:nvSpPr>
        <p:spPr>
          <a:xfrm>
            <a:off x="860425" y="4298950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94" name="Connettore 2 40"/>
          <p:cNvSpPr/>
          <p:nvPr/>
        </p:nvSpPr>
        <p:spPr>
          <a:xfrm>
            <a:off x="3844925" y="4437062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95" name="Freccia a destra 42"/>
          <p:cNvSpPr/>
          <p:nvPr/>
        </p:nvSpPr>
        <p:spPr>
          <a:xfrm>
            <a:off x="5610225" y="4330700"/>
            <a:ext cx="323850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6" name="CasellaDiTesto 187"/>
          <p:cNvSpPr txBox="1"/>
          <p:nvPr/>
        </p:nvSpPr>
        <p:spPr>
          <a:xfrm>
            <a:off x="6111256" y="4027716"/>
            <a:ext cx="1224137" cy="84777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297" name="CasellaDiTesto 188"/>
          <p:cNvSpPr/>
          <p:nvPr/>
        </p:nvSpPr>
        <p:spPr>
          <a:xfrm>
            <a:off x="7335391" y="401698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8" name="Freccia a destra 75"/>
          <p:cNvSpPr/>
          <p:nvPr/>
        </p:nvSpPr>
        <p:spPr>
          <a:xfrm>
            <a:off x="7804150" y="404971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9" name="Freccia a destra 76"/>
          <p:cNvSpPr/>
          <p:nvPr/>
        </p:nvSpPr>
        <p:spPr>
          <a:xfrm>
            <a:off x="7804150" y="4283075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00" name="Freccia a destra 77"/>
          <p:cNvSpPr/>
          <p:nvPr/>
        </p:nvSpPr>
        <p:spPr>
          <a:xfrm>
            <a:off x="7804150" y="451326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01" name="Freccia a destra 78"/>
          <p:cNvSpPr/>
          <p:nvPr/>
        </p:nvSpPr>
        <p:spPr>
          <a:xfrm>
            <a:off x="7804150" y="4751387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02" name="CasellaDiTesto 193"/>
          <p:cNvSpPr txBox="1"/>
          <p:nvPr/>
        </p:nvSpPr>
        <p:spPr>
          <a:xfrm>
            <a:off x="4419551" y="4611906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grpSp>
        <p:nvGrpSpPr>
          <p:cNvPr id="2305" name="Rettangolo 194"/>
          <p:cNvGrpSpPr/>
          <p:nvPr/>
        </p:nvGrpSpPr>
        <p:grpSpPr>
          <a:xfrm>
            <a:off x="2835374" y="4583851"/>
            <a:ext cx="1103245" cy="865238"/>
            <a:chOff x="0" y="0"/>
            <a:chExt cx="1103243" cy="865237"/>
          </a:xfrm>
        </p:grpSpPr>
        <p:sp>
          <p:nvSpPr>
            <p:cNvPr id="2303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304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306" name="CasellaDiTesto 29"/>
          <p:cNvSpPr txBox="1"/>
          <p:nvPr/>
        </p:nvSpPr>
        <p:spPr>
          <a:xfrm>
            <a:off x="1122362" y="4621212"/>
            <a:ext cx="152082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307" name="Connettore 2 30"/>
          <p:cNvSpPr/>
          <p:nvPr/>
        </p:nvSpPr>
        <p:spPr>
          <a:xfrm>
            <a:off x="1001712" y="5207000"/>
            <a:ext cx="168910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08" name="CasellaDiTesto 31"/>
          <p:cNvSpPr txBox="1"/>
          <p:nvPr/>
        </p:nvSpPr>
        <p:spPr>
          <a:xfrm>
            <a:off x="962025" y="4914900"/>
            <a:ext cx="176053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309" name="Connettore 2 32"/>
          <p:cNvSpPr/>
          <p:nvPr/>
        </p:nvSpPr>
        <p:spPr>
          <a:xfrm>
            <a:off x="1001712" y="4883150"/>
            <a:ext cx="1689101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10" name="Connettore 2 40"/>
          <p:cNvSpPr/>
          <p:nvPr/>
        </p:nvSpPr>
        <p:spPr>
          <a:xfrm>
            <a:off x="3986212" y="5021262"/>
            <a:ext cx="360363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11" name="Freccia a destra 42"/>
          <p:cNvSpPr/>
          <p:nvPr/>
        </p:nvSpPr>
        <p:spPr>
          <a:xfrm>
            <a:off x="5751512" y="4914900"/>
            <a:ext cx="323851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12" name="CasellaDiTesto 201"/>
          <p:cNvSpPr txBox="1"/>
          <p:nvPr/>
        </p:nvSpPr>
        <p:spPr>
          <a:xfrm>
            <a:off x="6253733" y="4611906"/>
            <a:ext cx="1224137" cy="84777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313" name="CasellaDiTesto 202"/>
          <p:cNvSpPr/>
          <p:nvPr/>
        </p:nvSpPr>
        <p:spPr>
          <a:xfrm>
            <a:off x="7477869" y="460117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14" name="Freccia a destra 75"/>
          <p:cNvSpPr/>
          <p:nvPr/>
        </p:nvSpPr>
        <p:spPr>
          <a:xfrm>
            <a:off x="7945438" y="4633912"/>
            <a:ext cx="360363" cy="149226"/>
          </a:xfrm>
          <a:prstGeom prst="rightArrow">
            <a:avLst>
              <a:gd name="adj1" fmla="val 50000"/>
              <a:gd name="adj2" fmla="val 49952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15" name="Freccia a destra 76"/>
          <p:cNvSpPr/>
          <p:nvPr/>
        </p:nvSpPr>
        <p:spPr>
          <a:xfrm>
            <a:off x="7945438" y="4867275"/>
            <a:ext cx="360363" cy="149225"/>
          </a:xfrm>
          <a:prstGeom prst="rightArrow">
            <a:avLst>
              <a:gd name="adj1" fmla="val 50000"/>
              <a:gd name="adj2" fmla="val 49952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16" name="Freccia a destra 77"/>
          <p:cNvSpPr/>
          <p:nvPr/>
        </p:nvSpPr>
        <p:spPr>
          <a:xfrm>
            <a:off x="7945438" y="5097462"/>
            <a:ext cx="360363" cy="149226"/>
          </a:xfrm>
          <a:prstGeom prst="rightArrow">
            <a:avLst>
              <a:gd name="adj1" fmla="val 50000"/>
              <a:gd name="adj2" fmla="val 49952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17" name="Freccia a destra 78"/>
          <p:cNvSpPr/>
          <p:nvPr/>
        </p:nvSpPr>
        <p:spPr>
          <a:xfrm>
            <a:off x="7945438" y="5335587"/>
            <a:ext cx="360363" cy="149226"/>
          </a:xfrm>
          <a:prstGeom prst="rightArrow">
            <a:avLst>
              <a:gd name="adj1" fmla="val 50000"/>
              <a:gd name="adj2" fmla="val 49952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18" name="CasellaDiTesto 207"/>
          <p:cNvSpPr txBox="1"/>
          <p:nvPr/>
        </p:nvSpPr>
        <p:spPr>
          <a:xfrm>
            <a:off x="4325275" y="5221513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grpSp>
        <p:nvGrpSpPr>
          <p:cNvPr id="2321" name="Rettangolo 208"/>
          <p:cNvGrpSpPr/>
          <p:nvPr/>
        </p:nvGrpSpPr>
        <p:grpSpPr>
          <a:xfrm>
            <a:off x="2741099" y="5193458"/>
            <a:ext cx="1103245" cy="865238"/>
            <a:chOff x="0" y="0"/>
            <a:chExt cx="1103243" cy="865237"/>
          </a:xfrm>
        </p:grpSpPr>
        <p:sp>
          <p:nvSpPr>
            <p:cNvPr id="2319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320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322" name="CasellaDiTesto 29"/>
          <p:cNvSpPr txBox="1"/>
          <p:nvPr/>
        </p:nvSpPr>
        <p:spPr>
          <a:xfrm>
            <a:off x="1028700" y="5230812"/>
            <a:ext cx="152082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323" name="Connettore 2 30"/>
          <p:cNvSpPr/>
          <p:nvPr/>
        </p:nvSpPr>
        <p:spPr>
          <a:xfrm>
            <a:off x="908050" y="5816600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24" name="CasellaDiTesto 31"/>
          <p:cNvSpPr txBox="1"/>
          <p:nvPr/>
        </p:nvSpPr>
        <p:spPr>
          <a:xfrm>
            <a:off x="868362" y="5524500"/>
            <a:ext cx="176053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325" name="Connettore 2 32"/>
          <p:cNvSpPr/>
          <p:nvPr/>
        </p:nvSpPr>
        <p:spPr>
          <a:xfrm>
            <a:off x="908050" y="5492750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26" name="Connettore 2 40"/>
          <p:cNvSpPr/>
          <p:nvPr/>
        </p:nvSpPr>
        <p:spPr>
          <a:xfrm>
            <a:off x="3892550" y="5630862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27" name="Freccia a destra 42"/>
          <p:cNvSpPr/>
          <p:nvPr/>
        </p:nvSpPr>
        <p:spPr>
          <a:xfrm>
            <a:off x="5657850" y="5524500"/>
            <a:ext cx="323850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8" name="CasellaDiTesto 215"/>
          <p:cNvSpPr txBox="1"/>
          <p:nvPr/>
        </p:nvSpPr>
        <p:spPr>
          <a:xfrm>
            <a:off x="6159458" y="5221513"/>
            <a:ext cx="1224137" cy="84777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329" name="CasellaDiTesto 216"/>
          <p:cNvSpPr/>
          <p:nvPr/>
        </p:nvSpPr>
        <p:spPr>
          <a:xfrm>
            <a:off x="7383594" y="5210785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30" name="Freccia a destra 75"/>
          <p:cNvSpPr/>
          <p:nvPr/>
        </p:nvSpPr>
        <p:spPr>
          <a:xfrm>
            <a:off x="7851775" y="524351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31" name="Freccia a destra 76"/>
          <p:cNvSpPr/>
          <p:nvPr/>
        </p:nvSpPr>
        <p:spPr>
          <a:xfrm>
            <a:off x="7851775" y="5476875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32" name="Freccia a destra 77"/>
          <p:cNvSpPr/>
          <p:nvPr/>
        </p:nvSpPr>
        <p:spPr>
          <a:xfrm>
            <a:off x="7851775" y="570706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33" name="Freccia a destra 78"/>
          <p:cNvSpPr/>
          <p:nvPr/>
        </p:nvSpPr>
        <p:spPr>
          <a:xfrm>
            <a:off x="7851775" y="5945187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34" name="CasellaDiTesto 221"/>
          <p:cNvSpPr txBox="1"/>
          <p:nvPr/>
        </p:nvSpPr>
        <p:spPr>
          <a:xfrm>
            <a:off x="4467752" y="5805704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grpSp>
        <p:nvGrpSpPr>
          <p:cNvPr id="2337" name="Rettangolo 222"/>
          <p:cNvGrpSpPr/>
          <p:nvPr/>
        </p:nvGrpSpPr>
        <p:grpSpPr>
          <a:xfrm>
            <a:off x="2883577" y="5777648"/>
            <a:ext cx="1103245" cy="865238"/>
            <a:chOff x="0" y="0"/>
            <a:chExt cx="1103243" cy="865237"/>
          </a:xfrm>
        </p:grpSpPr>
        <p:sp>
          <p:nvSpPr>
            <p:cNvPr id="2335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336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338" name="CasellaDiTesto 29"/>
          <p:cNvSpPr txBox="1"/>
          <p:nvPr/>
        </p:nvSpPr>
        <p:spPr>
          <a:xfrm>
            <a:off x="1171575" y="5815012"/>
            <a:ext cx="152082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339" name="Connettore 2 30"/>
          <p:cNvSpPr/>
          <p:nvPr/>
        </p:nvSpPr>
        <p:spPr>
          <a:xfrm>
            <a:off x="1050925" y="6400800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40" name="CasellaDiTesto 31"/>
          <p:cNvSpPr txBox="1"/>
          <p:nvPr/>
        </p:nvSpPr>
        <p:spPr>
          <a:xfrm>
            <a:off x="1011237" y="6108700"/>
            <a:ext cx="176053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341" name="Connettore 2 32"/>
          <p:cNvSpPr/>
          <p:nvPr/>
        </p:nvSpPr>
        <p:spPr>
          <a:xfrm>
            <a:off x="1050925" y="6076950"/>
            <a:ext cx="16891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42" name="Connettore 2 40"/>
          <p:cNvSpPr/>
          <p:nvPr/>
        </p:nvSpPr>
        <p:spPr>
          <a:xfrm>
            <a:off x="4035425" y="6215062"/>
            <a:ext cx="360364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43" name="Freccia a destra 42"/>
          <p:cNvSpPr/>
          <p:nvPr/>
        </p:nvSpPr>
        <p:spPr>
          <a:xfrm>
            <a:off x="5800725" y="6108700"/>
            <a:ext cx="323850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44" name="CasellaDiTesto 229"/>
          <p:cNvSpPr txBox="1"/>
          <p:nvPr/>
        </p:nvSpPr>
        <p:spPr>
          <a:xfrm>
            <a:off x="6301935" y="5805704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345" name="CasellaDiTesto 230"/>
          <p:cNvSpPr/>
          <p:nvPr/>
        </p:nvSpPr>
        <p:spPr>
          <a:xfrm>
            <a:off x="7526070" y="5794976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46" name="Freccia a destra 75"/>
          <p:cNvSpPr/>
          <p:nvPr/>
        </p:nvSpPr>
        <p:spPr>
          <a:xfrm>
            <a:off x="7994650" y="582771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47" name="Freccia a destra 76"/>
          <p:cNvSpPr/>
          <p:nvPr/>
        </p:nvSpPr>
        <p:spPr>
          <a:xfrm>
            <a:off x="7994650" y="6061075"/>
            <a:ext cx="360364" cy="149225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48" name="Freccia a destra 77"/>
          <p:cNvSpPr/>
          <p:nvPr/>
        </p:nvSpPr>
        <p:spPr>
          <a:xfrm>
            <a:off x="7994650" y="6291262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49" name="Freccia a destra 78"/>
          <p:cNvSpPr/>
          <p:nvPr/>
        </p:nvSpPr>
        <p:spPr>
          <a:xfrm>
            <a:off x="7994650" y="6529388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008" y="392868"/>
            <a:ext cx="7199908" cy="6428726"/>
          </a:xfrm>
          <a:prstGeom prst="rect">
            <a:avLst/>
          </a:prstGeom>
          <a:ln w="12700">
            <a:miter lim="400000"/>
          </a:ln>
        </p:spPr>
      </p:pic>
      <p:sp>
        <p:nvSpPr>
          <p:cNvPr id="2352" name="Rettangolo 2"/>
          <p:cNvSpPr txBox="1"/>
          <p:nvPr/>
        </p:nvSpPr>
        <p:spPr>
          <a:xfrm>
            <a:off x="152399" y="3122636"/>
            <a:ext cx="2223146" cy="7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VGOS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DBBC3L-8L8H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0116" y="1331565"/>
            <a:ext cx="6202403" cy="4863604"/>
          </a:xfrm>
          <a:prstGeom prst="rect">
            <a:avLst/>
          </a:prstGeom>
          <a:ln w="12700">
            <a:miter lim="400000"/>
          </a:ln>
        </p:spPr>
      </p:pic>
      <p:sp>
        <p:nvSpPr>
          <p:cNvPr id="2355" name="Rectangle 2"/>
          <p:cNvSpPr txBox="1"/>
          <p:nvPr/>
        </p:nvSpPr>
        <p:spPr>
          <a:xfrm>
            <a:off x="575816" y="579437"/>
            <a:ext cx="1384301" cy="4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GCoMo</a:t>
            </a:r>
          </a:p>
        </p:txBody>
      </p:sp>
      <p:sp>
        <p:nvSpPr>
          <p:cNvPr id="2356" name="Connettore 2 3"/>
          <p:cNvSpPr/>
          <p:nvPr/>
        </p:nvSpPr>
        <p:spPr>
          <a:xfrm>
            <a:off x="1014436" y="1979637"/>
            <a:ext cx="2304258" cy="792088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57" name="Connettore 2 5"/>
          <p:cNvSpPr/>
          <p:nvPr/>
        </p:nvSpPr>
        <p:spPr>
          <a:xfrm>
            <a:off x="1681558" y="1979637"/>
            <a:ext cx="2304258" cy="792088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Text Box 3"/>
          <p:cNvSpPr txBox="1"/>
          <p:nvPr/>
        </p:nvSpPr>
        <p:spPr>
          <a:xfrm>
            <a:off x="2357438" y="1165225"/>
            <a:ext cx="5184776" cy="488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DBBC3L-2L2H Architecture</a:t>
            </a:r>
          </a:p>
        </p:txBody>
      </p:sp>
      <p:sp>
        <p:nvSpPr>
          <p:cNvPr id="2360" name="CasellaDiTesto 4"/>
          <p:cNvSpPr txBox="1"/>
          <p:nvPr/>
        </p:nvSpPr>
        <p:spPr>
          <a:xfrm>
            <a:off x="3844516" y="2874827"/>
            <a:ext cx="1224137" cy="847771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361" name="CasellaDiTesto 8"/>
          <p:cNvSpPr txBox="1"/>
          <p:nvPr/>
        </p:nvSpPr>
        <p:spPr>
          <a:xfrm>
            <a:off x="3844516" y="4170970"/>
            <a:ext cx="1224137" cy="847772"/>
          </a:xfrm>
          <a:prstGeom prst="rect">
            <a:avLst/>
          </a:prstGeom>
          <a:gradFill>
            <a:gsLst>
              <a:gs pos="0">
                <a:srgbClr val="009671"/>
              </a:gs>
              <a:gs pos="80000">
                <a:srgbClr val="00C594"/>
              </a:gs>
              <a:gs pos="100000">
                <a:srgbClr val="00C69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ADB3L</a:t>
            </a:r>
          </a:p>
        </p:txBody>
      </p:sp>
      <p:sp>
        <p:nvSpPr>
          <p:cNvPr id="2362" name="CasellaDiTesto 7"/>
          <p:cNvSpPr txBox="1"/>
          <p:nvPr/>
        </p:nvSpPr>
        <p:spPr>
          <a:xfrm>
            <a:off x="628650" y="2840038"/>
            <a:ext cx="15192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grpSp>
        <p:nvGrpSpPr>
          <p:cNvPr id="2365" name="Rettangolo 11"/>
          <p:cNvGrpSpPr/>
          <p:nvPr/>
        </p:nvGrpSpPr>
        <p:grpSpPr>
          <a:xfrm>
            <a:off x="2260339" y="2874827"/>
            <a:ext cx="1103245" cy="865238"/>
            <a:chOff x="0" y="0"/>
            <a:chExt cx="1103243" cy="865237"/>
          </a:xfrm>
        </p:grpSpPr>
        <p:sp>
          <p:nvSpPr>
            <p:cNvPr id="2363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364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grpSp>
        <p:nvGrpSpPr>
          <p:cNvPr id="2368" name="Rettangolo 19"/>
          <p:cNvGrpSpPr/>
          <p:nvPr/>
        </p:nvGrpSpPr>
        <p:grpSpPr>
          <a:xfrm>
            <a:off x="2260339" y="4142916"/>
            <a:ext cx="1103245" cy="865238"/>
            <a:chOff x="0" y="0"/>
            <a:chExt cx="1103243" cy="865237"/>
          </a:xfrm>
        </p:grpSpPr>
        <p:sp>
          <p:nvSpPr>
            <p:cNvPr id="2366" name="Rectangle"/>
            <p:cNvSpPr/>
            <p:nvPr/>
          </p:nvSpPr>
          <p:spPr>
            <a:xfrm>
              <a:off x="0" y="-1"/>
              <a:ext cx="1103244" cy="865239"/>
            </a:xfrm>
            <a:prstGeom prst="rect">
              <a:avLst/>
            </a:prstGeom>
            <a:gradFill flip="none" rotWithShape="1">
              <a:gsLst>
                <a:gs pos="0">
                  <a:srgbClr val="1515A7"/>
                </a:gs>
                <a:gs pos="80000">
                  <a:srgbClr val="1B1BDC"/>
                </a:gs>
                <a:gs pos="100000">
                  <a:srgbClr val="1818E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367" name="GCOMO"/>
            <p:cNvSpPr txBox="1"/>
            <p:nvPr/>
          </p:nvSpPr>
          <p:spPr>
            <a:xfrm>
              <a:off x="0" y="-1"/>
              <a:ext cx="1103244" cy="59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b="1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GCOMO</a:t>
              </a:r>
            </a:p>
          </p:txBody>
        </p:sp>
      </p:grpSp>
      <p:sp>
        <p:nvSpPr>
          <p:cNvPr id="2369" name="Connettore 2 21"/>
          <p:cNvSpPr/>
          <p:nvPr/>
        </p:nvSpPr>
        <p:spPr>
          <a:xfrm>
            <a:off x="460374" y="3455987"/>
            <a:ext cx="168751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70" name="CasellaDiTesto 22"/>
          <p:cNvSpPr txBox="1"/>
          <p:nvPr/>
        </p:nvSpPr>
        <p:spPr>
          <a:xfrm>
            <a:off x="342899" y="3163888"/>
            <a:ext cx="17605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371" name="Connettore 2 28"/>
          <p:cNvSpPr/>
          <p:nvPr/>
        </p:nvSpPr>
        <p:spPr>
          <a:xfrm>
            <a:off x="460374" y="3132138"/>
            <a:ext cx="168751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72" name="CasellaDiTesto 29"/>
          <p:cNvSpPr txBox="1"/>
          <p:nvPr/>
        </p:nvSpPr>
        <p:spPr>
          <a:xfrm>
            <a:off x="547687" y="4179887"/>
            <a:ext cx="152082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 GHz (1</a:t>
            </a:r>
            <a:r>
              <a:rPr baseline="30000"/>
              <a:t>st</a:t>
            </a:r>
            <a:r>
              <a:t> Nyq)</a:t>
            </a:r>
          </a:p>
        </p:txBody>
      </p:sp>
      <p:sp>
        <p:nvSpPr>
          <p:cNvPr id="2373" name="Connettore 2 30"/>
          <p:cNvSpPr/>
          <p:nvPr/>
        </p:nvSpPr>
        <p:spPr>
          <a:xfrm>
            <a:off x="428624" y="4765675"/>
            <a:ext cx="1687515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74" name="CasellaDiTesto 31"/>
          <p:cNvSpPr txBox="1"/>
          <p:nvPr/>
        </p:nvSpPr>
        <p:spPr>
          <a:xfrm>
            <a:off x="387349" y="4473575"/>
            <a:ext cx="17605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GHz in 4 -15 GHz </a:t>
            </a:r>
          </a:p>
        </p:txBody>
      </p:sp>
      <p:sp>
        <p:nvSpPr>
          <p:cNvPr id="2375" name="Connettore 2 32"/>
          <p:cNvSpPr/>
          <p:nvPr/>
        </p:nvSpPr>
        <p:spPr>
          <a:xfrm>
            <a:off x="428624" y="4441825"/>
            <a:ext cx="1687515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76" name="Connettore 2 27"/>
          <p:cNvSpPr/>
          <p:nvPr/>
        </p:nvSpPr>
        <p:spPr>
          <a:xfrm>
            <a:off x="3413125" y="3309937"/>
            <a:ext cx="35877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77" name="Connettore 2 40"/>
          <p:cNvSpPr/>
          <p:nvPr/>
        </p:nvSpPr>
        <p:spPr>
          <a:xfrm>
            <a:off x="3413125" y="4579937"/>
            <a:ext cx="358775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78" name="Freccia a destra 33"/>
          <p:cNvSpPr/>
          <p:nvPr/>
        </p:nvSpPr>
        <p:spPr>
          <a:xfrm>
            <a:off x="5176837" y="3163888"/>
            <a:ext cx="323851" cy="292101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79" name="Freccia a destra 42"/>
          <p:cNvSpPr/>
          <p:nvPr/>
        </p:nvSpPr>
        <p:spPr>
          <a:xfrm>
            <a:off x="5176837" y="4473575"/>
            <a:ext cx="323851" cy="292100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80" name="CasellaDiTesto 47"/>
          <p:cNvSpPr txBox="1"/>
          <p:nvPr/>
        </p:nvSpPr>
        <p:spPr>
          <a:xfrm>
            <a:off x="8208961" y="3656950"/>
            <a:ext cx="792164" cy="59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</a:rPr>
              <a:t>32 Gbps</a:t>
            </a:r>
          </a:p>
        </p:txBody>
      </p:sp>
      <p:sp>
        <p:nvSpPr>
          <p:cNvPr id="2381" name="CasellaDiTesto 42"/>
          <p:cNvSpPr txBox="1"/>
          <p:nvPr/>
        </p:nvSpPr>
        <p:spPr>
          <a:xfrm>
            <a:off x="5676860" y="2884438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382" name="CasellaDiTesto 43"/>
          <p:cNvSpPr txBox="1"/>
          <p:nvPr/>
        </p:nvSpPr>
        <p:spPr>
          <a:xfrm>
            <a:off x="5676860" y="4180582"/>
            <a:ext cx="1224137" cy="84777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CORE3H</a:t>
            </a:r>
          </a:p>
        </p:txBody>
      </p:sp>
      <p:sp>
        <p:nvSpPr>
          <p:cNvPr id="2383" name="Freccia a destra 46"/>
          <p:cNvSpPr/>
          <p:nvPr/>
        </p:nvSpPr>
        <p:spPr>
          <a:xfrm>
            <a:off x="7369174" y="2908443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84" name="Freccia a destra 55"/>
          <p:cNvSpPr/>
          <p:nvPr/>
        </p:nvSpPr>
        <p:spPr>
          <a:xfrm>
            <a:off x="7369174" y="3141806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85" name="Freccia a destra 56"/>
          <p:cNvSpPr/>
          <p:nvPr/>
        </p:nvSpPr>
        <p:spPr>
          <a:xfrm>
            <a:off x="7369174" y="3371994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86" name="Freccia a destra 57"/>
          <p:cNvSpPr/>
          <p:nvPr/>
        </p:nvSpPr>
        <p:spPr>
          <a:xfrm>
            <a:off x="7369174" y="3610119"/>
            <a:ext cx="360364" cy="147638"/>
          </a:xfrm>
          <a:prstGeom prst="rightArrow">
            <a:avLst>
              <a:gd name="adj1" fmla="val 50000"/>
              <a:gd name="adj2" fmla="val 50490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87" name="CasellaDiTesto 50"/>
          <p:cNvSpPr/>
          <p:nvPr/>
        </p:nvSpPr>
        <p:spPr>
          <a:xfrm>
            <a:off x="6900995" y="2884438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88" name="CasellaDiTesto 51"/>
          <p:cNvSpPr/>
          <p:nvPr/>
        </p:nvSpPr>
        <p:spPr>
          <a:xfrm>
            <a:off x="6900997" y="4169854"/>
            <a:ext cx="371564" cy="86523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89" name="Freccia a destra 75"/>
          <p:cNvSpPr/>
          <p:nvPr/>
        </p:nvSpPr>
        <p:spPr>
          <a:xfrm>
            <a:off x="7369174" y="4202255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90" name="Freccia a destra 76"/>
          <p:cNvSpPr/>
          <p:nvPr/>
        </p:nvSpPr>
        <p:spPr>
          <a:xfrm>
            <a:off x="7369174" y="4435619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91" name="Freccia a destra 77"/>
          <p:cNvSpPr/>
          <p:nvPr/>
        </p:nvSpPr>
        <p:spPr>
          <a:xfrm>
            <a:off x="7369174" y="4665805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92" name="Freccia a destra 78"/>
          <p:cNvSpPr/>
          <p:nvPr/>
        </p:nvSpPr>
        <p:spPr>
          <a:xfrm>
            <a:off x="7369174" y="4903930"/>
            <a:ext cx="360364" cy="149226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93" name="Freccia a destra 2"/>
          <p:cNvSpPr/>
          <p:nvPr/>
        </p:nvSpPr>
        <p:spPr>
          <a:xfrm rot="2822510">
            <a:off x="1498219" y="2332503"/>
            <a:ext cx="1417102" cy="334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5" name="Picture 30" descr="Picture 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824" y="1212949"/>
            <a:ext cx="8773805" cy="5328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i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i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