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6.xml" ContentType="application/vnd.openxmlformats-officedocument.presentationml.tags+xml"/>
  <Override PartName="/ppt/tags/tag47.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48.xml" ContentType="application/vnd.openxmlformats-officedocument.presentationml.tags+xml"/>
  <Override PartName="/ppt/tags/tag49.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0.xml" ContentType="application/vnd.openxmlformats-officedocument.presentationml.tags+xml"/>
  <Override PartName="/ppt/tags/tag51.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2.xml" ContentType="application/vnd.openxmlformats-officedocument.presentationml.tags+xml"/>
  <Override PartName="/ppt/tags/tag5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0.xml" ContentType="application/vnd.openxmlformats-officedocument.presentationml.tags+xml"/>
  <Override PartName="/ppt/tags/tag9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2.xml" ContentType="application/vnd.openxmlformats-officedocument.presentationml.tags+xml"/>
  <Override PartName="/ppt/tags/tag9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4.xml" ContentType="application/vnd.openxmlformats-officedocument.presentationml.tags+xml"/>
  <Override PartName="/ppt/tags/tag9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6.xml" ContentType="application/vnd.openxmlformats-officedocument.presentationml.tags+xml"/>
  <Override PartName="/ppt/tags/tag9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8.xml" ContentType="application/vnd.openxmlformats-officedocument.presentationml.tags+xml"/>
  <Override PartName="/ppt/tags/tag99.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00.xml" ContentType="application/vnd.openxmlformats-officedocument.presentationml.tags+xml"/>
  <Override PartName="/ppt/tags/tag101.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02.xml" ContentType="application/vnd.openxmlformats-officedocument.presentationml.tags+xml"/>
  <Override PartName="/ppt/tags/tag103.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04.xml" ContentType="application/vnd.openxmlformats-officedocument.presentationml.tags+xml"/>
  <Override PartName="/ppt/tags/tag105.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08.xml" ContentType="application/vnd.openxmlformats-officedocument.presentationml.tags+xml"/>
  <Override PartName="/ppt/tags/tag109.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0.xml" ContentType="application/vnd.openxmlformats-officedocument.presentationml.tags+xml"/>
  <Override PartName="/ppt/tags/tag111.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12.xml" ContentType="application/vnd.openxmlformats-officedocument.presentationml.tags+xml"/>
  <Override PartName="/ppt/tags/tag113.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14.xml" ContentType="application/vnd.openxmlformats-officedocument.presentationml.tags+xml"/>
  <Override PartName="/ppt/tags/tag115.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16.xml" ContentType="application/vnd.openxmlformats-officedocument.presentationml.tags+xml"/>
  <Override PartName="/ppt/tags/tag117.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120.xml" ContentType="application/vnd.openxmlformats-officedocument.presentationml.tags+xml"/>
  <Override PartName="/ppt/tags/tag121.xml" ContentType="application/vnd.openxmlformats-officedocument.presentationml.tag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22.xml" ContentType="application/vnd.openxmlformats-officedocument.presentationml.tags+xml"/>
  <Override PartName="/ppt/tags/tag123.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24.xml" ContentType="application/vnd.openxmlformats-officedocument.presentationml.tags+xml"/>
  <Override PartName="/ppt/tags/tag125.xml" ContentType="application/vnd.openxmlformats-officedocument.presentationml.tag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26.xml" ContentType="application/vnd.openxmlformats-officedocument.presentationml.tags+xml"/>
  <Override PartName="/ppt/tags/tag127.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3"/>
  </p:notesMasterIdLst>
  <p:sldIdLst>
    <p:sldId id="258" r:id="rId2"/>
    <p:sldId id="261"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7" r:id="rId30"/>
    <p:sldId id="288" r:id="rId31"/>
    <p:sldId id="289" r:id="rId32"/>
    <p:sldId id="290" r:id="rId33"/>
    <p:sldId id="286" r:id="rId34"/>
    <p:sldId id="336" r:id="rId35"/>
    <p:sldId id="339" r:id="rId36"/>
    <p:sldId id="335" r:id="rId37"/>
    <p:sldId id="338" r:id="rId38"/>
    <p:sldId id="334" r:id="rId39"/>
    <p:sldId id="337" r:id="rId40"/>
    <p:sldId id="291" r:id="rId41"/>
    <p:sldId id="293" r:id="rId42"/>
    <p:sldId id="292" r:id="rId43"/>
    <p:sldId id="294" r:id="rId44"/>
    <p:sldId id="295" r:id="rId45"/>
    <p:sldId id="296" r:id="rId46"/>
    <p:sldId id="323" r:id="rId47"/>
    <p:sldId id="321" r:id="rId48"/>
    <p:sldId id="322" r:id="rId49"/>
    <p:sldId id="324" r:id="rId50"/>
    <p:sldId id="312" r:id="rId51"/>
    <p:sldId id="333" r:id="rId52"/>
    <p:sldId id="313" r:id="rId53"/>
    <p:sldId id="329" r:id="rId54"/>
    <p:sldId id="314" r:id="rId55"/>
    <p:sldId id="332" r:id="rId56"/>
    <p:sldId id="315" r:id="rId57"/>
    <p:sldId id="325" r:id="rId58"/>
    <p:sldId id="316" r:id="rId59"/>
    <p:sldId id="317" r:id="rId60"/>
    <p:sldId id="330" r:id="rId61"/>
    <p:sldId id="318" r:id="rId62"/>
    <p:sldId id="328" r:id="rId63"/>
    <p:sldId id="319" r:id="rId64"/>
    <p:sldId id="331" r:id="rId65"/>
    <p:sldId id="327" r:id="rId66"/>
    <p:sldId id="340" r:id="rId67"/>
    <p:sldId id="342" r:id="rId68"/>
    <p:sldId id="341"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Lst>
  <p:sldSz cx="12192000" cy="6858000"/>
  <p:notesSz cx="6858000" cy="9144000"/>
  <p:custDataLst>
    <p:tags r:id="rId8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 id="{B3B80331-A4CD-4AF4-973C-1F4B531B7B98}">
          <p14:sldIdLst>
            <p14:sldId id="258"/>
            <p14:sldId id="261"/>
            <p14:sldId id="259"/>
            <p14:sldId id="260"/>
            <p14:sldId id="262"/>
            <p14:sldId id="263"/>
            <p14:sldId id="264"/>
            <p14:sldId id="265"/>
            <p14:sldId id="266"/>
            <p14:sldId id="267"/>
            <p14:sldId id="268"/>
            <p14:sldId id="269"/>
            <p14:sldId id="270"/>
            <p14:sldId id="271"/>
            <p14:sldId id="272"/>
            <p14:sldId id="273"/>
            <p14:sldId id="274"/>
          </p14:sldIdLst>
        </p14:section>
        <p14:section name="Diagramme, Tabellen, Prozesse" id="{24A84D7B-F31D-4B7B-8061-16D2504FC6AB}">
          <p14:sldIdLst>
            <p14:sldId id="275"/>
            <p14:sldId id="276"/>
            <p14:sldId id="277"/>
            <p14:sldId id="278"/>
            <p14:sldId id="279"/>
            <p14:sldId id="280"/>
            <p14:sldId id="281"/>
            <p14:sldId id="282"/>
            <p14:sldId id="283"/>
            <p14:sldId id="284"/>
            <p14:sldId id="285"/>
          </p14:sldIdLst>
        </p14:section>
        <p14:section name="Weltkarten etc" id="{2447BD17-CE9E-4F49-8290-9010AB1C354B}">
          <p14:sldIdLst>
            <p14:sldId id="287"/>
            <p14:sldId id="288"/>
            <p14:sldId id="289"/>
            <p14:sldId id="290"/>
          </p14:sldIdLst>
        </p14:section>
        <p14:section name="Kopiervorlagen, Schaubilder, Elemente" id="{7286475D-5C01-4ACE-AC53-7B546DFEFBEE}">
          <p14:sldIdLst>
            <p14:sldId id="286"/>
            <p14:sldId id="336"/>
            <p14:sldId id="339"/>
            <p14:sldId id="335"/>
            <p14:sldId id="338"/>
            <p14:sldId id="334"/>
            <p14:sldId id="337"/>
            <p14:sldId id="291"/>
            <p14:sldId id="293"/>
            <p14:sldId id="292"/>
            <p14:sldId id="294"/>
            <p14:sldId id="295"/>
            <p14:sldId id="296"/>
          </p14:sldIdLst>
        </p14:section>
        <p14:section name="SmartArt-Designs" id="{F39055F8-66B8-4862-ABBF-5B14F22875D6}">
          <p14:sldIdLst>
            <p14:sldId id="323"/>
            <p14:sldId id="321"/>
            <p14:sldId id="322"/>
            <p14:sldId id="324"/>
            <p14:sldId id="312"/>
            <p14:sldId id="333"/>
            <p14:sldId id="313"/>
            <p14:sldId id="329"/>
            <p14:sldId id="314"/>
            <p14:sldId id="332"/>
            <p14:sldId id="315"/>
            <p14:sldId id="325"/>
            <p14:sldId id="316"/>
            <p14:sldId id="317"/>
            <p14:sldId id="330"/>
            <p14:sldId id="318"/>
            <p14:sldId id="328"/>
            <p14:sldId id="319"/>
            <p14:sldId id="331"/>
            <p14:sldId id="327"/>
          </p14:sldIdLst>
        </p14:section>
        <p14:section name="ICONS" id="{BDC5765C-E9B4-4868-A868-C3887600C390}">
          <p14:sldIdLst>
            <p14:sldId id="340"/>
            <p14:sldId id="342"/>
            <p14:sldId id="341"/>
          </p14:sldIdLst>
        </p14:section>
        <p14:section name="Kapiteltrenner mit Zahlen" id="{F2509E1F-09CA-48D2-BACD-F70C10D98553}">
          <p14:sldIdLst>
            <p14:sldId id="297"/>
            <p14:sldId id="298"/>
            <p14:sldId id="299"/>
            <p14:sldId id="300"/>
            <p14:sldId id="301"/>
            <p14:sldId id="302"/>
            <p14:sldId id="303"/>
            <p14:sldId id="304"/>
            <p14:sldId id="305"/>
            <p14:sldId id="306"/>
            <p14:sldId id="307"/>
            <p14:sldId id="308"/>
          </p14:sldIdLst>
        </p14:section>
        <p14:section name="Schlussfolie" id="{073AF2EE-8946-41A7-9755-3521431B7C7C}">
          <p14:sldIdLst>
            <p14:sldId id="309"/>
          </p14:sldIdLst>
        </p14:section>
      </p14:sectionLst>
    </p:ext>
    <p:ext uri="{EFAFB233-063F-42B5-8137-9DF3F51BA10A}">
      <p15:sldGuideLst xmlns:p15="http://schemas.microsoft.com/office/powerpoint/2012/main">
        <p15:guide id="1" orient="horz" pos="41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85D"/>
    <a:srgbClr val="FF33CC"/>
    <a:srgbClr val="FF00FF"/>
    <a:srgbClr val="FF9900"/>
    <a:srgbClr val="005555"/>
    <a:srgbClr val="006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249" autoAdjust="0"/>
  </p:normalViewPr>
  <p:slideViewPr>
    <p:cSldViewPr snapToGrid="0" snapToObjects="1" showGuides="1">
      <p:cViewPr varScale="1">
        <p:scale>
          <a:sx n="102" d="100"/>
          <a:sy n="102" d="100"/>
        </p:scale>
        <p:origin x="756" y="108"/>
      </p:cViewPr>
      <p:guideLst>
        <p:guide orient="horz" pos="414"/>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03882837357349E-2"/>
          <c:y val="3.5641482910202339E-2"/>
          <c:w val="0.85435665973878461"/>
          <c:h val="0.79763189517270938"/>
        </c:manualLayout>
      </c:layout>
      <c:barChart>
        <c:barDir val="col"/>
        <c:grouping val="clustered"/>
        <c:varyColors val="0"/>
        <c:ser>
          <c:idx val="0"/>
          <c:order val="0"/>
          <c:tx>
            <c:strRef>
              <c:f>Tabelle1!$B$1</c:f>
              <c:strCache>
                <c:ptCount val="1"/>
                <c:pt idx="0">
                  <c:v>2018</c:v>
                </c:pt>
              </c:strCache>
            </c:strRef>
          </c:tx>
          <c:spPr>
            <a:solidFill>
              <a:schemeClr val="accent1"/>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B32-314D-A60D-42FCA4171846}"/>
            </c:ext>
          </c:extLst>
        </c:ser>
        <c:ser>
          <c:idx val="1"/>
          <c:order val="1"/>
          <c:tx>
            <c:strRef>
              <c:f>Tabelle1!$C$1</c:f>
              <c:strCache>
                <c:ptCount val="1"/>
                <c:pt idx="0">
                  <c:v>2017</c:v>
                </c:pt>
              </c:strCache>
            </c:strRef>
          </c:tx>
          <c:spPr>
            <a:solidFill>
              <a:schemeClr val="accent2"/>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B32-314D-A60D-42FCA4171846}"/>
            </c:ext>
          </c:extLst>
        </c:ser>
        <c:ser>
          <c:idx val="2"/>
          <c:order val="2"/>
          <c:tx>
            <c:strRef>
              <c:f>Tabelle1!$D$1</c:f>
              <c:strCache>
                <c:ptCount val="1"/>
                <c:pt idx="0">
                  <c:v>2016</c:v>
                </c:pt>
              </c:strCache>
            </c:strRef>
          </c:tx>
          <c:spPr>
            <a:solidFill>
              <a:schemeClr val="accent3"/>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B32-314D-A60D-42FCA4171846}"/>
            </c:ext>
          </c:extLst>
        </c:ser>
        <c:dLbls>
          <c:showLegendKey val="0"/>
          <c:showVal val="0"/>
          <c:showCatName val="0"/>
          <c:showSerName val="0"/>
          <c:showPercent val="0"/>
          <c:showBubbleSize val="0"/>
        </c:dLbls>
        <c:gapWidth val="219"/>
        <c:overlap val="-27"/>
        <c:axId val="525608303"/>
        <c:axId val="525609935"/>
      </c:barChart>
      <c:catAx>
        <c:axId val="5256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de-DE"/>
          </a:p>
        </c:txPr>
        <c:crossAx val="525609935"/>
        <c:crosses val="autoZero"/>
        <c:auto val="1"/>
        <c:lblAlgn val="ctr"/>
        <c:lblOffset val="100"/>
        <c:noMultiLvlLbl val="0"/>
      </c:catAx>
      <c:valAx>
        <c:axId val="525609935"/>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525608303"/>
        <c:crosses val="autoZero"/>
        <c:crossBetween val="between"/>
      </c:valAx>
      <c:spPr>
        <a:noFill/>
        <a:ln w="0">
          <a:noFill/>
          <a:prstDash val="sysDot"/>
        </a:ln>
        <a:effectLst/>
      </c:spPr>
    </c:plotArea>
    <c:legend>
      <c:legendPos val="r"/>
      <c:layout>
        <c:manualLayout>
          <c:xMode val="edge"/>
          <c:yMode val="edge"/>
          <c:x val="0.90933789499401085"/>
          <c:y val="0.45605173055131804"/>
          <c:w val="7.9219912778060661E-2"/>
          <c:h val="0.35531747351423498"/>
        </c:manualLayout>
      </c:layout>
      <c:overlay val="0"/>
      <c:spPr>
        <a:noFill/>
        <a:ln>
          <a:noFill/>
        </a:ln>
        <a:effectLst/>
      </c:spPr>
      <c:txPr>
        <a:bodyPr rot="0" spcFirstLastPara="1" vertOverflow="ellipsis" vert="horz" wrap="square" anchor="ctr" anchorCtr="1"/>
        <a:lstStyle/>
        <a:p>
          <a:pPr>
            <a:defRPr sz="1100" b="0" i="1"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03882837357349E-2"/>
          <c:y val="3.5641482910202339E-2"/>
          <c:w val="0.85435665973878461"/>
          <c:h val="0.79763189517270938"/>
        </c:manualLayout>
      </c:layout>
      <c:barChart>
        <c:barDir val="col"/>
        <c:grouping val="clustered"/>
        <c:varyColors val="0"/>
        <c:ser>
          <c:idx val="0"/>
          <c:order val="0"/>
          <c:tx>
            <c:strRef>
              <c:f>Tabelle1!$B$1</c:f>
              <c:strCache>
                <c:ptCount val="1"/>
                <c:pt idx="0">
                  <c:v>2018</c:v>
                </c:pt>
              </c:strCache>
            </c:strRef>
          </c:tx>
          <c:spPr>
            <a:solidFill>
              <a:schemeClr val="accent1"/>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6A0-4218-BE36-C4C489EBE64E}"/>
            </c:ext>
          </c:extLst>
        </c:ser>
        <c:ser>
          <c:idx val="1"/>
          <c:order val="1"/>
          <c:tx>
            <c:strRef>
              <c:f>Tabelle1!$C$1</c:f>
              <c:strCache>
                <c:ptCount val="1"/>
                <c:pt idx="0">
                  <c:v>2017</c:v>
                </c:pt>
              </c:strCache>
            </c:strRef>
          </c:tx>
          <c:spPr>
            <a:solidFill>
              <a:schemeClr val="accent2"/>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6A0-4218-BE36-C4C489EBE64E}"/>
            </c:ext>
          </c:extLst>
        </c:ser>
        <c:ser>
          <c:idx val="2"/>
          <c:order val="2"/>
          <c:tx>
            <c:strRef>
              <c:f>Tabelle1!$D$1</c:f>
              <c:strCache>
                <c:ptCount val="1"/>
                <c:pt idx="0">
                  <c:v>2016</c:v>
                </c:pt>
              </c:strCache>
            </c:strRef>
          </c:tx>
          <c:spPr>
            <a:solidFill>
              <a:schemeClr val="accent3"/>
            </a:solidFill>
            <a:ln>
              <a:noFill/>
            </a:ln>
            <a:effectLst/>
          </c:spPr>
          <c:invertIfNegative val="0"/>
          <c:cat>
            <c:strRef>
              <c:f>Tabelle1!$A$2:$A$5</c:f>
              <c:strCache>
                <c:ptCount val="4"/>
                <c:pt idx="0">
                  <c:v>Lorem ipsum</c:v>
                </c:pt>
                <c:pt idx="1">
                  <c:v>Aenean posuere (sit amet adipiscing sem neque)</c:v>
                </c:pt>
                <c:pt idx="2">
                  <c:v>Praesent congue erat at massa</c:v>
                </c:pt>
                <c:pt idx="3">
                  <c:v>Vivamus elementum semper nisi (Aenean massa)</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6A0-4218-BE36-C4C489EBE64E}"/>
            </c:ext>
          </c:extLst>
        </c:ser>
        <c:dLbls>
          <c:showLegendKey val="0"/>
          <c:showVal val="0"/>
          <c:showCatName val="0"/>
          <c:showSerName val="0"/>
          <c:showPercent val="0"/>
          <c:showBubbleSize val="0"/>
        </c:dLbls>
        <c:gapWidth val="219"/>
        <c:overlap val="-27"/>
        <c:axId val="525608303"/>
        <c:axId val="525609935"/>
      </c:barChart>
      <c:catAx>
        <c:axId val="525608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de-DE"/>
          </a:p>
        </c:txPr>
        <c:crossAx val="525609935"/>
        <c:crosses val="autoZero"/>
        <c:auto val="1"/>
        <c:lblAlgn val="ctr"/>
        <c:lblOffset val="100"/>
        <c:noMultiLvlLbl val="0"/>
      </c:catAx>
      <c:valAx>
        <c:axId val="525609935"/>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525608303"/>
        <c:crosses val="autoZero"/>
        <c:crossBetween val="between"/>
      </c:valAx>
      <c:spPr>
        <a:noFill/>
        <a:ln w="0">
          <a:noFill/>
          <a:prstDash val="sysDot"/>
        </a:ln>
        <a:effectLst/>
      </c:spPr>
    </c:plotArea>
    <c:legend>
      <c:legendPos val="r"/>
      <c:layout>
        <c:manualLayout>
          <c:xMode val="edge"/>
          <c:yMode val="edge"/>
          <c:x val="0.90933789499401085"/>
          <c:y val="0.45605173055131804"/>
          <c:w val="7.9219912778060661E-2"/>
          <c:h val="0.35531747351423498"/>
        </c:manualLayout>
      </c:layout>
      <c:overlay val="0"/>
      <c:spPr>
        <a:noFill/>
        <a:ln>
          <a:noFill/>
        </a:ln>
        <a:effectLst/>
      </c:spPr>
      <c:txPr>
        <a:bodyPr rot="0" spcFirstLastPara="1" vertOverflow="ellipsis" vert="horz" wrap="square" anchor="ctr" anchorCtr="1"/>
        <a:lstStyle/>
        <a:p>
          <a:pPr>
            <a:defRPr sz="1100" b="0" i="1" u="none" strike="noStrike" kern="1200" baseline="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08054844471915E-2"/>
          <c:y val="3.7116329537743617E-2"/>
          <c:w val="0.73008000419847108"/>
          <c:h val="0.8945165604719858"/>
        </c:manualLayout>
      </c:layout>
      <c:barChart>
        <c:barDir val="col"/>
        <c:grouping val="clustered"/>
        <c:varyColors val="0"/>
        <c:ser>
          <c:idx val="0"/>
          <c:order val="0"/>
          <c:tx>
            <c:strRef>
              <c:f>Tabelle1!$B$1</c:f>
              <c:strCache>
                <c:ptCount val="1"/>
                <c:pt idx="0">
                  <c:v>Lorem ipsum dolor sit amet, consetetur sadipscing elitr</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726-49E5-BE09-A7BC081D14DE}"/>
            </c:ext>
          </c:extLst>
        </c:ser>
        <c:ser>
          <c:idx val="1"/>
          <c:order val="1"/>
          <c:tx>
            <c:strRef>
              <c:f>Tabelle1!$C$1</c:f>
              <c:strCache>
                <c:ptCount val="1"/>
                <c:pt idx="0">
                  <c:v>Sed diam nonumy eirmod tempor invidunt ut labore et dolore magna aliquyam era </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726-49E5-BE09-A7BC081D14DE}"/>
            </c:ext>
          </c:extLst>
        </c:ser>
        <c:ser>
          <c:idx val="2"/>
          <c:order val="2"/>
          <c:tx>
            <c:strRef>
              <c:f>Tabelle1!$D$1</c:f>
              <c:strCache>
                <c:ptCount val="1"/>
                <c:pt idx="0">
                  <c:v>Sed diam voluptua at vero eos et accusam et justo duo dolores et ea rebum</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726-49E5-BE09-A7BC081D14DE}"/>
            </c:ext>
          </c:extLst>
        </c:ser>
        <c:dLbls>
          <c:showLegendKey val="0"/>
          <c:showVal val="0"/>
          <c:showCatName val="0"/>
          <c:showSerName val="0"/>
          <c:showPercent val="0"/>
          <c:showBubbleSize val="0"/>
        </c:dLbls>
        <c:gapWidth val="219"/>
        <c:overlap val="-27"/>
        <c:axId val="470249040"/>
        <c:axId val="470249368"/>
      </c:barChart>
      <c:catAx>
        <c:axId val="47024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de-DE"/>
          </a:p>
        </c:txPr>
        <c:crossAx val="470249368"/>
        <c:crosses val="autoZero"/>
        <c:auto val="1"/>
        <c:lblAlgn val="ctr"/>
        <c:lblOffset val="100"/>
        <c:noMultiLvlLbl val="0"/>
      </c:catAx>
      <c:valAx>
        <c:axId val="470249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de-DE"/>
          </a:p>
        </c:txPr>
        <c:crossAx val="470249040"/>
        <c:crosses val="autoZero"/>
        <c:crossBetween val="between"/>
      </c:valAx>
      <c:spPr>
        <a:noFill/>
        <a:ln>
          <a:noFill/>
        </a:ln>
        <a:effectLst/>
      </c:spPr>
    </c:plotArea>
    <c:legend>
      <c:legendPos val="r"/>
      <c:layout>
        <c:manualLayout>
          <c:xMode val="edge"/>
          <c:yMode val="edge"/>
          <c:x val="0.78106295179727603"/>
          <c:y val="4.1280691378649821E-2"/>
          <c:w val="0.20819693161740266"/>
          <c:h val="0.88099420751455548"/>
        </c:manualLayout>
      </c:layout>
      <c:overlay val="0"/>
      <c:spPr>
        <a:noFill/>
        <a:ln>
          <a:noFill/>
        </a:ln>
        <a:effectLst/>
      </c:spPr>
      <c:txPr>
        <a:bodyPr rot="0" spcFirstLastPara="1" vertOverflow="ellipsis" vert="horz" wrap="square" anchor="ctr" anchorCtr="1"/>
        <a:lstStyle/>
        <a:p>
          <a:pPr>
            <a:defRPr sz="1300" b="0" i="1"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sz="800" b="1">
          <a:solidFill>
            <a:schemeClr val="tx1"/>
          </a:solidFill>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2017</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610-4B5C-B29D-16077478573C}"/>
            </c:ext>
          </c:extLst>
        </c:ser>
        <c:ser>
          <c:idx val="1"/>
          <c:order val="1"/>
          <c:tx>
            <c:strRef>
              <c:f>Tabelle1!$C$1</c:f>
              <c:strCache>
                <c:ptCount val="1"/>
                <c:pt idx="0">
                  <c:v>2018</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610-4B5C-B29D-16077478573C}"/>
            </c:ext>
          </c:extLst>
        </c:ser>
        <c:ser>
          <c:idx val="2"/>
          <c:order val="2"/>
          <c:tx>
            <c:strRef>
              <c:f>Tabelle1!$D$1</c:f>
              <c:strCache>
                <c:ptCount val="1"/>
                <c:pt idx="0">
                  <c:v>2019</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610-4B5C-B29D-16077478573C}"/>
            </c:ext>
          </c:extLst>
        </c:ser>
        <c:dLbls>
          <c:showLegendKey val="0"/>
          <c:showVal val="0"/>
          <c:showCatName val="0"/>
          <c:showSerName val="0"/>
          <c:showPercent val="0"/>
          <c:showBubbleSize val="0"/>
        </c:dLbls>
        <c:gapWidth val="182"/>
        <c:axId val="353734392"/>
        <c:axId val="353735704"/>
      </c:barChart>
      <c:catAx>
        <c:axId val="353734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3735704"/>
        <c:crossesAt val="0"/>
        <c:auto val="1"/>
        <c:lblAlgn val="ctr"/>
        <c:lblOffset val="100"/>
        <c:noMultiLvlLbl val="0"/>
      </c:catAx>
      <c:valAx>
        <c:axId val="353735704"/>
        <c:scaling>
          <c:orientation val="minMax"/>
          <c:max val="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3734392"/>
        <c:crosses val="autoZero"/>
        <c:crossBetween val="between"/>
        <c:majorUnit val="1"/>
      </c:valAx>
      <c:spPr>
        <a:noFill/>
        <a:ln>
          <a:noFill/>
        </a:ln>
        <a:effectLst/>
      </c:spPr>
    </c:plotArea>
    <c:legend>
      <c:legendPos val="t"/>
      <c:layout>
        <c:manualLayout>
          <c:xMode val="edge"/>
          <c:yMode val="edge"/>
          <c:x val="0.44899771390802246"/>
          <c:y val="2.1525952756466047E-2"/>
          <c:w val="0.45548207330254192"/>
          <c:h val="6.901356050275811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600" cap="all" spc="30" baseline="0">
                <a:solidFill>
                  <a:schemeClr val="tx2"/>
                </a:solidFill>
                <a:latin typeface="+mn-lt"/>
                <a:ea typeface="+mn-ea"/>
                <a:cs typeface="+mn-cs"/>
              </a:defRPr>
            </a:pPr>
            <a:r>
              <a:rPr lang="en-US" sz="1600" dirty="0" err="1"/>
              <a:t>Diagrammtitel</a:t>
            </a:r>
            <a:r>
              <a:rPr lang="en-US" sz="1600" dirty="0"/>
              <a:t> </a:t>
            </a:r>
            <a:br>
              <a:rPr lang="en-US" sz="1600" dirty="0"/>
            </a:br>
            <a:r>
              <a:rPr lang="en-US" sz="1600" dirty="0"/>
              <a:t>Lorem</a:t>
            </a:r>
          </a:p>
        </c:rich>
      </c:tx>
      <c:layout>
        <c:manualLayout>
          <c:xMode val="edge"/>
          <c:yMode val="edge"/>
          <c:x val="0"/>
          <c:y val="2.9390154298310064E-3"/>
        </c:manualLayout>
      </c:layout>
      <c:overlay val="0"/>
      <c:spPr>
        <a:noFill/>
        <a:ln>
          <a:noFill/>
        </a:ln>
        <a:effectLst/>
      </c:spPr>
      <c:txPr>
        <a:bodyPr rot="0" spcFirstLastPara="1" vertOverflow="ellipsis" vert="horz" wrap="square" anchor="ctr" anchorCtr="1"/>
        <a:lstStyle/>
        <a:p>
          <a:pPr algn="l">
            <a:defRPr sz="1600" b="1" i="0" u="none" strike="noStrike" kern="600" cap="all" spc="30" baseline="0">
              <a:solidFill>
                <a:schemeClr val="tx2"/>
              </a:solidFill>
              <a:latin typeface="+mn-lt"/>
              <a:ea typeface="+mn-ea"/>
              <a:cs typeface="+mn-cs"/>
            </a:defRPr>
          </a:pPr>
          <a:endParaRPr lang="de-DE"/>
        </a:p>
      </c:txPr>
    </c:title>
    <c:autoTitleDeleted val="0"/>
    <c:plotArea>
      <c:layout>
        <c:manualLayout>
          <c:layoutTarget val="inner"/>
          <c:xMode val="edge"/>
          <c:yMode val="edge"/>
          <c:x val="0.18330587157145295"/>
          <c:y val="1.1609110947832485E-2"/>
          <c:w val="0.5876194879453801"/>
          <c:h val="0.90560761829826364"/>
        </c:manualLayout>
      </c:layout>
      <c:doughnutChart>
        <c:varyColors val="1"/>
        <c:ser>
          <c:idx val="0"/>
          <c:order val="0"/>
          <c:tx>
            <c:strRef>
              <c:f>Tabelle1!$B$1</c:f>
              <c:strCache>
                <c:ptCount val="1"/>
                <c:pt idx="0">
                  <c:v>Diagrammtitel Lorem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BE-48F0-B2E0-7752616CFC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BE-48F0-B2E0-7752616CF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BE-48F0-B2E0-7752616CFC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BE-48F0-B2E0-7752616CFC49}"/>
              </c:ext>
            </c:extLst>
          </c:dPt>
          <c:cat>
            <c:strRef>
              <c:f>Tabelle1!$A$2:$A$5</c:f>
              <c:strCache>
                <c:ptCount val="4"/>
                <c:pt idx="0">
                  <c:v>Lorem ipsum</c:v>
                </c:pt>
                <c:pt idx="1">
                  <c:v>Ipsum lorem</c:v>
                </c:pt>
                <c:pt idx="2">
                  <c:v>Doloresa met</c:v>
                </c:pt>
                <c:pt idx="3">
                  <c:v>Hic nunc Ugru</c:v>
                </c:pt>
              </c:strCache>
            </c:strRef>
          </c:cat>
          <c:val>
            <c:numRef>
              <c:f>Tabelle1!$B$2:$B$5</c:f>
              <c:numCache>
                <c:formatCode>General</c:formatCode>
                <c:ptCount val="4"/>
                <c:pt idx="0">
                  <c:v>30</c:v>
                </c:pt>
                <c:pt idx="1">
                  <c:v>15</c:v>
                </c:pt>
                <c:pt idx="2">
                  <c:v>10</c:v>
                </c:pt>
                <c:pt idx="3">
                  <c:v>45</c:v>
                </c:pt>
              </c:numCache>
            </c:numRef>
          </c:val>
          <c:extLst>
            <c:ext xmlns:c16="http://schemas.microsoft.com/office/drawing/2014/chart" uri="{C3380CC4-5D6E-409C-BE32-E72D297353CC}">
              <c16:uniqueId val="{00000008-BEBE-48F0-B2E0-7752616CFC4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76635244748656683"/>
          <c:y val="0.35272178767172058"/>
          <c:w val="0.19243541851587534"/>
          <c:h val="0.27696216885453612"/>
        </c:manualLayout>
      </c:layout>
      <c:overlay val="0"/>
      <c:spPr>
        <a:noFill/>
        <a:ln>
          <a:noFill/>
        </a:ln>
        <a:effectLst/>
      </c:spPr>
      <c:txPr>
        <a:bodyPr rot="0" spcFirstLastPara="1" vertOverflow="ellipsis" vert="horz" wrap="square" anchor="ctr" anchorCtr="1"/>
        <a:lstStyle/>
        <a:p>
          <a:pPr>
            <a:defRPr sz="1800" b="0" i="1" u="none" strike="noStrike" kern="600" spc="30" normalizeH="0" baseline="1500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76585770407896"/>
          <c:y val="0.10172981830891495"/>
          <c:w val="0.30876071989382475"/>
          <c:h val="0.726051327301793"/>
        </c:manualLayout>
      </c:layout>
      <c:doughnutChart>
        <c:varyColors val="1"/>
        <c:ser>
          <c:idx val="0"/>
          <c:order val="0"/>
          <c:tx>
            <c:strRef>
              <c:f>Tabelle1!$B$1</c:f>
              <c:strCache>
                <c:ptCount val="1"/>
                <c:pt idx="0">
                  <c:v>Grafiküberschrift Lorem ipsum dolores sum lorem sum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E9-4AFD-A8B4-E959599D3E9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E9-4AFD-A8B4-E959599D3E9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E9-4AFD-A8B4-E959599D3E9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E9-4AFD-A8B4-E959599D3E9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8E9-4AFD-A8B4-E959599D3E9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8E9-4AFD-A8B4-E959599D3E91}"/>
              </c:ext>
            </c:extLst>
          </c:dPt>
          <c:cat>
            <c:strRef>
              <c:f>Tabelle1!$A$2:$A$7</c:f>
              <c:strCache>
                <c:ptCount val="6"/>
                <c:pt idx="0">
                  <c:v>Lorem ipsum</c:v>
                </c:pt>
                <c:pt idx="1">
                  <c:v>Lorem ipsum</c:v>
                </c:pt>
                <c:pt idx="2">
                  <c:v>Lorem ipsum</c:v>
                </c:pt>
                <c:pt idx="3">
                  <c:v>Lorem ipsum</c:v>
                </c:pt>
                <c:pt idx="4">
                  <c:v>Lorem ipsum</c:v>
                </c:pt>
                <c:pt idx="5">
                  <c:v>Lorem ipsum</c:v>
                </c:pt>
              </c:strCache>
            </c:strRef>
          </c:cat>
          <c:val>
            <c:numRef>
              <c:f>Tabelle1!$B$2:$B$7</c:f>
              <c:numCache>
                <c:formatCode>General</c:formatCode>
                <c:ptCount val="6"/>
                <c:pt idx="0">
                  <c:v>14</c:v>
                </c:pt>
                <c:pt idx="1">
                  <c:v>14</c:v>
                </c:pt>
                <c:pt idx="2">
                  <c:v>17</c:v>
                </c:pt>
                <c:pt idx="3">
                  <c:v>10</c:v>
                </c:pt>
                <c:pt idx="4">
                  <c:v>20</c:v>
                </c:pt>
                <c:pt idx="5">
                  <c:v>20</c:v>
                </c:pt>
              </c:numCache>
            </c:numRef>
          </c:val>
          <c:extLst>
            <c:ext xmlns:c16="http://schemas.microsoft.com/office/drawing/2014/chart" uri="{C3380CC4-5D6E-409C-BE32-E72D297353CC}">
              <c16:uniqueId val="{0000000C-88E9-4AFD-A8B4-E959599D3E9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84246364989985878"/>
          <c:y val="0.19401505377588274"/>
          <c:w val="0.15678703331077651"/>
          <c:h val="0.66785122102205996"/>
        </c:manualLayout>
      </c:layout>
      <c:overlay val="1"/>
      <c:spPr>
        <a:noFill/>
        <a:ln>
          <a:noFill/>
        </a:ln>
        <a:effectLst/>
      </c:spPr>
      <c:txPr>
        <a:bodyPr rot="0" spcFirstLastPara="1" vertOverflow="ellipsis" vert="horz" wrap="square" anchor="ctr" anchorCtr="1"/>
        <a:lstStyle/>
        <a:p>
          <a:pPr>
            <a:defRPr sz="1800" b="0" i="1" u="none" strike="noStrike" kern="600" spc="30" baseline="15000">
              <a:solidFill>
                <a:schemeClr val="tx1"/>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3259E-ED78-4BC6-80BA-1BD7D819BA89}"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GB"/>
        </a:p>
      </dgm:t>
    </dgm:pt>
    <dgm:pt modelId="{C2C3D104-071E-45F7-AF43-DDE365BE3321}">
      <dgm:prSet phldrT="[Text]"/>
      <dgm:spPr/>
      <dgm:t>
        <a:bodyPr/>
        <a:lstStyle/>
        <a:p>
          <a:r>
            <a:rPr lang="en-US" dirty="0"/>
            <a:t>Text</a:t>
          </a:r>
          <a:endParaRPr lang="en-GB" dirty="0"/>
        </a:p>
      </dgm:t>
    </dgm:pt>
    <dgm:pt modelId="{2E3D157C-7EC4-468D-A835-D3AA3F37F22D}" type="parTrans" cxnId="{52E071A2-999E-485C-8178-70BFDF27179A}">
      <dgm:prSet/>
      <dgm:spPr/>
      <dgm:t>
        <a:bodyPr/>
        <a:lstStyle/>
        <a:p>
          <a:endParaRPr lang="en-GB"/>
        </a:p>
      </dgm:t>
    </dgm:pt>
    <dgm:pt modelId="{D04E0D84-351B-475E-9B19-80FC5740B186}" type="sibTrans" cxnId="{52E071A2-999E-485C-8178-70BFDF27179A}">
      <dgm:prSet/>
      <dgm:spPr/>
      <dgm:t>
        <a:bodyPr/>
        <a:lstStyle/>
        <a:p>
          <a:endParaRPr lang="en-GB"/>
        </a:p>
      </dgm:t>
    </dgm:pt>
    <dgm:pt modelId="{134F04E9-3127-433B-8AC2-66BD7BEE7911}">
      <dgm:prSet phldrT="[Text]" custT="1"/>
      <dgm:spPr/>
      <dgm:t>
        <a:bodyPr/>
        <a:lstStyle/>
        <a:p>
          <a:r>
            <a:rPr lang="en-US" sz="1600" dirty="0"/>
            <a:t>Text</a:t>
          </a:r>
          <a:endParaRPr lang="en-GB" sz="1600" dirty="0"/>
        </a:p>
      </dgm:t>
    </dgm:pt>
    <dgm:pt modelId="{7454BE7C-5D12-4207-BCF5-76A0B5D5A175}" type="parTrans" cxnId="{09AED279-535C-4041-9098-0E690C6AD5F0}">
      <dgm:prSet/>
      <dgm:spPr/>
      <dgm:t>
        <a:bodyPr/>
        <a:lstStyle/>
        <a:p>
          <a:endParaRPr lang="en-GB"/>
        </a:p>
      </dgm:t>
    </dgm:pt>
    <dgm:pt modelId="{A162A0A6-0A2C-44EC-8269-E3C92D51CE70}" type="sibTrans" cxnId="{09AED279-535C-4041-9098-0E690C6AD5F0}">
      <dgm:prSet/>
      <dgm:spPr/>
      <dgm:t>
        <a:bodyPr/>
        <a:lstStyle/>
        <a:p>
          <a:endParaRPr lang="en-GB"/>
        </a:p>
      </dgm:t>
    </dgm:pt>
    <dgm:pt modelId="{B8B62A33-949F-4572-8977-D228DCC968AF}">
      <dgm:prSet phldrT="[Text]" custT="1"/>
      <dgm:spPr/>
      <dgm:t>
        <a:bodyPr/>
        <a:lstStyle/>
        <a:p>
          <a:r>
            <a:rPr lang="en-US" sz="1600" dirty="0"/>
            <a:t>Text</a:t>
          </a:r>
          <a:endParaRPr lang="en-GB" sz="1600" dirty="0"/>
        </a:p>
      </dgm:t>
    </dgm:pt>
    <dgm:pt modelId="{2CA12C1B-AF8F-4C9F-9750-2180EB977E38}" type="parTrans" cxnId="{2231CF5D-4DA9-4B6B-AB58-8B714B72BC2E}">
      <dgm:prSet/>
      <dgm:spPr/>
      <dgm:t>
        <a:bodyPr/>
        <a:lstStyle/>
        <a:p>
          <a:endParaRPr lang="en-GB"/>
        </a:p>
      </dgm:t>
    </dgm:pt>
    <dgm:pt modelId="{B4D1D4C7-FE1F-4DC4-B369-8833F30A3AB1}" type="sibTrans" cxnId="{2231CF5D-4DA9-4B6B-AB58-8B714B72BC2E}">
      <dgm:prSet/>
      <dgm:spPr/>
      <dgm:t>
        <a:bodyPr/>
        <a:lstStyle/>
        <a:p>
          <a:endParaRPr lang="en-GB"/>
        </a:p>
      </dgm:t>
    </dgm:pt>
    <dgm:pt modelId="{FBC0C05D-769E-4C46-9008-4D19C0EEF8F4}">
      <dgm:prSet phldrT="[Text]"/>
      <dgm:spPr/>
      <dgm:t>
        <a:bodyPr/>
        <a:lstStyle/>
        <a:p>
          <a:r>
            <a:rPr lang="en-US" dirty="0"/>
            <a:t>Text</a:t>
          </a:r>
          <a:endParaRPr lang="en-GB" dirty="0"/>
        </a:p>
      </dgm:t>
    </dgm:pt>
    <dgm:pt modelId="{35FC896C-EBE8-4BB7-9B11-236F21DA126A}" type="parTrans" cxnId="{442E6DE9-E326-4D43-99B5-A481F9557D86}">
      <dgm:prSet/>
      <dgm:spPr/>
      <dgm:t>
        <a:bodyPr/>
        <a:lstStyle/>
        <a:p>
          <a:endParaRPr lang="en-GB"/>
        </a:p>
      </dgm:t>
    </dgm:pt>
    <dgm:pt modelId="{DDA07CCF-9863-471E-88BF-A95861D56EE7}" type="sibTrans" cxnId="{442E6DE9-E326-4D43-99B5-A481F9557D86}">
      <dgm:prSet/>
      <dgm:spPr/>
      <dgm:t>
        <a:bodyPr/>
        <a:lstStyle/>
        <a:p>
          <a:endParaRPr lang="en-GB"/>
        </a:p>
      </dgm:t>
    </dgm:pt>
    <dgm:pt modelId="{558BE124-6DE5-4705-8664-CD8F4C6EAE3A}">
      <dgm:prSet phldrT="[Text]" custT="1"/>
      <dgm:spPr/>
      <dgm:t>
        <a:bodyPr/>
        <a:lstStyle/>
        <a:p>
          <a:r>
            <a:rPr lang="en-US" sz="1600" dirty="0"/>
            <a:t>Text</a:t>
          </a:r>
          <a:endParaRPr lang="en-GB" sz="1600" dirty="0"/>
        </a:p>
      </dgm:t>
    </dgm:pt>
    <dgm:pt modelId="{61B2EBC6-C72C-407E-BB24-B72D17D73078}" type="parTrans" cxnId="{76F08ADF-42E1-47E6-8A2E-26572B3F44CB}">
      <dgm:prSet/>
      <dgm:spPr/>
      <dgm:t>
        <a:bodyPr/>
        <a:lstStyle/>
        <a:p>
          <a:endParaRPr lang="en-GB"/>
        </a:p>
      </dgm:t>
    </dgm:pt>
    <dgm:pt modelId="{D9EF9378-AACD-4F81-A0C8-8BF3FAA33E13}" type="sibTrans" cxnId="{76F08ADF-42E1-47E6-8A2E-26572B3F44CB}">
      <dgm:prSet/>
      <dgm:spPr/>
      <dgm:t>
        <a:bodyPr/>
        <a:lstStyle/>
        <a:p>
          <a:endParaRPr lang="en-GB"/>
        </a:p>
      </dgm:t>
    </dgm:pt>
    <dgm:pt modelId="{F5C4E13F-5775-47C6-BD52-347A49ECD479}">
      <dgm:prSet phldrT="[Text]" custT="1"/>
      <dgm:spPr/>
      <dgm:t>
        <a:bodyPr/>
        <a:lstStyle/>
        <a:p>
          <a:r>
            <a:rPr lang="en-US" sz="1600" dirty="0"/>
            <a:t>Text</a:t>
          </a:r>
          <a:endParaRPr lang="en-GB" sz="1600" dirty="0"/>
        </a:p>
      </dgm:t>
    </dgm:pt>
    <dgm:pt modelId="{6F003AAC-FA29-4434-8E9D-35CF785C6989}" type="parTrans" cxnId="{B6DC2B09-CDFC-4E0C-9771-9C33B2664490}">
      <dgm:prSet/>
      <dgm:spPr/>
      <dgm:t>
        <a:bodyPr/>
        <a:lstStyle/>
        <a:p>
          <a:endParaRPr lang="en-GB"/>
        </a:p>
      </dgm:t>
    </dgm:pt>
    <dgm:pt modelId="{9C82FDAF-F016-49C8-B12B-610500A2C0F3}" type="sibTrans" cxnId="{B6DC2B09-CDFC-4E0C-9771-9C33B2664490}">
      <dgm:prSet/>
      <dgm:spPr/>
      <dgm:t>
        <a:bodyPr/>
        <a:lstStyle/>
        <a:p>
          <a:endParaRPr lang="en-GB"/>
        </a:p>
      </dgm:t>
    </dgm:pt>
    <dgm:pt modelId="{A5F84779-9CD1-46D8-8431-5E1B848848FD}">
      <dgm:prSet phldrT="[Text]"/>
      <dgm:spPr/>
      <dgm:t>
        <a:bodyPr/>
        <a:lstStyle/>
        <a:p>
          <a:r>
            <a:rPr lang="en-US" dirty="0"/>
            <a:t>Text</a:t>
          </a:r>
          <a:endParaRPr lang="en-GB" dirty="0"/>
        </a:p>
      </dgm:t>
    </dgm:pt>
    <dgm:pt modelId="{F4629420-1584-434C-9BC3-B0A1C5C77376}" type="parTrans" cxnId="{EBBEAE07-6137-45A9-8658-7BB75B58D2E6}">
      <dgm:prSet/>
      <dgm:spPr/>
      <dgm:t>
        <a:bodyPr/>
        <a:lstStyle/>
        <a:p>
          <a:endParaRPr lang="en-GB"/>
        </a:p>
      </dgm:t>
    </dgm:pt>
    <dgm:pt modelId="{8341C8E4-B721-4D62-8847-4CC62AD6FC61}" type="sibTrans" cxnId="{EBBEAE07-6137-45A9-8658-7BB75B58D2E6}">
      <dgm:prSet/>
      <dgm:spPr/>
      <dgm:t>
        <a:bodyPr/>
        <a:lstStyle/>
        <a:p>
          <a:endParaRPr lang="en-GB"/>
        </a:p>
      </dgm:t>
    </dgm:pt>
    <dgm:pt modelId="{C4A01D83-7E45-42B3-B852-CC346EC47691}">
      <dgm:prSet phldrT="[Text]"/>
      <dgm:spPr/>
      <dgm:t>
        <a:bodyPr/>
        <a:lstStyle/>
        <a:p>
          <a:r>
            <a:rPr lang="en-US" dirty="0"/>
            <a:t>Text</a:t>
          </a:r>
          <a:endParaRPr lang="en-GB" dirty="0"/>
        </a:p>
      </dgm:t>
    </dgm:pt>
    <dgm:pt modelId="{DCE844C5-24CA-47EA-B943-A34A7B08D518}" type="parTrans" cxnId="{06DE24C1-0090-4376-AB28-0DA5F5C0330D}">
      <dgm:prSet/>
      <dgm:spPr/>
      <dgm:t>
        <a:bodyPr/>
        <a:lstStyle/>
        <a:p>
          <a:endParaRPr lang="en-GB"/>
        </a:p>
      </dgm:t>
    </dgm:pt>
    <dgm:pt modelId="{9526F1B1-A226-460C-80D0-4264789D8675}" type="sibTrans" cxnId="{06DE24C1-0090-4376-AB28-0DA5F5C0330D}">
      <dgm:prSet/>
      <dgm:spPr/>
      <dgm:t>
        <a:bodyPr/>
        <a:lstStyle/>
        <a:p>
          <a:endParaRPr lang="en-GB"/>
        </a:p>
      </dgm:t>
    </dgm:pt>
    <dgm:pt modelId="{89433633-C0E8-493C-BDB0-FAE1F169CD3E}">
      <dgm:prSet phldrT="[Text]" custT="1"/>
      <dgm:spPr/>
      <dgm:t>
        <a:bodyPr/>
        <a:lstStyle/>
        <a:p>
          <a:r>
            <a:rPr lang="en-US" sz="1600" dirty="0"/>
            <a:t>Text</a:t>
          </a:r>
          <a:endParaRPr lang="en-GB" sz="1600" dirty="0"/>
        </a:p>
      </dgm:t>
    </dgm:pt>
    <dgm:pt modelId="{C33267A8-04AB-4AAF-AF37-FA076171CC94}" type="parTrans" cxnId="{C8A64780-092C-4ED0-9D72-DC558F46A5FF}">
      <dgm:prSet/>
      <dgm:spPr/>
      <dgm:t>
        <a:bodyPr/>
        <a:lstStyle/>
        <a:p>
          <a:endParaRPr lang="en-GB"/>
        </a:p>
      </dgm:t>
    </dgm:pt>
    <dgm:pt modelId="{F98E3F6A-CD27-46B6-B177-07E9811462DE}" type="sibTrans" cxnId="{C8A64780-092C-4ED0-9D72-DC558F46A5FF}">
      <dgm:prSet/>
      <dgm:spPr/>
      <dgm:t>
        <a:bodyPr/>
        <a:lstStyle/>
        <a:p>
          <a:endParaRPr lang="en-GB"/>
        </a:p>
      </dgm:t>
    </dgm:pt>
    <dgm:pt modelId="{4C6AC43D-8B9E-480D-91F6-137D77A7D86A}">
      <dgm:prSet phldrT="[Text]" custT="1"/>
      <dgm:spPr/>
      <dgm:t>
        <a:bodyPr/>
        <a:lstStyle/>
        <a:p>
          <a:r>
            <a:rPr lang="en-US" sz="1600" dirty="0"/>
            <a:t>Text</a:t>
          </a:r>
          <a:endParaRPr lang="en-GB" sz="1600" dirty="0"/>
        </a:p>
      </dgm:t>
    </dgm:pt>
    <dgm:pt modelId="{E06E65F8-4CE3-4AFC-A039-DBD54592CCDD}" type="parTrans" cxnId="{41B04583-73CF-4CB6-9D28-55EB97036F0B}">
      <dgm:prSet/>
      <dgm:spPr/>
      <dgm:t>
        <a:bodyPr/>
        <a:lstStyle/>
        <a:p>
          <a:endParaRPr lang="en-GB"/>
        </a:p>
      </dgm:t>
    </dgm:pt>
    <dgm:pt modelId="{E69EE84F-945C-40E8-80F9-3FECED60701F}" type="sibTrans" cxnId="{41B04583-73CF-4CB6-9D28-55EB97036F0B}">
      <dgm:prSet/>
      <dgm:spPr/>
      <dgm:t>
        <a:bodyPr/>
        <a:lstStyle/>
        <a:p>
          <a:endParaRPr lang="en-GB"/>
        </a:p>
      </dgm:t>
    </dgm:pt>
    <dgm:pt modelId="{7F7C51BE-9FE6-4966-98C8-DFC64D85D196}">
      <dgm:prSet phldrT="[Text]" custT="1"/>
      <dgm:spPr/>
      <dgm:t>
        <a:bodyPr/>
        <a:lstStyle/>
        <a:p>
          <a:r>
            <a:rPr lang="en-US" sz="1600" dirty="0"/>
            <a:t>Text</a:t>
          </a:r>
          <a:endParaRPr lang="en-GB" sz="1600" dirty="0"/>
        </a:p>
      </dgm:t>
    </dgm:pt>
    <dgm:pt modelId="{F21AAA62-0022-4C41-A198-C8968A0753E5}" type="parTrans" cxnId="{272BC289-FE27-45EF-9410-4322A16CCBEA}">
      <dgm:prSet/>
      <dgm:spPr/>
      <dgm:t>
        <a:bodyPr/>
        <a:lstStyle/>
        <a:p>
          <a:endParaRPr lang="en-GB"/>
        </a:p>
      </dgm:t>
    </dgm:pt>
    <dgm:pt modelId="{E22E54C6-D028-4950-81FF-1C528B4289D9}" type="sibTrans" cxnId="{272BC289-FE27-45EF-9410-4322A16CCBEA}">
      <dgm:prSet/>
      <dgm:spPr/>
      <dgm:t>
        <a:bodyPr/>
        <a:lstStyle/>
        <a:p>
          <a:endParaRPr lang="en-GB"/>
        </a:p>
      </dgm:t>
    </dgm:pt>
    <dgm:pt modelId="{89168F49-96B0-41BE-87AB-681FFFC007AF}">
      <dgm:prSet phldrT="[Text]" custT="1"/>
      <dgm:spPr/>
      <dgm:t>
        <a:bodyPr/>
        <a:lstStyle/>
        <a:p>
          <a:r>
            <a:rPr lang="en-US" sz="1600" dirty="0"/>
            <a:t>Text</a:t>
          </a:r>
          <a:endParaRPr lang="en-GB" sz="1600" dirty="0"/>
        </a:p>
      </dgm:t>
    </dgm:pt>
    <dgm:pt modelId="{9D2FCD0D-FBD8-41E1-8F4D-5708A81D3D01}" type="parTrans" cxnId="{95325D5A-A34D-45A5-98C8-2A5E9389357E}">
      <dgm:prSet/>
      <dgm:spPr/>
      <dgm:t>
        <a:bodyPr/>
        <a:lstStyle/>
        <a:p>
          <a:endParaRPr lang="en-GB"/>
        </a:p>
      </dgm:t>
    </dgm:pt>
    <dgm:pt modelId="{2B56DDF4-4C4C-41FC-BD0C-4C2A0D3AE145}" type="sibTrans" cxnId="{95325D5A-A34D-45A5-98C8-2A5E9389357E}">
      <dgm:prSet/>
      <dgm:spPr/>
      <dgm:t>
        <a:bodyPr/>
        <a:lstStyle/>
        <a:p>
          <a:endParaRPr lang="en-GB"/>
        </a:p>
      </dgm:t>
    </dgm:pt>
    <dgm:pt modelId="{54004539-1D57-429A-8883-A463D4A192CE}">
      <dgm:prSet phldrT="[Text]" custT="1"/>
      <dgm:spPr/>
      <dgm:t>
        <a:bodyPr/>
        <a:lstStyle/>
        <a:p>
          <a:r>
            <a:rPr lang="en-US" sz="1600" dirty="0"/>
            <a:t>Text</a:t>
          </a:r>
          <a:endParaRPr lang="en-GB" sz="1600" dirty="0"/>
        </a:p>
      </dgm:t>
    </dgm:pt>
    <dgm:pt modelId="{929F6CF6-3FDF-43E4-8E65-CDCE6A14E96D}" type="parTrans" cxnId="{0FFC4F4A-1F95-4C15-80AB-8EB7A4393383}">
      <dgm:prSet/>
      <dgm:spPr/>
      <dgm:t>
        <a:bodyPr/>
        <a:lstStyle/>
        <a:p>
          <a:endParaRPr lang="en-GB"/>
        </a:p>
      </dgm:t>
    </dgm:pt>
    <dgm:pt modelId="{C3D5DECB-249A-47AB-B761-FBFB4F6E20D7}" type="sibTrans" cxnId="{0FFC4F4A-1F95-4C15-80AB-8EB7A4393383}">
      <dgm:prSet/>
      <dgm:spPr/>
      <dgm:t>
        <a:bodyPr/>
        <a:lstStyle/>
        <a:p>
          <a:endParaRPr lang="en-GB"/>
        </a:p>
      </dgm:t>
    </dgm:pt>
    <dgm:pt modelId="{4DD25AC3-1524-4B39-921D-29FD03FFF7A3}">
      <dgm:prSet phldrT="[Text]" custT="1"/>
      <dgm:spPr/>
      <dgm:t>
        <a:bodyPr/>
        <a:lstStyle/>
        <a:p>
          <a:r>
            <a:rPr lang="en-US" sz="1600" dirty="0"/>
            <a:t>Text</a:t>
          </a:r>
          <a:endParaRPr lang="en-GB" sz="1600" dirty="0"/>
        </a:p>
      </dgm:t>
    </dgm:pt>
    <dgm:pt modelId="{DCE98008-7092-47D0-8799-8AFC3296AC15}" type="sibTrans" cxnId="{3CD65FD4-2EA9-425C-BF1A-59635282DAA9}">
      <dgm:prSet/>
      <dgm:spPr/>
      <dgm:t>
        <a:bodyPr/>
        <a:lstStyle/>
        <a:p>
          <a:endParaRPr lang="en-GB"/>
        </a:p>
      </dgm:t>
    </dgm:pt>
    <dgm:pt modelId="{9ABF9325-39FB-421B-8C27-F6869AF3ED9C}" type="parTrans" cxnId="{3CD65FD4-2EA9-425C-BF1A-59635282DAA9}">
      <dgm:prSet/>
      <dgm:spPr/>
      <dgm:t>
        <a:bodyPr/>
        <a:lstStyle/>
        <a:p>
          <a:endParaRPr lang="en-GB"/>
        </a:p>
      </dgm:t>
    </dgm:pt>
    <dgm:pt modelId="{169DF3B8-ADB0-4BCF-86D9-97F47A87BABC}">
      <dgm:prSet phldrT="[Text]" custT="1"/>
      <dgm:spPr/>
      <dgm:t>
        <a:bodyPr/>
        <a:lstStyle/>
        <a:p>
          <a:r>
            <a:rPr lang="en-US" sz="1600" dirty="0"/>
            <a:t>Text</a:t>
          </a:r>
          <a:endParaRPr lang="en-GB" sz="1600" dirty="0"/>
        </a:p>
      </dgm:t>
    </dgm:pt>
    <dgm:pt modelId="{C9565A9B-6B19-4B25-BA3D-74AA80604C5E}" type="sibTrans" cxnId="{CC24FFD7-DE95-472A-8EC8-A76EEBA04DD9}">
      <dgm:prSet/>
      <dgm:spPr/>
      <dgm:t>
        <a:bodyPr/>
        <a:lstStyle/>
        <a:p>
          <a:endParaRPr lang="en-GB"/>
        </a:p>
      </dgm:t>
    </dgm:pt>
    <dgm:pt modelId="{048AF369-7530-433D-A671-98E8EC440E26}" type="parTrans" cxnId="{CC24FFD7-DE95-472A-8EC8-A76EEBA04DD9}">
      <dgm:prSet/>
      <dgm:spPr/>
      <dgm:t>
        <a:bodyPr/>
        <a:lstStyle/>
        <a:p>
          <a:endParaRPr lang="en-GB"/>
        </a:p>
      </dgm:t>
    </dgm:pt>
    <dgm:pt modelId="{7A104998-8780-4229-BA33-6219CA43ED11}">
      <dgm:prSet phldrT="[Text]" custT="1"/>
      <dgm:spPr/>
      <dgm:t>
        <a:bodyPr/>
        <a:lstStyle/>
        <a:p>
          <a:r>
            <a:rPr lang="en-US" sz="1600" dirty="0"/>
            <a:t>Text</a:t>
          </a:r>
          <a:endParaRPr lang="en-GB" sz="1600" dirty="0"/>
        </a:p>
      </dgm:t>
    </dgm:pt>
    <dgm:pt modelId="{BE8AFF80-45F7-4973-8C21-1781D6FA10A0}" type="sibTrans" cxnId="{04987B4D-FF3A-4D68-99D3-9224DBDA2911}">
      <dgm:prSet/>
      <dgm:spPr/>
      <dgm:t>
        <a:bodyPr/>
        <a:lstStyle/>
        <a:p>
          <a:endParaRPr lang="en-GB"/>
        </a:p>
      </dgm:t>
    </dgm:pt>
    <dgm:pt modelId="{696B37F1-80F7-4BE7-AD57-B5EB9F086935}" type="parTrans" cxnId="{04987B4D-FF3A-4D68-99D3-9224DBDA2911}">
      <dgm:prSet/>
      <dgm:spPr/>
      <dgm:t>
        <a:bodyPr/>
        <a:lstStyle/>
        <a:p>
          <a:endParaRPr lang="en-GB"/>
        </a:p>
      </dgm:t>
    </dgm:pt>
    <dgm:pt modelId="{B60388F8-8974-4FB5-B970-9B92B4B12D82}" type="pres">
      <dgm:prSet presAssocID="{A343259E-ED78-4BC6-80BA-1BD7D819BA89}" presName="linearFlow" presStyleCnt="0">
        <dgm:presLayoutVars>
          <dgm:dir/>
          <dgm:animLvl val="lvl"/>
          <dgm:resizeHandles/>
        </dgm:presLayoutVars>
      </dgm:prSet>
      <dgm:spPr/>
      <dgm:t>
        <a:bodyPr/>
        <a:lstStyle/>
        <a:p>
          <a:endParaRPr lang="de-DE"/>
        </a:p>
      </dgm:t>
    </dgm:pt>
    <dgm:pt modelId="{74298C5B-B4B7-4BA7-9F32-E8B35C2D551B}" type="pres">
      <dgm:prSet presAssocID="{C2C3D104-071E-45F7-AF43-DDE365BE3321}" presName="compositeNode" presStyleCnt="0">
        <dgm:presLayoutVars>
          <dgm:bulletEnabled val="1"/>
        </dgm:presLayoutVars>
      </dgm:prSet>
      <dgm:spPr/>
    </dgm:pt>
    <dgm:pt modelId="{00987851-CFB1-49C2-A694-8785BBA86C32}" type="pres">
      <dgm:prSet presAssocID="{C2C3D104-071E-45F7-AF43-DDE365BE3321}" presName="image" presStyleLbl="fgImgPlace1" presStyleIdx="0" presStyleCnt="4"/>
      <dgm:spPr/>
    </dgm:pt>
    <dgm:pt modelId="{98619366-6A3A-4237-BDEF-974EBA483E16}" type="pres">
      <dgm:prSet presAssocID="{C2C3D104-071E-45F7-AF43-DDE365BE3321}" presName="childNode" presStyleLbl="node1" presStyleIdx="0" presStyleCnt="4">
        <dgm:presLayoutVars>
          <dgm:bulletEnabled val="1"/>
        </dgm:presLayoutVars>
      </dgm:prSet>
      <dgm:spPr/>
      <dgm:t>
        <a:bodyPr/>
        <a:lstStyle/>
        <a:p>
          <a:endParaRPr lang="de-DE"/>
        </a:p>
      </dgm:t>
    </dgm:pt>
    <dgm:pt modelId="{60F37D83-D30F-40C2-9652-63F309292E74}" type="pres">
      <dgm:prSet presAssocID="{C2C3D104-071E-45F7-AF43-DDE365BE3321}" presName="parentNode" presStyleLbl="revTx" presStyleIdx="0" presStyleCnt="4">
        <dgm:presLayoutVars>
          <dgm:chMax val="0"/>
          <dgm:bulletEnabled val="1"/>
        </dgm:presLayoutVars>
      </dgm:prSet>
      <dgm:spPr/>
      <dgm:t>
        <a:bodyPr/>
        <a:lstStyle/>
        <a:p>
          <a:endParaRPr lang="de-DE"/>
        </a:p>
      </dgm:t>
    </dgm:pt>
    <dgm:pt modelId="{A86E5AE4-58EB-401E-92A1-4D6190F1DA9F}" type="pres">
      <dgm:prSet presAssocID="{D04E0D84-351B-475E-9B19-80FC5740B186}" presName="sibTrans" presStyleCnt="0"/>
      <dgm:spPr/>
    </dgm:pt>
    <dgm:pt modelId="{60FCE002-6ADF-4828-988D-CABFBD1E5923}" type="pres">
      <dgm:prSet presAssocID="{FBC0C05D-769E-4C46-9008-4D19C0EEF8F4}" presName="compositeNode" presStyleCnt="0">
        <dgm:presLayoutVars>
          <dgm:bulletEnabled val="1"/>
        </dgm:presLayoutVars>
      </dgm:prSet>
      <dgm:spPr/>
    </dgm:pt>
    <dgm:pt modelId="{AB3D035D-863D-44C8-A7B0-0074F5579986}" type="pres">
      <dgm:prSet presAssocID="{FBC0C05D-769E-4C46-9008-4D19C0EEF8F4}" presName="image" presStyleLbl="fgImgPlace1" presStyleIdx="1" presStyleCnt="4"/>
      <dgm:spPr/>
    </dgm:pt>
    <dgm:pt modelId="{14F6FCD3-99A9-4CD3-A6C7-1BD97813F8DB}" type="pres">
      <dgm:prSet presAssocID="{FBC0C05D-769E-4C46-9008-4D19C0EEF8F4}" presName="childNode" presStyleLbl="node1" presStyleIdx="1" presStyleCnt="4">
        <dgm:presLayoutVars>
          <dgm:bulletEnabled val="1"/>
        </dgm:presLayoutVars>
      </dgm:prSet>
      <dgm:spPr/>
      <dgm:t>
        <a:bodyPr/>
        <a:lstStyle/>
        <a:p>
          <a:endParaRPr lang="de-DE"/>
        </a:p>
      </dgm:t>
    </dgm:pt>
    <dgm:pt modelId="{52BB2EAD-B7F2-400E-BE96-D57B4ADC0CAA}" type="pres">
      <dgm:prSet presAssocID="{FBC0C05D-769E-4C46-9008-4D19C0EEF8F4}" presName="parentNode" presStyleLbl="revTx" presStyleIdx="1" presStyleCnt="4">
        <dgm:presLayoutVars>
          <dgm:chMax val="0"/>
          <dgm:bulletEnabled val="1"/>
        </dgm:presLayoutVars>
      </dgm:prSet>
      <dgm:spPr/>
      <dgm:t>
        <a:bodyPr/>
        <a:lstStyle/>
        <a:p>
          <a:endParaRPr lang="de-DE"/>
        </a:p>
      </dgm:t>
    </dgm:pt>
    <dgm:pt modelId="{32B5BB6D-100A-4E9F-B87E-7C17A4369C21}" type="pres">
      <dgm:prSet presAssocID="{DDA07CCF-9863-471E-88BF-A95861D56EE7}" presName="sibTrans" presStyleCnt="0"/>
      <dgm:spPr/>
    </dgm:pt>
    <dgm:pt modelId="{62AF3545-9917-460C-93F3-F04E118948B6}" type="pres">
      <dgm:prSet presAssocID="{A5F84779-9CD1-46D8-8431-5E1B848848FD}" presName="compositeNode" presStyleCnt="0">
        <dgm:presLayoutVars>
          <dgm:bulletEnabled val="1"/>
        </dgm:presLayoutVars>
      </dgm:prSet>
      <dgm:spPr/>
    </dgm:pt>
    <dgm:pt modelId="{C2A106DD-2AB0-4934-8989-71ABB0410C5B}" type="pres">
      <dgm:prSet presAssocID="{A5F84779-9CD1-46D8-8431-5E1B848848FD}" presName="image" presStyleLbl="fgImgPlace1" presStyleIdx="2" presStyleCnt="4"/>
      <dgm:spPr/>
    </dgm:pt>
    <dgm:pt modelId="{B069C734-F5FC-43FC-8F70-4CDF5DB88581}" type="pres">
      <dgm:prSet presAssocID="{A5F84779-9CD1-46D8-8431-5E1B848848FD}" presName="childNode" presStyleLbl="node1" presStyleIdx="2" presStyleCnt="4">
        <dgm:presLayoutVars>
          <dgm:bulletEnabled val="1"/>
        </dgm:presLayoutVars>
      </dgm:prSet>
      <dgm:spPr/>
      <dgm:t>
        <a:bodyPr/>
        <a:lstStyle/>
        <a:p>
          <a:endParaRPr lang="de-DE"/>
        </a:p>
      </dgm:t>
    </dgm:pt>
    <dgm:pt modelId="{43B08C63-3D57-417B-BB40-B5EF3BF96BE5}" type="pres">
      <dgm:prSet presAssocID="{A5F84779-9CD1-46D8-8431-5E1B848848FD}" presName="parentNode" presStyleLbl="revTx" presStyleIdx="2" presStyleCnt="4">
        <dgm:presLayoutVars>
          <dgm:chMax val="0"/>
          <dgm:bulletEnabled val="1"/>
        </dgm:presLayoutVars>
      </dgm:prSet>
      <dgm:spPr/>
      <dgm:t>
        <a:bodyPr/>
        <a:lstStyle/>
        <a:p>
          <a:endParaRPr lang="de-DE"/>
        </a:p>
      </dgm:t>
    </dgm:pt>
    <dgm:pt modelId="{186A513D-2EB2-43D7-9EBE-9C797A6AE925}" type="pres">
      <dgm:prSet presAssocID="{8341C8E4-B721-4D62-8847-4CC62AD6FC61}" presName="sibTrans" presStyleCnt="0"/>
      <dgm:spPr/>
    </dgm:pt>
    <dgm:pt modelId="{7E39E542-FA5B-435A-BCAE-67A8C884B429}" type="pres">
      <dgm:prSet presAssocID="{C4A01D83-7E45-42B3-B852-CC346EC47691}" presName="compositeNode" presStyleCnt="0">
        <dgm:presLayoutVars>
          <dgm:bulletEnabled val="1"/>
        </dgm:presLayoutVars>
      </dgm:prSet>
      <dgm:spPr/>
    </dgm:pt>
    <dgm:pt modelId="{60C3021D-93F6-43B3-8099-659C7BC1BA44}" type="pres">
      <dgm:prSet presAssocID="{C4A01D83-7E45-42B3-B852-CC346EC47691}" presName="image" presStyleLbl="fgImgPlace1" presStyleIdx="3" presStyleCnt="4"/>
      <dgm:spPr/>
    </dgm:pt>
    <dgm:pt modelId="{5460E45C-9389-4BE8-A139-9ECA4E769092}" type="pres">
      <dgm:prSet presAssocID="{C4A01D83-7E45-42B3-B852-CC346EC47691}" presName="childNode" presStyleLbl="node1" presStyleIdx="3" presStyleCnt="4">
        <dgm:presLayoutVars>
          <dgm:bulletEnabled val="1"/>
        </dgm:presLayoutVars>
      </dgm:prSet>
      <dgm:spPr/>
      <dgm:t>
        <a:bodyPr/>
        <a:lstStyle/>
        <a:p>
          <a:endParaRPr lang="de-DE"/>
        </a:p>
      </dgm:t>
    </dgm:pt>
    <dgm:pt modelId="{094C70E2-492E-450A-90CC-7A023E1E20B1}" type="pres">
      <dgm:prSet presAssocID="{C4A01D83-7E45-42B3-B852-CC346EC47691}" presName="parentNode" presStyleLbl="revTx" presStyleIdx="3" presStyleCnt="4">
        <dgm:presLayoutVars>
          <dgm:chMax val="0"/>
          <dgm:bulletEnabled val="1"/>
        </dgm:presLayoutVars>
      </dgm:prSet>
      <dgm:spPr/>
      <dgm:t>
        <a:bodyPr/>
        <a:lstStyle/>
        <a:p>
          <a:endParaRPr lang="de-DE"/>
        </a:p>
      </dgm:t>
    </dgm:pt>
  </dgm:ptLst>
  <dgm:cxnLst>
    <dgm:cxn modelId="{B909D761-A89B-4973-A42F-BAA98DA330B8}" type="presOf" srcId="{54004539-1D57-429A-8883-A463D4A192CE}" destId="{14F6FCD3-99A9-4CD3-A6C7-1BD97813F8DB}" srcOrd="0" destOrd="1" presId="urn:microsoft.com/office/officeart/2005/8/layout/hList2"/>
    <dgm:cxn modelId="{889FACDD-A95C-4244-9011-82A8903ECD64}" type="presOf" srcId="{558BE124-6DE5-4705-8664-CD8F4C6EAE3A}" destId="{14F6FCD3-99A9-4CD3-A6C7-1BD97813F8DB}" srcOrd="0" destOrd="0" presId="urn:microsoft.com/office/officeart/2005/8/layout/hList2"/>
    <dgm:cxn modelId="{272BC289-FE27-45EF-9410-4322A16CCBEA}" srcId="{C4A01D83-7E45-42B3-B852-CC346EC47691}" destId="{7F7C51BE-9FE6-4966-98C8-DFC64D85D196}" srcOrd="2" destOrd="0" parTransId="{F21AAA62-0022-4C41-A198-C8968A0753E5}" sibTransId="{E22E54C6-D028-4950-81FF-1C528B4289D9}"/>
    <dgm:cxn modelId="{B6DC2B09-CDFC-4E0C-9771-9C33B2664490}" srcId="{FBC0C05D-769E-4C46-9008-4D19C0EEF8F4}" destId="{F5C4E13F-5775-47C6-BD52-347A49ECD479}" srcOrd="2" destOrd="0" parTransId="{6F003AAC-FA29-4434-8E9D-35CF785C6989}" sibTransId="{9C82FDAF-F016-49C8-B12B-610500A2C0F3}"/>
    <dgm:cxn modelId="{3FDCE26C-27BB-40F9-8618-9C30BA1D6624}" type="presOf" srcId="{7F7C51BE-9FE6-4966-98C8-DFC64D85D196}" destId="{5460E45C-9389-4BE8-A139-9ECA4E769092}" srcOrd="0" destOrd="2" presId="urn:microsoft.com/office/officeart/2005/8/layout/hList2"/>
    <dgm:cxn modelId="{52E071A2-999E-485C-8178-70BFDF27179A}" srcId="{A343259E-ED78-4BC6-80BA-1BD7D819BA89}" destId="{C2C3D104-071E-45F7-AF43-DDE365BE3321}" srcOrd="0" destOrd="0" parTransId="{2E3D157C-7EC4-468D-A835-D3AA3F37F22D}" sibTransId="{D04E0D84-351B-475E-9B19-80FC5740B186}"/>
    <dgm:cxn modelId="{41B04583-73CF-4CB6-9D28-55EB97036F0B}" srcId="{C4A01D83-7E45-42B3-B852-CC346EC47691}" destId="{4C6AC43D-8B9E-480D-91F6-137D77A7D86A}" srcOrd="1" destOrd="0" parTransId="{E06E65F8-4CE3-4AFC-A039-DBD54592CCDD}" sibTransId="{E69EE84F-945C-40E8-80F9-3FECED60701F}"/>
    <dgm:cxn modelId="{B773A894-3991-4E36-AAC5-E4855BC9BC99}" type="presOf" srcId="{F5C4E13F-5775-47C6-BD52-347A49ECD479}" destId="{14F6FCD3-99A9-4CD3-A6C7-1BD97813F8DB}" srcOrd="0" destOrd="2" presId="urn:microsoft.com/office/officeart/2005/8/layout/hList2"/>
    <dgm:cxn modelId="{C8A64780-092C-4ED0-9D72-DC558F46A5FF}" srcId="{C4A01D83-7E45-42B3-B852-CC346EC47691}" destId="{89433633-C0E8-493C-BDB0-FAE1F169CD3E}" srcOrd="0" destOrd="0" parTransId="{C33267A8-04AB-4AAF-AF37-FA076171CC94}" sibTransId="{F98E3F6A-CD27-46B6-B177-07E9811462DE}"/>
    <dgm:cxn modelId="{76F08ADF-42E1-47E6-8A2E-26572B3F44CB}" srcId="{FBC0C05D-769E-4C46-9008-4D19C0EEF8F4}" destId="{558BE124-6DE5-4705-8664-CD8F4C6EAE3A}" srcOrd="0" destOrd="0" parTransId="{61B2EBC6-C72C-407E-BB24-B72D17D73078}" sibTransId="{D9EF9378-AACD-4F81-A0C8-8BF3FAA33E13}"/>
    <dgm:cxn modelId="{04987B4D-FF3A-4D68-99D3-9224DBDA2911}" srcId="{A5F84779-9CD1-46D8-8431-5E1B848848FD}" destId="{7A104998-8780-4229-BA33-6219CA43ED11}" srcOrd="2" destOrd="0" parTransId="{696B37F1-80F7-4BE7-AD57-B5EB9F086935}" sibTransId="{BE8AFF80-45F7-4973-8C21-1781D6FA10A0}"/>
    <dgm:cxn modelId="{F94C1B19-F89E-4EFB-914D-C7F5946A4671}" type="presOf" srcId="{169DF3B8-ADB0-4BCF-86D9-97F47A87BABC}" destId="{B069C734-F5FC-43FC-8F70-4CDF5DB88581}" srcOrd="0" destOrd="1" presId="urn:microsoft.com/office/officeart/2005/8/layout/hList2"/>
    <dgm:cxn modelId="{95325D5A-A34D-45A5-98C8-2A5E9389357E}" srcId="{C2C3D104-071E-45F7-AF43-DDE365BE3321}" destId="{89168F49-96B0-41BE-87AB-681FFFC007AF}" srcOrd="2" destOrd="0" parTransId="{9D2FCD0D-FBD8-41E1-8F4D-5708A81D3D01}" sibTransId="{2B56DDF4-4C4C-41FC-BD0C-4C2A0D3AE145}"/>
    <dgm:cxn modelId="{304B875E-3CF2-4FE7-9516-07CB8366240C}" type="presOf" srcId="{89433633-C0E8-493C-BDB0-FAE1F169CD3E}" destId="{5460E45C-9389-4BE8-A139-9ECA4E769092}" srcOrd="0" destOrd="0" presId="urn:microsoft.com/office/officeart/2005/8/layout/hList2"/>
    <dgm:cxn modelId="{EBBEAE07-6137-45A9-8658-7BB75B58D2E6}" srcId="{A343259E-ED78-4BC6-80BA-1BD7D819BA89}" destId="{A5F84779-9CD1-46D8-8431-5E1B848848FD}" srcOrd="2" destOrd="0" parTransId="{F4629420-1584-434C-9BC3-B0A1C5C77376}" sibTransId="{8341C8E4-B721-4D62-8847-4CC62AD6FC61}"/>
    <dgm:cxn modelId="{4FDA574B-F789-4EFC-9A4B-E03A3A1C17A6}" type="presOf" srcId="{89168F49-96B0-41BE-87AB-681FFFC007AF}" destId="{98619366-6A3A-4237-BDEF-974EBA483E16}" srcOrd="0" destOrd="2" presId="urn:microsoft.com/office/officeart/2005/8/layout/hList2"/>
    <dgm:cxn modelId="{4E389439-088D-4B9F-827E-E0F35D547000}" type="presOf" srcId="{7A104998-8780-4229-BA33-6219CA43ED11}" destId="{B069C734-F5FC-43FC-8F70-4CDF5DB88581}" srcOrd="0" destOrd="2" presId="urn:microsoft.com/office/officeart/2005/8/layout/hList2"/>
    <dgm:cxn modelId="{2231CF5D-4DA9-4B6B-AB58-8B714B72BC2E}" srcId="{C2C3D104-071E-45F7-AF43-DDE365BE3321}" destId="{B8B62A33-949F-4572-8977-D228DCC968AF}" srcOrd="1" destOrd="0" parTransId="{2CA12C1B-AF8F-4C9F-9750-2180EB977E38}" sibTransId="{B4D1D4C7-FE1F-4DC4-B369-8833F30A3AB1}"/>
    <dgm:cxn modelId="{3CD65FD4-2EA9-425C-BF1A-59635282DAA9}" srcId="{A5F84779-9CD1-46D8-8431-5E1B848848FD}" destId="{4DD25AC3-1524-4B39-921D-29FD03FFF7A3}" srcOrd="0" destOrd="0" parTransId="{9ABF9325-39FB-421B-8C27-F6869AF3ED9C}" sibTransId="{DCE98008-7092-47D0-8799-8AFC3296AC15}"/>
    <dgm:cxn modelId="{09AED279-535C-4041-9098-0E690C6AD5F0}" srcId="{C2C3D104-071E-45F7-AF43-DDE365BE3321}" destId="{134F04E9-3127-433B-8AC2-66BD7BEE7911}" srcOrd="0" destOrd="0" parTransId="{7454BE7C-5D12-4207-BCF5-76A0B5D5A175}" sibTransId="{A162A0A6-0A2C-44EC-8269-E3C92D51CE70}"/>
    <dgm:cxn modelId="{CC24FFD7-DE95-472A-8EC8-A76EEBA04DD9}" srcId="{A5F84779-9CD1-46D8-8431-5E1B848848FD}" destId="{169DF3B8-ADB0-4BCF-86D9-97F47A87BABC}" srcOrd="1" destOrd="0" parTransId="{048AF369-7530-433D-A671-98E8EC440E26}" sibTransId="{C9565A9B-6B19-4B25-BA3D-74AA80604C5E}"/>
    <dgm:cxn modelId="{A8249AC0-DEED-4E47-B071-46F77FCCF3FC}" type="presOf" srcId="{A5F84779-9CD1-46D8-8431-5E1B848848FD}" destId="{43B08C63-3D57-417B-BB40-B5EF3BF96BE5}" srcOrd="0" destOrd="0" presId="urn:microsoft.com/office/officeart/2005/8/layout/hList2"/>
    <dgm:cxn modelId="{070F10C0-6559-4020-ABF7-9AC11690B15E}" type="presOf" srcId="{FBC0C05D-769E-4C46-9008-4D19C0EEF8F4}" destId="{52BB2EAD-B7F2-400E-BE96-D57B4ADC0CAA}" srcOrd="0" destOrd="0" presId="urn:microsoft.com/office/officeart/2005/8/layout/hList2"/>
    <dgm:cxn modelId="{6B8ABFCA-1377-4FFD-ABCE-7322F115CAA3}" type="presOf" srcId="{134F04E9-3127-433B-8AC2-66BD7BEE7911}" destId="{98619366-6A3A-4237-BDEF-974EBA483E16}" srcOrd="0" destOrd="0" presId="urn:microsoft.com/office/officeart/2005/8/layout/hList2"/>
    <dgm:cxn modelId="{852F4B34-576B-4994-AA55-CE1515C01BE1}" type="presOf" srcId="{C4A01D83-7E45-42B3-B852-CC346EC47691}" destId="{094C70E2-492E-450A-90CC-7A023E1E20B1}" srcOrd="0" destOrd="0" presId="urn:microsoft.com/office/officeart/2005/8/layout/hList2"/>
    <dgm:cxn modelId="{442E6DE9-E326-4D43-99B5-A481F9557D86}" srcId="{A343259E-ED78-4BC6-80BA-1BD7D819BA89}" destId="{FBC0C05D-769E-4C46-9008-4D19C0EEF8F4}" srcOrd="1" destOrd="0" parTransId="{35FC896C-EBE8-4BB7-9B11-236F21DA126A}" sibTransId="{DDA07CCF-9863-471E-88BF-A95861D56EE7}"/>
    <dgm:cxn modelId="{0FFC4F4A-1F95-4C15-80AB-8EB7A4393383}" srcId="{FBC0C05D-769E-4C46-9008-4D19C0EEF8F4}" destId="{54004539-1D57-429A-8883-A463D4A192CE}" srcOrd="1" destOrd="0" parTransId="{929F6CF6-3FDF-43E4-8E65-CDCE6A14E96D}" sibTransId="{C3D5DECB-249A-47AB-B761-FBFB4F6E20D7}"/>
    <dgm:cxn modelId="{06DE24C1-0090-4376-AB28-0DA5F5C0330D}" srcId="{A343259E-ED78-4BC6-80BA-1BD7D819BA89}" destId="{C4A01D83-7E45-42B3-B852-CC346EC47691}" srcOrd="3" destOrd="0" parTransId="{DCE844C5-24CA-47EA-B943-A34A7B08D518}" sibTransId="{9526F1B1-A226-460C-80D0-4264789D8675}"/>
    <dgm:cxn modelId="{F22D522B-1921-4FDC-8BF0-F631D5A10E68}" type="presOf" srcId="{4DD25AC3-1524-4B39-921D-29FD03FFF7A3}" destId="{B069C734-F5FC-43FC-8F70-4CDF5DB88581}" srcOrd="0" destOrd="0" presId="urn:microsoft.com/office/officeart/2005/8/layout/hList2"/>
    <dgm:cxn modelId="{913E0C6D-0338-46EA-86FC-FD671CC22073}" type="presOf" srcId="{B8B62A33-949F-4572-8977-D228DCC968AF}" destId="{98619366-6A3A-4237-BDEF-974EBA483E16}" srcOrd="0" destOrd="1" presId="urn:microsoft.com/office/officeart/2005/8/layout/hList2"/>
    <dgm:cxn modelId="{B8CB7BB2-63AA-4801-A0CF-3E6536FADC1B}" type="presOf" srcId="{C2C3D104-071E-45F7-AF43-DDE365BE3321}" destId="{60F37D83-D30F-40C2-9652-63F309292E74}" srcOrd="0" destOrd="0" presId="urn:microsoft.com/office/officeart/2005/8/layout/hList2"/>
    <dgm:cxn modelId="{0ACFE55E-FCFE-433D-AF8E-3664F380F25F}" type="presOf" srcId="{4C6AC43D-8B9E-480D-91F6-137D77A7D86A}" destId="{5460E45C-9389-4BE8-A139-9ECA4E769092}" srcOrd="0" destOrd="1" presId="urn:microsoft.com/office/officeart/2005/8/layout/hList2"/>
    <dgm:cxn modelId="{B835BC6F-9F51-4E87-894F-59A3B2E12E1C}" type="presOf" srcId="{A343259E-ED78-4BC6-80BA-1BD7D819BA89}" destId="{B60388F8-8974-4FB5-B970-9B92B4B12D82}" srcOrd="0" destOrd="0" presId="urn:microsoft.com/office/officeart/2005/8/layout/hList2"/>
    <dgm:cxn modelId="{EF4781F5-A4D9-4FE2-8795-A968BF48C494}" type="presParOf" srcId="{B60388F8-8974-4FB5-B970-9B92B4B12D82}" destId="{74298C5B-B4B7-4BA7-9F32-E8B35C2D551B}" srcOrd="0" destOrd="0" presId="urn:microsoft.com/office/officeart/2005/8/layout/hList2"/>
    <dgm:cxn modelId="{86A1EC58-729E-4DFA-980A-7B2170185E3D}" type="presParOf" srcId="{74298C5B-B4B7-4BA7-9F32-E8B35C2D551B}" destId="{00987851-CFB1-49C2-A694-8785BBA86C32}" srcOrd="0" destOrd="0" presId="urn:microsoft.com/office/officeart/2005/8/layout/hList2"/>
    <dgm:cxn modelId="{6EDF2CC6-53A8-4199-991B-6463336480FA}" type="presParOf" srcId="{74298C5B-B4B7-4BA7-9F32-E8B35C2D551B}" destId="{98619366-6A3A-4237-BDEF-974EBA483E16}" srcOrd="1" destOrd="0" presId="urn:microsoft.com/office/officeart/2005/8/layout/hList2"/>
    <dgm:cxn modelId="{26FADB8D-4C2F-43C1-972C-9AB37CB170E8}" type="presParOf" srcId="{74298C5B-B4B7-4BA7-9F32-E8B35C2D551B}" destId="{60F37D83-D30F-40C2-9652-63F309292E74}" srcOrd="2" destOrd="0" presId="urn:microsoft.com/office/officeart/2005/8/layout/hList2"/>
    <dgm:cxn modelId="{D3E7FA3C-90F2-412B-8B60-AFA9A2FABEAF}" type="presParOf" srcId="{B60388F8-8974-4FB5-B970-9B92B4B12D82}" destId="{A86E5AE4-58EB-401E-92A1-4D6190F1DA9F}" srcOrd="1" destOrd="0" presId="urn:microsoft.com/office/officeart/2005/8/layout/hList2"/>
    <dgm:cxn modelId="{FDD18F6F-6CBF-41A6-974E-2B7C08C267BD}" type="presParOf" srcId="{B60388F8-8974-4FB5-B970-9B92B4B12D82}" destId="{60FCE002-6ADF-4828-988D-CABFBD1E5923}" srcOrd="2" destOrd="0" presId="urn:microsoft.com/office/officeart/2005/8/layout/hList2"/>
    <dgm:cxn modelId="{3BDEADEA-7ABA-4B1B-B6DF-C6F7C23E28EF}" type="presParOf" srcId="{60FCE002-6ADF-4828-988D-CABFBD1E5923}" destId="{AB3D035D-863D-44C8-A7B0-0074F5579986}" srcOrd="0" destOrd="0" presId="urn:microsoft.com/office/officeart/2005/8/layout/hList2"/>
    <dgm:cxn modelId="{473A1CA6-070C-4454-B216-9FC003E295FA}" type="presParOf" srcId="{60FCE002-6ADF-4828-988D-CABFBD1E5923}" destId="{14F6FCD3-99A9-4CD3-A6C7-1BD97813F8DB}" srcOrd="1" destOrd="0" presId="urn:microsoft.com/office/officeart/2005/8/layout/hList2"/>
    <dgm:cxn modelId="{E8F2C4A1-B3EA-4DC1-BB9C-62690530744B}" type="presParOf" srcId="{60FCE002-6ADF-4828-988D-CABFBD1E5923}" destId="{52BB2EAD-B7F2-400E-BE96-D57B4ADC0CAA}" srcOrd="2" destOrd="0" presId="urn:microsoft.com/office/officeart/2005/8/layout/hList2"/>
    <dgm:cxn modelId="{34E16546-D5FC-4ECF-8C0E-74F89C2B463D}" type="presParOf" srcId="{B60388F8-8974-4FB5-B970-9B92B4B12D82}" destId="{32B5BB6D-100A-4E9F-B87E-7C17A4369C21}" srcOrd="3" destOrd="0" presId="urn:microsoft.com/office/officeart/2005/8/layout/hList2"/>
    <dgm:cxn modelId="{47934D46-E4F4-4AAF-A59C-0F1B69AFD5FA}" type="presParOf" srcId="{B60388F8-8974-4FB5-B970-9B92B4B12D82}" destId="{62AF3545-9917-460C-93F3-F04E118948B6}" srcOrd="4" destOrd="0" presId="urn:microsoft.com/office/officeart/2005/8/layout/hList2"/>
    <dgm:cxn modelId="{FD5073D8-9131-494C-9EDF-6BA723950F2E}" type="presParOf" srcId="{62AF3545-9917-460C-93F3-F04E118948B6}" destId="{C2A106DD-2AB0-4934-8989-71ABB0410C5B}" srcOrd="0" destOrd="0" presId="urn:microsoft.com/office/officeart/2005/8/layout/hList2"/>
    <dgm:cxn modelId="{B6A39FC2-9371-46D8-932D-A99549CD2562}" type="presParOf" srcId="{62AF3545-9917-460C-93F3-F04E118948B6}" destId="{B069C734-F5FC-43FC-8F70-4CDF5DB88581}" srcOrd="1" destOrd="0" presId="urn:microsoft.com/office/officeart/2005/8/layout/hList2"/>
    <dgm:cxn modelId="{AC9DBC8F-183B-4B61-8396-AA08946E252F}" type="presParOf" srcId="{62AF3545-9917-460C-93F3-F04E118948B6}" destId="{43B08C63-3D57-417B-BB40-B5EF3BF96BE5}" srcOrd="2" destOrd="0" presId="urn:microsoft.com/office/officeart/2005/8/layout/hList2"/>
    <dgm:cxn modelId="{5CC79971-F57C-4BBD-B2DD-1ED023B8754A}" type="presParOf" srcId="{B60388F8-8974-4FB5-B970-9B92B4B12D82}" destId="{186A513D-2EB2-43D7-9EBE-9C797A6AE925}" srcOrd="5" destOrd="0" presId="urn:microsoft.com/office/officeart/2005/8/layout/hList2"/>
    <dgm:cxn modelId="{5C1E30B0-9279-459A-98C0-8B3ADF23832F}" type="presParOf" srcId="{B60388F8-8974-4FB5-B970-9B92B4B12D82}" destId="{7E39E542-FA5B-435A-BCAE-67A8C884B429}" srcOrd="6" destOrd="0" presId="urn:microsoft.com/office/officeart/2005/8/layout/hList2"/>
    <dgm:cxn modelId="{9E13B323-9CFC-41AC-8020-386747C929E2}" type="presParOf" srcId="{7E39E542-FA5B-435A-BCAE-67A8C884B429}" destId="{60C3021D-93F6-43B3-8099-659C7BC1BA44}" srcOrd="0" destOrd="0" presId="urn:microsoft.com/office/officeart/2005/8/layout/hList2"/>
    <dgm:cxn modelId="{B947E381-19A5-4A13-B2DD-8CE92AE45008}" type="presParOf" srcId="{7E39E542-FA5B-435A-BCAE-67A8C884B429}" destId="{5460E45C-9389-4BE8-A139-9ECA4E769092}" srcOrd="1" destOrd="0" presId="urn:microsoft.com/office/officeart/2005/8/layout/hList2"/>
    <dgm:cxn modelId="{40F49E4D-2E51-4C49-96E6-8536975FF903}" type="presParOf" srcId="{7E39E542-FA5B-435A-BCAE-67A8C884B429}" destId="{094C70E2-492E-450A-90CC-7A023E1E20B1}"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D43256-F86F-409C-A74C-4B15ECC2AE8A}" type="doc">
      <dgm:prSet loTypeId="urn:microsoft.com/office/officeart/2005/8/layout/vList3" loCatId="list" qsTypeId="urn:microsoft.com/office/officeart/2005/8/quickstyle/simple1" qsCatId="simple" csTypeId="urn:microsoft.com/office/officeart/2005/8/colors/colorful1" csCatId="colorful" phldr="1"/>
      <dgm:spPr/>
    </dgm:pt>
    <dgm:pt modelId="{E239AB24-6171-41A0-844E-1F4472B7FEDC}">
      <dgm:prSet phldrT="[Text]" custT="1"/>
      <dgm:spPr/>
      <dgm:t>
        <a:bodyPr/>
        <a:lstStyle/>
        <a:p>
          <a:r>
            <a:rPr lang="en-US" sz="1600" dirty="0"/>
            <a:t>Text</a:t>
          </a:r>
          <a:endParaRPr lang="en-GB" sz="1600" dirty="0"/>
        </a:p>
      </dgm:t>
    </dgm:pt>
    <dgm:pt modelId="{57AD8A49-64C2-4ACB-9C63-26EB53454D31}" type="parTrans" cxnId="{7CE0D077-EFB0-4EE9-AD65-E2F0C85B1F73}">
      <dgm:prSet/>
      <dgm:spPr/>
      <dgm:t>
        <a:bodyPr/>
        <a:lstStyle/>
        <a:p>
          <a:endParaRPr lang="en-GB"/>
        </a:p>
      </dgm:t>
    </dgm:pt>
    <dgm:pt modelId="{B04B3C8F-AC80-47B6-8C56-C4F2F011FB85}" type="sibTrans" cxnId="{7CE0D077-EFB0-4EE9-AD65-E2F0C85B1F73}">
      <dgm:prSet/>
      <dgm:spPr/>
      <dgm:t>
        <a:bodyPr/>
        <a:lstStyle/>
        <a:p>
          <a:endParaRPr lang="en-GB"/>
        </a:p>
      </dgm:t>
    </dgm:pt>
    <dgm:pt modelId="{E5614DC2-0245-4FD7-9AA5-075BE1E3F9EE}">
      <dgm:prSet phldrT="[Text]" custT="1"/>
      <dgm:spPr/>
      <dgm:t>
        <a:bodyPr/>
        <a:lstStyle/>
        <a:p>
          <a:r>
            <a:rPr lang="en-GB" sz="1600" dirty="0"/>
            <a:t>Text</a:t>
          </a:r>
        </a:p>
      </dgm:t>
    </dgm:pt>
    <dgm:pt modelId="{8BEE149F-9DCC-435B-99F2-383EBEEE0D3B}" type="parTrans" cxnId="{6CAC4643-56FD-46EA-8ACA-A4CDF799DFD5}">
      <dgm:prSet/>
      <dgm:spPr/>
      <dgm:t>
        <a:bodyPr/>
        <a:lstStyle/>
        <a:p>
          <a:endParaRPr lang="en-GB"/>
        </a:p>
      </dgm:t>
    </dgm:pt>
    <dgm:pt modelId="{035B6E27-06CE-40E0-B76F-4D8796DDE0B4}" type="sibTrans" cxnId="{6CAC4643-56FD-46EA-8ACA-A4CDF799DFD5}">
      <dgm:prSet/>
      <dgm:spPr/>
      <dgm:t>
        <a:bodyPr/>
        <a:lstStyle/>
        <a:p>
          <a:endParaRPr lang="en-GB"/>
        </a:p>
      </dgm:t>
    </dgm:pt>
    <dgm:pt modelId="{2562F501-982C-4B6D-BA38-0E7A86FC2902}">
      <dgm:prSet phldrT="[Text]" custT="1"/>
      <dgm:spPr/>
      <dgm:t>
        <a:bodyPr/>
        <a:lstStyle/>
        <a:p>
          <a:r>
            <a:rPr lang="en-US" sz="1600" dirty="0"/>
            <a:t>Text</a:t>
          </a:r>
          <a:endParaRPr lang="en-GB" sz="1600" dirty="0"/>
        </a:p>
      </dgm:t>
    </dgm:pt>
    <dgm:pt modelId="{31C9893A-B6C4-4FA9-ADFB-D9899A3186FE}" type="parTrans" cxnId="{39C42627-3434-4A36-AC36-446C0B802309}">
      <dgm:prSet/>
      <dgm:spPr/>
      <dgm:t>
        <a:bodyPr/>
        <a:lstStyle/>
        <a:p>
          <a:endParaRPr lang="en-GB"/>
        </a:p>
      </dgm:t>
    </dgm:pt>
    <dgm:pt modelId="{1FFE489D-771B-4D9F-B5A8-6F1C7A27CC18}" type="sibTrans" cxnId="{39C42627-3434-4A36-AC36-446C0B802309}">
      <dgm:prSet/>
      <dgm:spPr/>
      <dgm:t>
        <a:bodyPr/>
        <a:lstStyle/>
        <a:p>
          <a:endParaRPr lang="en-GB"/>
        </a:p>
      </dgm:t>
    </dgm:pt>
    <dgm:pt modelId="{B6AF40D0-B4AA-4138-BA6E-7EA5A3E6F9CF}">
      <dgm:prSet phldrT="[Text]" custT="1"/>
      <dgm:spPr/>
      <dgm:t>
        <a:bodyPr/>
        <a:lstStyle/>
        <a:p>
          <a:r>
            <a:rPr lang="en-GB" sz="1600" dirty="0"/>
            <a:t>Text</a:t>
          </a:r>
        </a:p>
      </dgm:t>
    </dgm:pt>
    <dgm:pt modelId="{9680D867-8F69-44A7-A2EC-9DC037C4189D}" type="parTrans" cxnId="{03B68655-29BC-4266-AA82-94DDD816B31A}">
      <dgm:prSet/>
      <dgm:spPr/>
      <dgm:t>
        <a:bodyPr/>
        <a:lstStyle/>
        <a:p>
          <a:endParaRPr lang="en-GB"/>
        </a:p>
      </dgm:t>
    </dgm:pt>
    <dgm:pt modelId="{F4A1E6E4-6A8C-49BB-89E5-6975DDD767CB}" type="sibTrans" cxnId="{03B68655-29BC-4266-AA82-94DDD816B31A}">
      <dgm:prSet/>
      <dgm:spPr/>
      <dgm:t>
        <a:bodyPr/>
        <a:lstStyle/>
        <a:p>
          <a:endParaRPr lang="en-GB"/>
        </a:p>
      </dgm:t>
    </dgm:pt>
    <dgm:pt modelId="{DFF37F35-56CB-4AA0-89FB-070047CFA715}">
      <dgm:prSet phldrT="[Text]" custT="1"/>
      <dgm:spPr/>
      <dgm:t>
        <a:bodyPr/>
        <a:lstStyle/>
        <a:p>
          <a:r>
            <a:rPr lang="en-GB" sz="1600" dirty="0"/>
            <a:t>Text</a:t>
          </a:r>
        </a:p>
      </dgm:t>
    </dgm:pt>
    <dgm:pt modelId="{A1EFFA3A-F3BA-4677-925E-899A672D48C3}" type="parTrans" cxnId="{F841F479-60DF-4312-88C6-58122E166D1F}">
      <dgm:prSet/>
      <dgm:spPr/>
      <dgm:t>
        <a:bodyPr/>
        <a:lstStyle/>
        <a:p>
          <a:endParaRPr lang="en-GB"/>
        </a:p>
      </dgm:t>
    </dgm:pt>
    <dgm:pt modelId="{D220FAC8-EF31-4E7B-9DFF-1167B1C03409}" type="sibTrans" cxnId="{F841F479-60DF-4312-88C6-58122E166D1F}">
      <dgm:prSet/>
      <dgm:spPr/>
      <dgm:t>
        <a:bodyPr/>
        <a:lstStyle/>
        <a:p>
          <a:endParaRPr lang="en-GB"/>
        </a:p>
      </dgm:t>
    </dgm:pt>
    <dgm:pt modelId="{2871257E-9D5A-4957-B56A-5A419A3B4C9F}">
      <dgm:prSet phldrT="[Text]" custT="1"/>
      <dgm:spPr/>
      <dgm:t>
        <a:bodyPr/>
        <a:lstStyle/>
        <a:p>
          <a:r>
            <a:rPr lang="en-GB" sz="1600" dirty="0"/>
            <a:t>Text</a:t>
          </a:r>
        </a:p>
      </dgm:t>
    </dgm:pt>
    <dgm:pt modelId="{C39F9300-1F56-428F-8D01-54902F5890B9}" type="parTrans" cxnId="{2FFD2744-F9E8-48E5-A2E5-749D1CF16387}">
      <dgm:prSet/>
      <dgm:spPr/>
      <dgm:t>
        <a:bodyPr/>
        <a:lstStyle/>
        <a:p>
          <a:endParaRPr lang="en-GB"/>
        </a:p>
      </dgm:t>
    </dgm:pt>
    <dgm:pt modelId="{A1923D9A-7050-48D4-89E6-F479D8CC5D49}" type="sibTrans" cxnId="{2FFD2744-F9E8-48E5-A2E5-749D1CF16387}">
      <dgm:prSet/>
      <dgm:spPr/>
      <dgm:t>
        <a:bodyPr/>
        <a:lstStyle/>
        <a:p>
          <a:endParaRPr lang="en-GB"/>
        </a:p>
      </dgm:t>
    </dgm:pt>
    <dgm:pt modelId="{0CBE9E22-3405-4E28-896F-D8D5BD81C0B7}">
      <dgm:prSet phldrT="[Text]" custT="1"/>
      <dgm:spPr/>
      <dgm:t>
        <a:bodyPr/>
        <a:lstStyle/>
        <a:p>
          <a:r>
            <a:rPr lang="en-US" sz="1600" dirty="0"/>
            <a:t>Text</a:t>
          </a:r>
          <a:endParaRPr lang="en-GB" sz="1600" dirty="0"/>
        </a:p>
      </dgm:t>
    </dgm:pt>
    <dgm:pt modelId="{26F00798-AFB9-4044-8B3E-4FBF5FF80406}" type="parTrans" cxnId="{DBF64FD2-85FF-4291-AFC0-9C78268F9DDB}">
      <dgm:prSet/>
      <dgm:spPr/>
      <dgm:t>
        <a:bodyPr/>
        <a:lstStyle/>
        <a:p>
          <a:endParaRPr lang="en-GB"/>
        </a:p>
      </dgm:t>
    </dgm:pt>
    <dgm:pt modelId="{94BE23E0-759F-48F1-A01A-1142CAEA83C4}" type="sibTrans" cxnId="{DBF64FD2-85FF-4291-AFC0-9C78268F9DDB}">
      <dgm:prSet/>
      <dgm:spPr/>
      <dgm:t>
        <a:bodyPr/>
        <a:lstStyle/>
        <a:p>
          <a:endParaRPr lang="en-GB"/>
        </a:p>
      </dgm:t>
    </dgm:pt>
    <dgm:pt modelId="{851A915C-9CEE-43EF-9A3A-3D0B32078609}">
      <dgm:prSet phldrT="[Text]" custT="1"/>
      <dgm:spPr/>
      <dgm:t>
        <a:bodyPr/>
        <a:lstStyle/>
        <a:p>
          <a:r>
            <a:rPr lang="en-GB" sz="1600" dirty="0"/>
            <a:t>Text</a:t>
          </a:r>
        </a:p>
      </dgm:t>
    </dgm:pt>
    <dgm:pt modelId="{AF3C6C66-CCA8-4F88-A2B3-4E7C28FAE742}" type="parTrans" cxnId="{CE4ED2E1-362C-49C3-9D92-AC40E8A1F43F}">
      <dgm:prSet/>
      <dgm:spPr/>
      <dgm:t>
        <a:bodyPr/>
        <a:lstStyle/>
        <a:p>
          <a:endParaRPr lang="en-GB"/>
        </a:p>
      </dgm:t>
    </dgm:pt>
    <dgm:pt modelId="{FC576211-6F8A-4FEB-AC4C-D93B1199958F}" type="sibTrans" cxnId="{CE4ED2E1-362C-49C3-9D92-AC40E8A1F43F}">
      <dgm:prSet/>
      <dgm:spPr/>
      <dgm:t>
        <a:bodyPr/>
        <a:lstStyle/>
        <a:p>
          <a:endParaRPr lang="en-GB"/>
        </a:p>
      </dgm:t>
    </dgm:pt>
    <dgm:pt modelId="{2DC21693-10DA-49AC-845D-8BC2216BF39C}" type="pres">
      <dgm:prSet presAssocID="{F5D43256-F86F-409C-A74C-4B15ECC2AE8A}" presName="linearFlow" presStyleCnt="0">
        <dgm:presLayoutVars>
          <dgm:dir/>
          <dgm:resizeHandles val="exact"/>
        </dgm:presLayoutVars>
      </dgm:prSet>
      <dgm:spPr/>
    </dgm:pt>
    <dgm:pt modelId="{DF8B5136-55CD-4039-8508-BAC7B61E790C}" type="pres">
      <dgm:prSet presAssocID="{E239AB24-6171-41A0-844E-1F4472B7FEDC}" presName="composite" presStyleCnt="0"/>
      <dgm:spPr/>
    </dgm:pt>
    <dgm:pt modelId="{2E0D866B-BB49-42DF-96B4-D7E8C13198D2}" type="pres">
      <dgm:prSet presAssocID="{E239AB24-6171-41A0-844E-1F4472B7FEDC}" presName="imgShp" presStyleLbl="fgImgPlace1" presStyleIdx="0" presStyleCnt="3" custLinFactX="-12991" custLinFactNeighborX="-100000"/>
      <dgm:spPr/>
    </dgm:pt>
    <dgm:pt modelId="{A2E9F768-9C8F-4646-9746-3B818CC55D33}" type="pres">
      <dgm:prSet presAssocID="{E239AB24-6171-41A0-844E-1F4472B7FEDC}" presName="txShp" presStyleLbl="node1" presStyleIdx="0" presStyleCnt="3" custScaleX="120625" custLinFactNeighborX="6015">
        <dgm:presLayoutVars>
          <dgm:bulletEnabled val="1"/>
        </dgm:presLayoutVars>
      </dgm:prSet>
      <dgm:spPr/>
      <dgm:t>
        <a:bodyPr/>
        <a:lstStyle/>
        <a:p>
          <a:endParaRPr lang="de-DE"/>
        </a:p>
      </dgm:t>
    </dgm:pt>
    <dgm:pt modelId="{C5337FE6-6913-4C32-919A-52208E617583}" type="pres">
      <dgm:prSet presAssocID="{B04B3C8F-AC80-47B6-8C56-C4F2F011FB85}" presName="spacing" presStyleCnt="0"/>
      <dgm:spPr/>
    </dgm:pt>
    <dgm:pt modelId="{C854B665-1578-4F31-8717-AC15C1300109}" type="pres">
      <dgm:prSet presAssocID="{DFF37F35-56CB-4AA0-89FB-070047CFA715}" presName="composite" presStyleCnt="0"/>
      <dgm:spPr/>
    </dgm:pt>
    <dgm:pt modelId="{552190EC-412A-42BF-A11F-910AE32820BA}" type="pres">
      <dgm:prSet presAssocID="{DFF37F35-56CB-4AA0-89FB-070047CFA715}" presName="imgShp" presStyleLbl="fgImgPlace1" presStyleIdx="1" presStyleCnt="3" custLinFactX="-12991" custLinFactNeighborX="-100000"/>
      <dgm:spPr/>
    </dgm:pt>
    <dgm:pt modelId="{A11065E2-80CD-4256-BBF2-1D59F805B0C7}" type="pres">
      <dgm:prSet presAssocID="{DFF37F35-56CB-4AA0-89FB-070047CFA715}" presName="txShp" presStyleLbl="node1" presStyleIdx="1" presStyleCnt="3" custScaleX="120625" custLinFactNeighborX="6015">
        <dgm:presLayoutVars>
          <dgm:bulletEnabled val="1"/>
        </dgm:presLayoutVars>
      </dgm:prSet>
      <dgm:spPr/>
      <dgm:t>
        <a:bodyPr/>
        <a:lstStyle/>
        <a:p>
          <a:endParaRPr lang="de-DE"/>
        </a:p>
      </dgm:t>
    </dgm:pt>
    <dgm:pt modelId="{A50779C1-A97A-45AD-B20B-BEF44BC066B9}" type="pres">
      <dgm:prSet presAssocID="{D220FAC8-EF31-4E7B-9DFF-1167B1C03409}" presName="spacing" presStyleCnt="0"/>
      <dgm:spPr/>
    </dgm:pt>
    <dgm:pt modelId="{BE383950-E2B3-4F6F-9CF4-21E4AB996BB2}" type="pres">
      <dgm:prSet presAssocID="{2562F501-982C-4B6D-BA38-0E7A86FC2902}" presName="composite" presStyleCnt="0"/>
      <dgm:spPr/>
    </dgm:pt>
    <dgm:pt modelId="{5155FCB6-774B-45E3-A2B1-F29E7ED2EF34}" type="pres">
      <dgm:prSet presAssocID="{2562F501-982C-4B6D-BA38-0E7A86FC2902}" presName="imgShp" presStyleLbl="fgImgPlace1" presStyleIdx="2" presStyleCnt="3" custLinFactX="-12991" custLinFactNeighborX="-100000"/>
      <dgm:spPr/>
    </dgm:pt>
    <dgm:pt modelId="{7AD64C7C-4B7F-4E13-9F49-45B6CA758C18}" type="pres">
      <dgm:prSet presAssocID="{2562F501-982C-4B6D-BA38-0E7A86FC2902}" presName="txShp" presStyleLbl="node1" presStyleIdx="2" presStyleCnt="3" custScaleX="120625" custLinFactNeighborX="6015">
        <dgm:presLayoutVars>
          <dgm:bulletEnabled val="1"/>
        </dgm:presLayoutVars>
      </dgm:prSet>
      <dgm:spPr/>
      <dgm:t>
        <a:bodyPr/>
        <a:lstStyle/>
        <a:p>
          <a:endParaRPr lang="de-DE"/>
        </a:p>
      </dgm:t>
    </dgm:pt>
  </dgm:ptLst>
  <dgm:cxnLst>
    <dgm:cxn modelId="{03B68655-29BC-4266-AA82-94DDD816B31A}" srcId="{E239AB24-6171-41A0-844E-1F4472B7FEDC}" destId="{B6AF40D0-B4AA-4138-BA6E-7EA5A3E6F9CF}" srcOrd="0" destOrd="0" parTransId="{9680D867-8F69-44A7-A2EC-9DC037C4189D}" sibTransId="{F4A1E6E4-6A8C-49BB-89E5-6975DDD767CB}"/>
    <dgm:cxn modelId="{6C6E5CB9-DB81-4634-BEC4-C65093E102BB}" type="presOf" srcId="{2562F501-982C-4B6D-BA38-0E7A86FC2902}" destId="{7AD64C7C-4B7F-4E13-9F49-45B6CA758C18}" srcOrd="0" destOrd="0" presId="urn:microsoft.com/office/officeart/2005/8/layout/vList3"/>
    <dgm:cxn modelId="{6CAC4643-56FD-46EA-8ACA-A4CDF799DFD5}" srcId="{E239AB24-6171-41A0-844E-1F4472B7FEDC}" destId="{E5614DC2-0245-4FD7-9AA5-075BE1E3F9EE}" srcOrd="1" destOrd="0" parTransId="{8BEE149F-9DCC-435B-99F2-383EBEEE0D3B}" sibTransId="{035B6E27-06CE-40E0-B76F-4D8796DDE0B4}"/>
    <dgm:cxn modelId="{22BB4CFA-6BA1-4BD7-804D-EF6022CBF4A1}" type="presOf" srcId="{F5D43256-F86F-409C-A74C-4B15ECC2AE8A}" destId="{2DC21693-10DA-49AC-845D-8BC2216BF39C}" srcOrd="0" destOrd="0" presId="urn:microsoft.com/office/officeart/2005/8/layout/vList3"/>
    <dgm:cxn modelId="{DBF64FD2-85FF-4291-AFC0-9C78268F9DDB}" srcId="{2562F501-982C-4B6D-BA38-0E7A86FC2902}" destId="{0CBE9E22-3405-4E28-896F-D8D5BD81C0B7}" srcOrd="0" destOrd="0" parTransId="{26F00798-AFB9-4044-8B3E-4FBF5FF80406}" sibTransId="{94BE23E0-759F-48F1-A01A-1142CAEA83C4}"/>
    <dgm:cxn modelId="{F841F479-60DF-4312-88C6-58122E166D1F}" srcId="{F5D43256-F86F-409C-A74C-4B15ECC2AE8A}" destId="{DFF37F35-56CB-4AA0-89FB-070047CFA715}" srcOrd="1" destOrd="0" parTransId="{A1EFFA3A-F3BA-4677-925E-899A672D48C3}" sibTransId="{D220FAC8-EF31-4E7B-9DFF-1167B1C03409}"/>
    <dgm:cxn modelId="{CE4ED2E1-362C-49C3-9D92-AC40E8A1F43F}" srcId="{2562F501-982C-4B6D-BA38-0E7A86FC2902}" destId="{851A915C-9CEE-43EF-9A3A-3D0B32078609}" srcOrd="1" destOrd="0" parTransId="{AF3C6C66-CCA8-4F88-A2B3-4E7C28FAE742}" sibTransId="{FC576211-6F8A-4FEB-AC4C-D93B1199958F}"/>
    <dgm:cxn modelId="{2FFD2744-F9E8-48E5-A2E5-749D1CF16387}" srcId="{DFF37F35-56CB-4AA0-89FB-070047CFA715}" destId="{2871257E-9D5A-4957-B56A-5A419A3B4C9F}" srcOrd="0" destOrd="0" parTransId="{C39F9300-1F56-428F-8D01-54902F5890B9}" sibTransId="{A1923D9A-7050-48D4-89E6-F479D8CC5D49}"/>
    <dgm:cxn modelId="{5045E244-89DB-4E0D-988B-42E98B28CFD4}" type="presOf" srcId="{B6AF40D0-B4AA-4138-BA6E-7EA5A3E6F9CF}" destId="{A2E9F768-9C8F-4646-9746-3B818CC55D33}" srcOrd="0" destOrd="1" presId="urn:microsoft.com/office/officeart/2005/8/layout/vList3"/>
    <dgm:cxn modelId="{5DAF3560-D726-4757-9B3B-269795207AA1}" type="presOf" srcId="{2871257E-9D5A-4957-B56A-5A419A3B4C9F}" destId="{A11065E2-80CD-4256-BBF2-1D59F805B0C7}" srcOrd="0" destOrd="1" presId="urn:microsoft.com/office/officeart/2005/8/layout/vList3"/>
    <dgm:cxn modelId="{39C42627-3434-4A36-AC36-446C0B802309}" srcId="{F5D43256-F86F-409C-A74C-4B15ECC2AE8A}" destId="{2562F501-982C-4B6D-BA38-0E7A86FC2902}" srcOrd="2" destOrd="0" parTransId="{31C9893A-B6C4-4FA9-ADFB-D9899A3186FE}" sibTransId="{1FFE489D-771B-4D9F-B5A8-6F1C7A27CC18}"/>
    <dgm:cxn modelId="{6D9A187D-3D10-42EF-B0DA-8B93D48BA983}" type="presOf" srcId="{DFF37F35-56CB-4AA0-89FB-070047CFA715}" destId="{A11065E2-80CD-4256-BBF2-1D59F805B0C7}" srcOrd="0" destOrd="0" presId="urn:microsoft.com/office/officeart/2005/8/layout/vList3"/>
    <dgm:cxn modelId="{7CE0D077-EFB0-4EE9-AD65-E2F0C85B1F73}" srcId="{F5D43256-F86F-409C-A74C-4B15ECC2AE8A}" destId="{E239AB24-6171-41A0-844E-1F4472B7FEDC}" srcOrd="0" destOrd="0" parTransId="{57AD8A49-64C2-4ACB-9C63-26EB53454D31}" sibTransId="{B04B3C8F-AC80-47B6-8C56-C4F2F011FB85}"/>
    <dgm:cxn modelId="{25CD02CE-1C5B-475E-A3EC-50CED21CFC67}" type="presOf" srcId="{851A915C-9CEE-43EF-9A3A-3D0B32078609}" destId="{7AD64C7C-4B7F-4E13-9F49-45B6CA758C18}" srcOrd="0" destOrd="2" presId="urn:microsoft.com/office/officeart/2005/8/layout/vList3"/>
    <dgm:cxn modelId="{B3F62E14-54B7-4D88-9D21-9FB8788E1551}" type="presOf" srcId="{E239AB24-6171-41A0-844E-1F4472B7FEDC}" destId="{A2E9F768-9C8F-4646-9746-3B818CC55D33}" srcOrd="0" destOrd="0" presId="urn:microsoft.com/office/officeart/2005/8/layout/vList3"/>
    <dgm:cxn modelId="{6DFB60E6-7950-4CC1-9000-0DE76B313F03}" type="presOf" srcId="{E5614DC2-0245-4FD7-9AA5-075BE1E3F9EE}" destId="{A2E9F768-9C8F-4646-9746-3B818CC55D33}" srcOrd="0" destOrd="2" presId="urn:microsoft.com/office/officeart/2005/8/layout/vList3"/>
    <dgm:cxn modelId="{680EDD63-0A14-43DB-87AC-3BC6FECD7FF3}" type="presOf" srcId="{0CBE9E22-3405-4E28-896F-D8D5BD81C0B7}" destId="{7AD64C7C-4B7F-4E13-9F49-45B6CA758C18}" srcOrd="0" destOrd="1" presId="urn:microsoft.com/office/officeart/2005/8/layout/vList3"/>
    <dgm:cxn modelId="{0DEE05CE-C2C2-419F-A22B-0FB254B4590D}" type="presParOf" srcId="{2DC21693-10DA-49AC-845D-8BC2216BF39C}" destId="{DF8B5136-55CD-4039-8508-BAC7B61E790C}" srcOrd="0" destOrd="0" presId="urn:microsoft.com/office/officeart/2005/8/layout/vList3"/>
    <dgm:cxn modelId="{1965A915-C166-4BB9-A4A6-8EAC94B96EA1}" type="presParOf" srcId="{DF8B5136-55CD-4039-8508-BAC7B61E790C}" destId="{2E0D866B-BB49-42DF-96B4-D7E8C13198D2}" srcOrd="0" destOrd="0" presId="urn:microsoft.com/office/officeart/2005/8/layout/vList3"/>
    <dgm:cxn modelId="{6FF85D32-46D1-4FAB-A008-7C92ECDADBB8}" type="presParOf" srcId="{DF8B5136-55CD-4039-8508-BAC7B61E790C}" destId="{A2E9F768-9C8F-4646-9746-3B818CC55D33}" srcOrd="1" destOrd="0" presId="urn:microsoft.com/office/officeart/2005/8/layout/vList3"/>
    <dgm:cxn modelId="{B829B0C0-68D6-4DE1-ADBF-921F764D51F4}" type="presParOf" srcId="{2DC21693-10DA-49AC-845D-8BC2216BF39C}" destId="{C5337FE6-6913-4C32-919A-52208E617583}" srcOrd="1" destOrd="0" presId="urn:microsoft.com/office/officeart/2005/8/layout/vList3"/>
    <dgm:cxn modelId="{642A0AA0-4109-45E8-AC81-308C9CDEB088}" type="presParOf" srcId="{2DC21693-10DA-49AC-845D-8BC2216BF39C}" destId="{C854B665-1578-4F31-8717-AC15C1300109}" srcOrd="2" destOrd="0" presId="urn:microsoft.com/office/officeart/2005/8/layout/vList3"/>
    <dgm:cxn modelId="{E24D4FEE-2148-480A-B171-5437563277CC}" type="presParOf" srcId="{C854B665-1578-4F31-8717-AC15C1300109}" destId="{552190EC-412A-42BF-A11F-910AE32820BA}" srcOrd="0" destOrd="0" presId="urn:microsoft.com/office/officeart/2005/8/layout/vList3"/>
    <dgm:cxn modelId="{0A09DC95-8DE1-431F-B82B-5C10DB69CBC3}" type="presParOf" srcId="{C854B665-1578-4F31-8717-AC15C1300109}" destId="{A11065E2-80CD-4256-BBF2-1D59F805B0C7}" srcOrd="1" destOrd="0" presId="urn:microsoft.com/office/officeart/2005/8/layout/vList3"/>
    <dgm:cxn modelId="{93471FAC-5209-4D32-A2F0-F0E69B392AE8}" type="presParOf" srcId="{2DC21693-10DA-49AC-845D-8BC2216BF39C}" destId="{A50779C1-A97A-45AD-B20B-BEF44BC066B9}" srcOrd="3" destOrd="0" presId="urn:microsoft.com/office/officeart/2005/8/layout/vList3"/>
    <dgm:cxn modelId="{C1587C62-9B6C-4920-9ECF-EB61939C2EC3}" type="presParOf" srcId="{2DC21693-10DA-49AC-845D-8BC2216BF39C}" destId="{BE383950-E2B3-4F6F-9CF4-21E4AB996BB2}" srcOrd="4" destOrd="0" presId="urn:microsoft.com/office/officeart/2005/8/layout/vList3"/>
    <dgm:cxn modelId="{FAC4C23A-311B-4EA8-BB14-48C4AAF07064}" type="presParOf" srcId="{BE383950-E2B3-4F6F-9CF4-21E4AB996BB2}" destId="{5155FCB6-774B-45E3-A2B1-F29E7ED2EF34}" srcOrd="0" destOrd="0" presId="urn:microsoft.com/office/officeart/2005/8/layout/vList3"/>
    <dgm:cxn modelId="{72DA185E-CB7B-43FB-BB29-A8F4B571ED22}" type="presParOf" srcId="{BE383950-E2B3-4F6F-9CF4-21E4AB996BB2}" destId="{7AD64C7C-4B7F-4E13-9F49-45B6CA758C1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59D72D-98A1-40D3-A76E-6C1DB48D943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089C1604-DC25-4AAA-A594-36BE79331FEF}">
      <dgm:prSet phldrT="[Text]" custT="1"/>
      <dgm:spPr/>
      <dgm:t>
        <a:bodyPr/>
        <a:lstStyle/>
        <a:p>
          <a:r>
            <a:rPr lang="en-GB" sz="1600" dirty="0"/>
            <a:t>Text</a:t>
          </a:r>
        </a:p>
      </dgm:t>
    </dgm:pt>
    <dgm:pt modelId="{2884E28D-FBB8-41EA-B61A-73F33F96563B}" type="parTrans" cxnId="{AE5138CF-4FD0-42B5-9BA9-146ACAC2006D}">
      <dgm:prSet/>
      <dgm:spPr/>
      <dgm:t>
        <a:bodyPr/>
        <a:lstStyle/>
        <a:p>
          <a:endParaRPr lang="en-GB" sz="1600"/>
        </a:p>
      </dgm:t>
    </dgm:pt>
    <dgm:pt modelId="{CBDCFB7D-C710-4E66-9872-7E4B8F769246}" type="sibTrans" cxnId="{AE5138CF-4FD0-42B5-9BA9-146ACAC2006D}">
      <dgm:prSet/>
      <dgm:spPr>
        <a:solidFill>
          <a:schemeClr val="tx2"/>
        </a:solidFill>
        <a:ln>
          <a:solidFill>
            <a:schemeClr val="tx2"/>
          </a:solidFill>
        </a:ln>
      </dgm:spPr>
      <dgm:t>
        <a:bodyPr/>
        <a:lstStyle/>
        <a:p>
          <a:endParaRPr lang="en-GB" sz="1600"/>
        </a:p>
      </dgm:t>
    </dgm:pt>
    <dgm:pt modelId="{81469A10-6926-4790-B8EB-BCA8252E1563}">
      <dgm:prSet phldrT="[Text]" custT="1"/>
      <dgm:spPr/>
      <dgm:t>
        <a:bodyPr/>
        <a:lstStyle/>
        <a:p>
          <a:r>
            <a:rPr lang="en-GB" sz="1600" dirty="0"/>
            <a:t>Text</a:t>
          </a:r>
        </a:p>
      </dgm:t>
    </dgm:pt>
    <dgm:pt modelId="{1A85EA72-ABC2-4730-96AC-CAD3B63A9AE4}" type="parTrans" cxnId="{FBB9E407-262C-40E0-9B88-F3493C4B588B}">
      <dgm:prSet/>
      <dgm:spPr/>
      <dgm:t>
        <a:bodyPr/>
        <a:lstStyle/>
        <a:p>
          <a:endParaRPr lang="en-GB" sz="1600"/>
        </a:p>
      </dgm:t>
    </dgm:pt>
    <dgm:pt modelId="{8734F3E3-1C55-417C-ACB3-AB7ED58F693F}" type="sibTrans" cxnId="{FBB9E407-262C-40E0-9B88-F3493C4B588B}">
      <dgm:prSet/>
      <dgm:spPr/>
      <dgm:t>
        <a:bodyPr/>
        <a:lstStyle/>
        <a:p>
          <a:endParaRPr lang="en-GB" sz="1600"/>
        </a:p>
      </dgm:t>
    </dgm:pt>
    <dgm:pt modelId="{16B7024C-1D3B-41D9-8D37-39087EB66379}">
      <dgm:prSet phldrT="[Text]" custT="1"/>
      <dgm:spPr/>
      <dgm:t>
        <a:bodyPr/>
        <a:lstStyle/>
        <a:p>
          <a:r>
            <a:rPr lang="en-GB" sz="1600" dirty="0"/>
            <a:t>Text</a:t>
          </a:r>
        </a:p>
      </dgm:t>
    </dgm:pt>
    <dgm:pt modelId="{C401D0C9-76BD-4F32-B7D3-93853D42443C}" type="parTrans" cxnId="{E7E8D8AA-5416-4285-B40E-370127833047}">
      <dgm:prSet/>
      <dgm:spPr/>
      <dgm:t>
        <a:bodyPr/>
        <a:lstStyle/>
        <a:p>
          <a:endParaRPr lang="en-GB" sz="1600"/>
        </a:p>
      </dgm:t>
    </dgm:pt>
    <dgm:pt modelId="{37C61592-62AF-4C9D-A315-D5517A150D4F}" type="sibTrans" cxnId="{E7E8D8AA-5416-4285-B40E-370127833047}">
      <dgm:prSet/>
      <dgm:spPr/>
      <dgm:t>
        <a:bodyPr/>
        <a:lstStyle/>
        <a:p>
          <a:endParaRPr lang="en-GB" sz="1600"/>
        </a:p>
      </dgm:t>
    </dgm:pt>
    <dgm:pt modelId="{AF0AA5C6-8669-408C-8D0F-A2E0EF8D4899}">
      <dgm:prSet phldrT="[Text]" custT="1"/>
      <dgm:spPr/>
      <dgm:t>
        <a:bodyPr/>
        <a:lstStyle/>
        <a:p>
          <a:r>
            <a:rPr lang="en-GB" sz="1600" dirty="0"/>
            <a:t>Text</a:t>
          </a:r>
        </a:p>
      </dgm:t>
    </dgm:pt>
    <dgm:pt modelId="{F5D7E0A8-0B92-4537-AE92-7716BC94E63F}" type="parTrans" cxnId="{143F7036-30E5-4EBA-9E16-E69ABD610D61}">
      <dgm:prSet/>
      <dgm:spPr/>
      <dgm:t>
        <a:bodyPr/>
        <a:lstStyle/>
        <a:p>
          <a:endParaRPr lang="en-GB" sz="1600"/>
        </a:p>
      </dgm:t>
    </dgm:pt>
    <dgm:pt modelId="{4BEA8034-00F1-430C-A9A6-E31EF135EE1B}" type="sibTrans" cxnId="{143F7036-30E5-4EBA-9E16-E69ABD610D61}">
      <dgm:prSet/>
      <dgm:spPr/>
      <dgm:t>
        <a:bodyPr/>
        <a:lstStyle/>
        <a:p>
          <a:endParaRPr lang="en-GB" sz="1600"/>
        </a:p>
      </dgm:t>
    </dgm:pt>
    <dgm:pt modelId="{E8F776C8-B5BB-483B-BBA5-CF5CF3A021EF}" type="pres">
      <dgm:prSet presAssocID="{EE59D72D-98A1-40D3-A76E-6C1DB48D9430}" presName="Name0" presStyleCnt="0">
        <dgm:presLayoutVars>
          <dgm:chMax val="7"/>
          <dgm:chPref val="7"/>
          <dgm:dir/>
        </dgm:presLayoutVars>
      </dgm:prSet>
      <dgm:spPr/>
      <dgm:t>
        <a:bodyPr/>
        <a:lstStyle/>
        <a:p>
          <a:endParaRPr lang="de-DE"/>
        </a:p>
      </dgm:t>
    </dgm:pt>
    <dgm:pt modelId="{C8EC3DDB-D641-4FFE-A612-9A93250BDD6B}" type="pres">
      <dgm:prSet presAssocID="{EE59D72D-98A1-40D3-A76E-6C1DB48D9430}" presName="Name1" presStyleCnt="0"/>
      <dgm:spPr/>
    </dgm:pt>
    <dgm:pt modelId="{D3ABC69E-A357-4BFB-B0F9-6BAD96BA8689}" type="pres">
      <dgm:prSet presAssocID="{EE59D72D-98A1-40D3-A76E-6C1DB48D9430}" presName="cycle" presStyleCnt="0"/>
      <dgm:spPr/>
    </dgm:pt>
    <dgm:pt modelId="{F5D717A5-B2B2-4359-8CC3-23D0E3D81077}" type="pres">
      <dgm:prSet presAssocID="{EE59D72D-98A1-40D3-A76E-6C1DB48D9430}" presName="srcNode" presStyleLbl="node1" presStyleIdx="0" presStyleCnt="4"/>
      <dgm:spPr/>
    </dgm:pt>
    <dgm:pt modelId="{6AF5BC9C-2E43-47BE-AD7E-B220332A44D2}" type="pres">
      <dgm:prSet presAssocID="{EE59D72D-98A1-40D3-A76E-6C1DB48D9430}" presName="conn" presStyleLbl="parChTrans1D2" presStyleIdx="0" presStyleCnt="1"/>
      <dgm:spPr/>
      <dgm:t>
        <a:bodyPr/>
        <a:lstStyle/>
        <a:p>
          <a:endParaRPr lang="de-DE"/>
        </a:p>
      </dgm:t>
    </dgm:pt>
    <dgm:pt modelId="{17550974-34BB-45BE-8A88-43D38D196C3D}" type="pres">
      <dgm:prSet presAssocID="{EE59D72D-98A1-40D3-A76E-6C1DB48D9430}" presName="extraNode" presStyleLbl="node1" presStyleIdx="0" presStyleCnt="4"/>
      <dgm:spPr/>
    </dgm:pt>
    <dgm:pt modelId="{B7FDF6B1-EDC9-485C-9056-28663F4F6E4A}" type="pres">
      <dgm:prSet presAssocID="{EE59D72D-98A1-40D3-A76E-6C1DB48D9430}" presName="dstNode" presStyleLbl="node1" presStyleIdx="0" presStyleCnt="4"/>
      <dgm:spPr/>
    </dgm:pt>
    <dgm:pt modelId="{7CBDFAE9-E683-437A-9F9A-C5C8AAF64B29}" type="pres">
      <dgm:prSet presAssocID="{089C1604-DC25-4AAA-A594-36BE79331FEF}" presName="text_1" presStyleLbl="node1" presStyleIdx="0" presStyleCnt="4">
        <dgm:presLayoutVars>
          <dgm:bulletEnabled val="1"/>
        </dgm:presLayoutVars>
      </dgm:prSet>
      <dgm:spPr/>
      <dgm:t>
        <a:bodyPr/>
        <a:lstStyle/>
        <a:p>
          <a:endParaRPr lang="de-DE"/>
        </a:p>
      </dgm:t>
    </dgm:pt>
    <dgm:pt modelId="{FFD9305B-458B-47F8-8FBA-B50C8693C9AA}" type="pres">
      <dgm:prSet presAssocID="{089C1604-DC25-4AAA-A594-36BE79331FEF}" presName="accent_1" presStyleCnt="0"/>
      <dgm:spPr/>
    </dgm:pt>
    <dgm:pt modelId="{CC93D411-7B92-4B7A-AAFA-36507BA191AF}" type="pres">
      <dgm:prSet presAssocID="{089C1604-DC25-4AAA-A594-36BE79331FEF}" presName="accentRepeatNode" presStyleLbl="solidFgAcc1" presStyleIdx="0" presStyleCnt="4"/>
      <dgm:spPr/>
    </dgm:pt>
    <dgm:pt modelId="{D30DBCB3-47F3-4078-A55E-BFE045A26787}" type="pres">
      <dgm:prSet presAssocID="{81469A10-6926-4790-B8EB-BCA8252E1563}" presName="text_2" presStyleLbl="node1" presStyleIdx="1" presStyleCnt="4">
        <dgm:presLayoutVars>
          <dgm:bulletEnabled val="1"/>
        </dgm:presLayoutVars>
      </dgm:prSet>
      <dgm:spPr/>
      <dgm:t>
        <a:bodyPr/>
        <a:lstStyle/>
        <a:p>
          <a:endParaRPr lang="de-DE"/>
        </a:p>
      </dgm:t>
    </dgm:pt>
    <dgm:pt modelId="{05BE17B1-928D-4FE2-865F-A9E1CBECEC9B}" type="pres">
      <dgm:prSet presAssocID="{81469A10-6926-4790-B8EB-BCA8252E1563}" presName="accent_2" presStyleCnt="0"/>
      <dgm:spPr/>
    </dgm:pt>
    <dgm:pt modelId="{99E7F348-891E-458D-8E3F-6A28993163F2}" type="pres">
      <dgm:prSet presAssocID="{81469A10-6926-4790-B8EB-BCA8252E1563}" presName="accentRepeatNode" presStyleLbl="solidFgAcc1" presStyleIdx="1" presStyleCnt="4"/>
      <dgm:spPr/>
    </dgm:pt>
    <dgm:pt modelId="{12D7BA88-B396-42A7-956F-093ADBE71E9E}" type="pres">
      <dgm:prSet presAssocID="{16B7024C-1D3B-41D9-8D37-39087EB66379}" presName="text_3" presStyleLbl="node1" presStyleIdx="2" presStyleCnt="4">
        <dgm:presLayoutVars>
          <dgm:bulletEnabled val="1"/>
        </dgm:presLayoutVars>
      </dgm:prSet>
      <dgm:spPr/>
      <dgm:t>
        <a:bodyPr/>
        <a:lstStyle/>
        <a:p>
          <a:endParaRPr lang="de-DE"/>
        </a:p>
      </dgm:t>
    </dgm:pt>
    <dgm:pt modelId="{D4E50CEA-9263-4C1C-866B-581B543E737E}" type="pres">
      <dgm:prSet presAssocID="{16B7024C-1D3B-41D9-8D37-39087EB66379}" presName="accent_3" presStyleCnt="0"/>
      <dgm:spPr/>
    </dgm:pt>
    <dgm:pt modelId="{989E6F41-3A4B-4777-9C45-3C104392E4AE}" type="pres">
      <dgm:prSet presAssocID="{16B7024C-1D3B-41D9-8D37-39087EB66379}" presName="accentRepeatNode" presStyleLbl="solidFgAcc1" presStyleIdx="2" presStyleCnt="4"/>
      <dgm:spPr/>
    </dgm:pt>
    <dgm:pt modelId="{DC1935A1-B04A-4DA9-B94D-008153EE3A04}" type="pres">
      <dgm:prSet presAssocID="{AF0AA5C6-8669-408C-8D0F-A2E0EF8D4899}" presName="text_4" presStyleLbl="node1" presStyleIdx="3" presStyleCnt="4">
        <dgm:presLayoutVars>
          <dgm:bulletEnabled val="1"/>
        </dgm:presLayoutVars>
      </dgm:prSet>
      <dgm:spPr/>
      <dgm:t>
        <a:bodyPr/>
        <a:lstStyle/>
        <a:p>
          <a:endParaRPr lang="de-DE"/>
        </a:p>
      </dgm:t>
    </dgm:pt>
    <dgm:pt modelId="{5D255C04-3CCE-408B-A5D7-C89827C44962}" type="pres">
      <dgm:prSet presAssocID="{AF0AA5C6-8669-408C-8D0F-A2E0EF8D4899}" presName="accent_4" presStyleCnt="0"/>
      <dgm:spPr/>
    </dgm:pt>
    <dgm:pt modelId="{08343021-3DD7-4F0D-9C50-70BD60B549C3}" type="pres">
      <dgm:prSet presAssocID="{AF0AA5C6-8669-408C-8D0F-A2E0EF8D4899}" presName="accentRepeatNode" presStyleLbl="solidFgAcc1" presStyleIdx="3" presStyleCnt="4"/>
      <dgm:spPr/>
    </dgm:pt>
  </dgm:ptLst>
  <dgm:cxnLst>
    <dgm:cxn modelId="{FBB9E407-262C-40E0-9B88-F3493C4B588B}" srcId="{EE59D72D-98A1-40D3-A76E-6C1DB48D9430}" destId="{81469A10-6926-4790-B8EB-BCA8252E1563}" srcOrd="1" destOrd="0" parTransId="{1A85EA72-ABC2-4730-96AC-CAD3B63A9AE4}" sibTransId="{8734F3E3-1C55-417C-ACB3-AB7ED58F693F}"/>
    <dgm:cxn modelId="{8CC26751-B60B-423D-AD29-644358D56CAD}" type="presOf" srcId="{089C1604-DC25-4AAA-A594-36BE79331FEF}" destId="{7CBDFAE9-E683-437A-9F9A-C5C8AAF64B29}" srcOrd="0" destOrd="0" presId="urn:microsoft.com/office/officeart/2008/layout/VerticalCurvedList"/>
    <dgm:cxn modelId="{603BC549-F5AC-43F5-9AE5-E9011C10D330}" type="presOf" srcId="{81469A10-6926-4790-B8EB-BCA8252E1563}" destId="{D30DBCB3-47F3-4078-A55E-BFE045A26787}" srcOrd="0" destOrd="0" presId="urn:microsoft.com/office/officeart/2008/layout/VerticalCurvedList"/>
    <dgm:cxn modelId="{143F7036-30E5-4EBA-9E16-E69ABD610D61}" srcId="{EE59D72D-98A1-40D3-A76E-6C1DB48D9430}" destId="{AF0AA5C6-8669-408C-8D0F-A2E0EF8D4899}" srcOrd="3" destOrd="0" parTransId="{F5D7E0A8-0B92-4537-AE92-7716BC94E63F}" sibTransId="{4BEA8034-00F1-430C-A9A6-E31EF135EE1B}"/>
    <dgm:cxn modelId="{85AC297B-A643-41F2-85D9-8CAA6073FA18}" type="presOf" srcId="{AF0AA5C6-8669-408C-8D0F-A2E0EF8D4899}" destId="{DC1935A1-B04A-4DA9-B94D-008153EE3A04}" srcOrd="0" destOrd="0" presId="urn:microsoft.com/office/officeart/2008/layout/VerticalCurvedList"/>
    <dgm:cxn modelId="{AE5138CF-4FD0-42B5-9BA9-146ACAC2006D}" srcId="{EE59D72D-98A1-40D3-A76E-6C1DB48D9430}" destId="{089C1604-DC25-4AAA-A594-36BE79331FEF}" srcOrd="0" destOrd="0" parTransId="{2884E28D-FBB8-41EA-B61A-73F33F96563B}" sibTransId="{CBDCFB7D-C710-4E66-9872-7E4B8F769246}"/>
    <dgm:cxn modelId="{0CB33FD6-75FF-4BE0-B30A-93522689929D}" type="presOf" srcId="{CBDCFB7D-C710-4E66-9872-7E4B8F769246}" destId="{6AF5BC9C-2E43-47BE-AD7E-B220332A44D2}" srcOrd="0" destOrd="0" presId="urn:microsoft.com/office/officeart/2008/layout/VerticalCurvedList"/>
    <dgm:cxn modelId="{E7E8D8AA-5416-4285-B40E-370127833047}" srcId="{EE59D72D-98A1-40D3-A76E-6C1DB48D9430}" destId="{16B7024C-1D3B-41D9-8D37-39087EB66379}" srcOrd="2" destOrd="0" parTransId="{C401D0C9-76BD-4F32-B7D3-93853D42443C}" sibTransId="{37C61592-62AF-4C9D-A315-D5517A150D4F}"/>
    <dgm:cxn modelId="{E66CC00F-0BE0-47BC-8F31-80D2BD9FA912}" type="presOf" srcId="{16B7024C-1D3B-41D9-8D37-39087EB66379}" destId="{12D7BA88-B396-42A7-956F-093ADBE71E9E}" srcOrd="0" destOrd="0" presId="urn:microsoft.com/office/officeart/2008/layout/VerticalCurvedList"/>
    <dgm:cxn modelId="{B40B701B-2A0E-47AC-9DE8-AB93EB768CB8}" type="presOf" srcId="{EE59D72D-98A1-40D3-A76E-6C1DB48D9430}" destId="{E8F776C8-B5BB-483B-BBA5-CF5CF3A021EF}" srcOrd="0" destOrd="0" presId="urn:microsoft.com/office/officeart/2008/layout/VerticalCurvedList"/>
    <dgm:cxn modelId="{CFCC52C0-28B0-4503-92EA-2691CF9D4D78}" type="presParOf" srcId="{E8F776C8-B5BB-483B-BBA5-CF5CF3A021EF}" destId="{C8EC3DDB-D641-4FFE-A612-9A93250BDD6B}" srcOrd="0" destOrd="0" presId="urn:microsoft.com/office/officeart/2008/layout/VerticalCurvedList"/>
    <dgm:cxn modelId="{75FF39E1-D1E9-4C61-BE56-CA0E895FAE3D}" type="presParOf" srcId="{C8EC3DDB-D641-4FFE-A612-9A93250BDD6B}" destId="{D3ABC69E-A357-4BFB-B0F9-6BAD96BA8689}" srcOrd="0" destOrd="0" presId="urn:microsoft.com/office/officeart/2008/layout/VerticalCurvedList"/>
    <dgm:cxn modelId="{CEA03A32-C980-4498-941E-CC6592CEF875}" type="presParOf" srcId="{D3ABC69E-A357-4BFB-B0F9-6BAD96BA8689}" destId="{F5D717A5-B2B2-4359-8CC3-23D0E3D81077}" srcOrd="0" destOrd="0" presId="urn:microsoft.com/office/officeart/2008/layout/VerticalCurvedList"/>
    <dgm:cxn modelId="{DA890271-C19F-4CFF-B162-61CB5323E44D}" type="presParOf" srcId="{D3ABC69E-A357-4BFB-B0F9-6BAD96BA8689}" destId="{6AF5BC9C-2E43-47BE-AD7E-B220332A44D2}" srcOrd="1" destOrd="0" presId="urn:microsoft.com/office/officeart/2008/layout/VerticalCurvedList"/>
    <dgm:cxn modelId="{5E3510F4-5F88-4F97-BEDE-426913E697E0}" type="presParOf" srcId="{D3ABC69E-A357-4BFB-B0F9-6BAD96BA8689}" destId="{17550974-34BB-45BE-8A88-43D38D196C3D}" srcOrd="2" destOrd="0" presId="urn:microsoft.com/office/officeart/2008/layout/VerticalCurvedList"/>
    <dgm:cxn modelId="{63CC91FD-C8AC-4299-8ED1-92672812FE41}" type="presParOf" srcId="{D3ABC69E-A357-4BFB-B0F9-6BAD96BA8689}" destId="{B7FDF6B1-EDC9-485C-9056-28663F4F6E4A}" srcOrd="3" destOrd="0" presId="urn:microsoft.com/office/officeart/2008/layout/VerticalCurvedList"/>
    <dgm:cxn modelId="{3750A8BE-CFCA-4A93-8E98-9F570DE1F906}" type="presParOf" srcId="{C8EC3DDB-D641-4FFE-A612-9A93250BDD6B}" destId="{7CBDFAE9-E683-437A-9F9A-C5C8AAF64B29}" srcOrd="1" destOrd="0" presId="urn:microsoft.com/office/officeart/2008/layout/VerticalCurvedList"/>
    <dgm:cxn modelId="{2E3954F1-3898-4CC4-8789-25BD73D49901}" type="presParOf" srcId="{C8EC3DDB-D641-4FFE-A612-9A93250BDD6B}" destId="{FFD9305B-458B-47F8-8FBA-B50C8693C9AA}" srcOrd="2" destOrd="0" presId="urn:microsoft.com/office/officeart/2008/layout/VerticalCurvedList"/>
    <dgm:cxn modelId="{66A4A83A-8A30-4376-9035-8D6D6EFC319F}" type="presParOf" srcId="{FFD9305B-458B-47F8-8FBA-B50C8693C9AA}" destId="{CC93D411-7B92-4B7A-AAFA-36507BA191AF}" srcOrd="0" destOrd="0" presId="urn:microsoft.com/office/officeart/2008/layout/VerticalCurvedList"/>
    <dgm:cxn modelId="{32379BFF-B197-47E1-8AF4-13D1CA5C0DF5}" type="presParOf" srcId="{C8EC3DDB-D641-4FFE-A612-9A93250BDD6B}" destId="{D30DBCB3-47F3-4078-A55E-BFE045A26787}" srcOrd="3" destOrd="0" presId="urn:microsoft.com/office/officeart/2008/layout/VerticalCurvedList"/>
    <dgm:cxn modelId="{600F27D4-0262-4388-8B4B-CC3A4ED4429C}" type="presParOf" srcId="{C8EC3DDB-D641-4FFE-A612-9A93250BDD6B}" destId="{05BE17B1-928D-4FE2-865F-A9E1CBECEC9B}" srcOrd="4" destOrd="0" presId="urn:microsoft.com/office/officeart/2008/layout/VerticalCurvedList"/>
    <dgm:cxn modelId="{1F731A4C-36E9-499A-8B1D-DA875EB242BF}" type="presParOf" srcId="{05BE17B1-928D-4FE2-865F-A9E1CBECEC9B}" destId="{99E7F348-891E-458D-8E3F-6A28993163F2}" srcOrd="0" destOrd="0" presId="urn:microsoft.com/office/officeart/2008/layout/VerticalCurvedList"/>
    <dgm:cxn modelId="{BDA2470D-3736-4D45-BC2A-C8E62BA79B48}" type="presParOf" srcId="{C8EC3DDB-D641-4FFE-A612-9A93250BDD6B}" destId="{12D7BA88-B396-42A7-956F-093ADBE71E9E}" srcOrd="5" destOrd="0" presId="urn:microsoft.com/office/officeart/2008/layout/VerticalCurvedList"/>
    <dgm:cxn modelId="{7C2B1140-DA92-4AA4-BDD9-B10B9F59C3CE}" type="presParOf" srcId="{C8EC3DDB-D641-4FFE-A612-9A93250BDD6B}" destId="{D4E50CEA-9263-4C1C-866B-581B543E737E}" srcOrd="6" destOrd="0" presId="urn:microsoft.com/office/officeart/2008/layout/VerticalCurvedList"/>
    <dgm:cxn modelId="{3CA26A90-5436-48AF-961B-6F3F22B15BAC}" type="presParOf" srcId="{D4E50CEA-9263-4C1C-866B-581B543E737E}" destId="{989E6F41-3A4B-4777-9C45-3C104392E4AE}" srcOrd="0" destOrd="0" presId="urn:microsoft.com/office/officeart/2008/layout/VerticalCurvedList"/>
    <dgm:cxn modelId="{8F349904-D1A0-4724-B659-C6507D547219}" type="presParOf" srcId="{C8EC3DDB-D641-4FFE-A612-9A93250BDD6B}" destId="{DC1935A1-B04A-4DA9-B94D-008153EE3A04}" srcOrd="7" destOrd="0" presId="urn:microsoft.com/office/officeart/2008/layout/VerticalCurvedList"/>
    <dgm:cxn modelId="{3907DFA5-68F6-4E1C-B1C0-027297AC4C35}" type="presParOf" srcId="{C8EC3DDB-D641-4FFE-A612-9A93250BDD6B}" destId="{5D255C04-3CCE-408B-A5D7-C89827C44962}" srcOrd="8" destOrd="0" presId="urn:microsoft.com/office/officeart/2008/layout/VerticalCurvedList"/>
    <dgm:cxn modelId="{566E6364-B1D4-431F-8E28-EB708E492E4C}" type="presParOf" srcId="{5D255C04-3CCE-408B-A5D7-C89827C44962}" destId="{08343021-3DD7-4F0D-9C50-70BD60B549C3}"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59D72D-98A1-40D3-A76E-6C1DB48D9430}"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GB"/>
        </a:p>
      </dgm:t>
    </dgm:pt>
    <dgm:pt modelId="{089C1604-DC25-4AAA-A594-36BE79331FEF}">
      <dgm:prSet phldrT="[Text]" custT="1"/>
      <dgm:spPr/>
      <dgm:t>
        <a:bodyPr/>
        <a:lstStyle/>
        <a:p>
          <a:r>
            <a:rPr lang="en-GB" sz="1600" dirty="0"/>
            <a:t>Text</a:t>
          </a:r>
        </a:p>
      </dgm:t>
    </dgm:pt>
    <dgm:pt modelId="{2884E28D-FBB8-41EA-B61A-73F33F96563B}" type="parTrans" cxnId="{AE5138CF-4FD0-42B5-9BA9-146ACAC2006D}">
      <dgm:prSet/>
      <dgm:spPr/>
      <dgm:t>
        <a:bodyPr/>
        <a:lstStyle/>
        <a:p>
          <a:endParaRPr lang="en-GB" sz="1600"/>
        </a:p>
      </dgm:t>
    </dgm:pt>
    <dgm:pt modelId="{CBDCFB7D-C710-4E66-9872-7E4B8F769246}" type="sibTrans" cxnId="{AE5138CF-4FD0-42B5-9BA9-146ACAC2006D}">
      <dgm:prSet/>
      <dgm:spPr>
        <a:solidFill>
          <a:schemeClr val="tx2"/>
        </a:solidFill>
        <a:ln>
          <a:solidFill>
            <a:schemeClr val="tx2"/>
          </a:solidFill>
        </a:ln>
      </dgm:spPr>
      <dgm:t>
        <a:bodyPr/>
        <a:lstStyle/>
        <a:p>
          <a:endParaRPr lang="en-GB" sz="1600"/>
        </a:p>
      </dgm:t>
    </dgm:pt>
    <dgm:pt modelId="{81469A10-6926-4790-B8EB-BCA8252E1563}">
      <dgm:prSet phldrT="[Text]" custT="1"/>
      <dgm:spPr/>
      <dgm:t>
        <a:bodyPr/>
        <a:lstStyle/>
        <a:p>
          <a:r>
            <a:rPr lang="en-GB" sz="1600" dirty="0"/>
            <a:t>Text</a:t>
          </a:r>
        </a:p>
      </dgm:t>
    </dgm:pt>
    <dgm:pt modelId="{1A85EA72-ABC2-4730-96AC-CAD3B63A9AE4}" type="parTrans" cxnId="{FBB9E407-262C-40E0-9B88-F3493C4B588B}">
      <dgm:prSet/>
      <dgm:spPr/>
      <dgm:t>
        <a:bodyPr/>
        <a:lstStyle/>
        <a:p>
          <a:endParaRPr lang="en-GB" sz="1600"/>
        </a:p>
      </dgm:t>
    </dgm:pt>
    <dgm:pt modelId="{8734F3E3-1C55-417C-ACB3-AB7ED58F693F}" type="sibTrans" cxnId="{FBB9E407-262C-40E0-9B88-F3493C4B588B}">
      <dgm:prSet/>
      <dgm:spPr/>
      <dgm:t>
        <a:bodyPr/>
        <a:lstStyle/>
        <a:p>
          <a:endParaRPr lang="en-GB" sz="1600"/>
        </a:p>
      </dgm:t>
    </dgm:pt>
    <dgm:pt modelId="{16B7024C-1D3B-41D9-8D37-39087EB66379}">
      <dgm:prSet phldrT="[Text]" custT="1"/>
      <dgm:spPr/>
      <dgm:t>
        <a:bodyPr/>
        <a:lstStyle/>
        <a:p>
          <a:r>
            <a:rPr lang="en-GB" sz="1600" dirty="0"/>
            <a:t>Text</a:t>
          </a:r>
        </a:p>
      </dgm:t>
    </dgm:pt>
    <dgm:pt modelId="{C401D0C9-76BD-4F32-B7D3-93853D42443C}" type="parTrans" cxnId="{E7E8D8AA-5416-4285-B40E-370127833047}">
      <dgm:prSet/>
      <dgm:spPr/>
      <dgm:t>
        <a:bodyPr/>
        <a:lstStyle/>
        <a:p>
          <a:endParaRPr lang="en-GB" sz="1600"/>
        </a:p>
      </dgm:t>
    </dgm:pt>
    <dgm:pt modelId="{37C61592-62AF-4C9D-A315-D5517A150D4F}" type="sibTrans" cxnId="{E7E8D8AA-5416-4285-B40E-370127833047}">
      <dgm:prSet/>
      <dgm:spPr/>
      <dgm:t>
        <a:bodyPr/>
        <a:lstStyle/>
        <a:p>
          <a:endParaRPr lang="en-GB" sz="1600"/>
        </a:p>
      </dgm:t>
    </dgm:pt>
    <dgm:pt modelId="{AF0AA5C6-8669-408C-8D0F-A2E0EF8D4899}">
      <dgm:prSet phldrT="[Text]" custT="1"/>
      <dgm:spPr/>
      <dgm:t>
        <a:bodyPr/>
        <a:lstStyle/>
        <a:p>
          <a:r>
            <a:rPr lang="en-GB" sz="1600" dirty="0"/>
            <a:t>Text</a:t>
          </a:r>
        </a:p>
      </dgm:t>
    </dgm:pt>
    <dgm:pt modelId="{F5D7E0A8-0B92-4537-AE92-7716BC94E63F}" type="parTrans" cxnId="{143F7036-30E5-4EBA-9E16-E69ABD610D61}">
      <dgm:prSet/>
      <dgm:spPr/>
      <dgm:t>
        <a:bodyPr/>
        <a:lstStyle/>
        <a:p>
          <a:endParaRPr lang="en-GB" sz="1600"/>
        </a:p>
      </dgm:t>
    </dgm:pt>
    <dgm:pt modelId="{4BEA8034-00F1-430C-A9A6-E31EF135EE1B}" type="sibTrans" cxnId="{143F7036-30E5-4EBA-9E16-E69ABD610D61}">
      <dgm:prSet/>
      <dgm:spPr/>
      <dgm:t>
        <a:bodyPr/>
        <a:lstStyle/>
        <a:p>
          <a:endParaRPr lang="en-GB" sz="1600"/>
        </a:p>
      </dgm:t>
    </dgm:pt>
    <dgm:pt modelId="{E8F776C8-B5BB-483B-BBA5-CF5CF3A021EF}" type="pres">
      <dgm:prSet presAssocID="{EE59D72D-98A1-40D3-A76E-6C1DB48D9430}" presName="Name0" presStyleCnt="0">
        <dgm:presLayoutVars>
          <dgm:chMax val="7"/>
          <dgm:chPref val="7"/>
          <dgm:dir/>
        </dgm:presLayoutVars>
      </dgm:prSet>
      <dgm:spPr/>
      <dgm:t>
        <a:bodyPr/>
        <a:lstStyle/>
        <a:p>
          <a:endParaRPr lang="de-DE"/>
        </a:p>
      </dgm:t>
    </dgm:pt>
    <dgm:pt modelId="{C8EC3DDB-D641-4FFE-A612-9A93250BDD6B}" type="pres">
      <dgm:prSet presAssocID="{EE59D72D-98A1-40D3-A76E-6C1DB48D9430}" presName="Name1" presStyleCnt="0"/>
      <dgm:spPr/>
    </dgm:pt>
    <dgm:pt modelId="{D3ABC69E-A357-4BFB-B0F9-6BAD96BA8689}" type="pres">
      <dgm:prSet presAssocID="{EE59D72D-98A1-40D3-A76E-6C1DB48D9430}" presName="cycle" presStyleCnt="0"/>
      <dgm:spPr/>
    </dgm:pt>
    <dgm:pt modelId="{F5D717A5-B2B2-4359-8CC3-23D0E3D81077}" type="pres">
      <dgm:prSet presAssocID="{EE59D72D-98A1-40D3-A76E-6C1DB48D9430}" presName="srcNode" presStyleLbl="node1" presStyleIdx="0" presStyleCnt="4"/>
      <dgm:spPr/>
    </dgm:pt>
    <dgm:pt modelId="{6AF5BC9C-2E43-47BE-AD7E-B220332A44D2}" type="pres">
      <dgm:prSet presAssocID="{EE59D72D-98A1-40D3-A76E-6C1DB48D9430}" presName="conn" presStyleLbl="parChTrans1D2" presStyleIdx="0" presStyleCnt="1"/>
      <dgm:spPr/>
      <dgm:t>
        <a:bodyPr/>
        <a:lstStyle/>
        <a:p>
          <a:endParaRPr lang="de-DE"/>
        </a:p>
      </dgm:t>
    </dgm:pt>
    <dgm:pt modelId="{17550974-34BB-45BE-8A88-43D38D196C3D}" type="pres">
      <dgm:prSet presAssocID="{EE59D72D-98A1-40D3-A76E-6C1DB48D9430}" presName="extraNode" presStyleLbl="node1" presStyleIdx="0" presStyleCnt="4"/>
      <dgm:spPr/>
    </dgm:pt>
    <dgm:pt modelId="{B7FDF6B1-EDC9-485C-9056-28663F4F6E4A}" type="pres">
      <dgm:prSet presAssocID="{EE59D72D-98A1-40D3-A76E-6C1DB48D9430}" presName="dstNode" presStyleLbl="node1" presStyleIdx="0" presStyleCnt="4"/>
      <dgm:spPr/>
    </dgm:pt>
    <dgm:pt modelId="{7CBDFAE9-E683-437A-9F9A-C5C8AAF64B29}" type="pres">
      <dgm:prSet presAssocID="{089C1604-DC25-4AAA-A594-36BE79331FEF}" presName="text_1" presStyleLbl="node1" presStyleIdx="0" presStyleCnt="4">
        <dgm:presLayoutVars>
          <dgm:bulletEnabled val="1"/>
        </dgm:presLayoutVars>
      </dgm:prSet>
      <dgm:spPr/>
      <dgm:t>
        <a:bodyPr/>
        <a:lstStyle/>
        <a:p>
          <a:endParaRPr lang="de-DE"/>
        </a:p>
      </dgm:t>
    </dgm:pt>
    <dgm:pt modelId="{FFD9305B-458B-47F8-8FBA-B50C8693C9AA}" type="pres">
      <dgm:prSet presAssocID="{089C1604-DC25-4AAA-A594-36BE79331FEF}" presName="accent_1" presStyleCnt="0"/>
      <dgm:spPr/>
    </dgm:pt>
    <dgm:pt modelId="{CC93D411-7B92-4B7A-AAFA-36507BA191AF}" type="pres">
      <dgm:prSet presAssocID="{089C1604-DC25-4AAA-A594-36BE79331FEF}" presName="accentRepeatNode" presStyleLbl="solidFgAcc1" presStyleIdx="0" presStyleCnt="4"/>
      <dgm:spPr/>
    </dgm:pt>
    <dgm:pt modelId="{D30DBCB3-47F3-4078-A55E-BFE045A26787}" type="pres">
      <dgm:prSet presAssocID="{81469A10-6926-4790-B8EB-BCA8252E1563}" presName="text_2" presStyleLbl="node1" presStyleIdx="1" presStyleCnt="4">
        <dgm:presLayoutVars>
          <dgm:bulletEnabled val="1"/>
        </dgm:presLayoutVars>
      </dgm:prSet>
      <dgm:spPr/>
      <dgm:t>
        <a:bodyPr/>
        <a:lstStyle/>
        <a:p>
          <a:endParaRPr lang="de-DE"/>
        </a:p>
      </dgm:t>
    </dgm:pt>
    <dgm:pt modelId="{05BE17B1-928D-4FE2-865F-A9E1CBECEC9B}" type="pres">
      <dgm:prSet presAssocID="{81469A10-6926-4790-B8EB-BCA8252E1563}" presName="accent_2" presStyleCnt="0"/>
      <dgm:spPr/>
    </dgm:pt>
    <dgm:pt modelId="{99E7F348-891E-458D-8E3F-6A28993163F2}" type="pres">
      <dgm:prSet presAssocID="{81469A10-6926-4790-B8EB-BCA8252E1563}" presName="accentRepeatNode" presStyleLbl="solidFgAcc1" presStyleIdx="1" presStyleCnt="4"/>
      <dgm:spPr/>
    </dgm:pt>
    <dgm:pt modelId="{12D7BA88-B396-42A7-956F-093ADBE71E9E}" type="pres">
      <dgm:prSet presAssocID="{16B7024C-1D3B-41D9-8D37-39087EB66379}" presName="text_3" presStyleLbl="node1" presStyleIdx="2" presStyleCnt="4">
        <dgm:presLayoutVars>
          <dgm:bulletEnabled val="1"/>
        </dgm:presLayoutVars>
      </dgm:prSet>
      <dgm:spPr/>
      <dgm:t>
        <a:bodyPr/>
        <a:lstStyle/>
        <a:p>
          <a:endParaRPr lang="de-DE"/>
        </a:p>
      </dgm:t>
    </dgm:pt>
    <dgm:pt modelId="{D4E50CEA-9263-4C1C-866B-581B543E737E}" type="pres">
      <dgm:prSet presAssocID="{16B7024C-1D3B-41D9-8D37-39087EB66379}" presName="accent_3" presStyleCnt="0"/>
      <dgm:spPr/>
    </dgm:pt>
    <dgm:pt modelId="{989E6F41-3A4B-4777-9C45-3C104392E4AE}" type="pres">
      <dgm:prSet presAssocID="{16B7024C-1D3B-41D9-8D37-39087EB66379}" presName="accentRepeatNode" presStyleLbl="solidFgAcc1" presStyleIdx="2" presStyleCnt="4"/>
      <dgm:spPr/>
    </dgm:pt>
    <dgm:pt modelId="{DC1935A1-B04A-4DA9-B94D-008153EE3A04}" type="pres">
      <dgm:prSet presAssocID="{AF0AA5C6-8669-408C-8D0F-A2E0EF8D4899}" presName="text_4" presStyleLbl="node1" presStyleIdx="3" presStyleCnt="4">
        <dgm:presLayoutVars>
          <dgm:bulletEnabled val="1"/>
        </dgm:presLayoutVars>
      </dgm:prSet>
      <dgm:spPr/>
      <dgm:t>
        <a:bodyPr/>
        <a:lstStyle/>
        <a:p>
          <a:endParaRPr lang="de-DE"/>
        </a:p>
      </dgm:t>
    </dgm:pt>
    <dgm:pt modelId="{5D255C04-3CCE-408B-A5D7-C89827C44962}" type="pres">
      <dgm:prSet presAssocID="{AF0AA5C6-8669-408C-8D0F-A2E0EF8D4899}" presName="accent_4" presStyleCnt="0"/>
      <dgm:spPr/>
    </dgm:pt>
    <dgm:pt modelId="{08343021-3DD7-4F0D-9C50-70BD60B549C3}" type="pres">
      <dgm:prSet presAssocID="{AF0AA5C6-8669-408C-8D0F-A2E0EF8D4899}" presName="accentRepeatNode" presStyleLbl="solidFgAcc1" presStyleIdx="3" presStyleCnt="4"/>
      <dgm:spPr/>
    </dgm:pt>
  </dgm:ptLst>
  <dgm:cxnLst>
    <dgm:cxn modelId="{FBB9E407-262C-40E0-9B88-F3493C4B588B}" srcId="{EE59D72D-98A1-40D3-A76E-6C1DB48D9430}" destId="{81469A10-6926-4790-B8EB-BCA8252E1563}" srcOrd="1" destOrd="0" parTransId="{1A85EA72-ABC2-4730-96AC-CAD3B63A9AE4}" sibTransId="{8734F3E3-1C55-417C-ACB3-AB7ED58F693F}"/>
    <dgm:cxn modelId="{8CC26751-B60B-423D-AD29-644358D56CAD}" type="presOf" srcId="{089C1604-DC25-4AAA-A594-36BE79331FEF}" destId="{7CBDFAE9-E683-437A-9F9A-C5C8AAF64B29}" srcOrd="0" destOrd="0" presId="urn:microsoft.com/office/officeart/2008/layout/VerticalCurvedList"/>
    <dgm:cxn modelId="{603BC549-F5AC-43F5-9AE5-E9011C10D330}" type="presOf" srcId="{81469A10-6926-4790-B8EB-BCA8252E1563}" destId="{D30DBCB3-47F3-4078-A55E-BFE045A26787}" srcOrd="0" destOrd="0" presId="urn:microsoft.com/office/officeart/2008/layout/VerticalCurvedList"/>
    <dgm:cxn modelId="{143F7036-30E5-4EBA-9E16-E69ABD610D61}" srcId="{EE59D72D-98A1-40D3-A76E-6C1DB48D9430}" destId="{AF0AA5C6-8669-408C-8D0F-A2E0EF8D4899}" srcOrd="3" destOrd="0" parTransId="{F5D7E0A8-0B92-4537-AE92-7716BC94E63F}" sibTransId="{4BEA8034-00F1-430C-A9A6-E31EF135EE1B}"/>
    <dgm:cxn modelId="{85AC297B-A643-41F2-85D9-8CAA6073FA18}" type="presOf" srcId="{AF0AA5C6-8669-408C-8D0F-A2E0EF8D4899}" destId="{DC1935A1-B04A-4DA9-B94D-008153EE3A04}" srcOrd="0" destOrd="0" presId="urn:microsoft.com/office/officeart/2008/layout/VerticalCurvedList"/>
    <dgm:cxn modelId="{AE5138CF-4FD0-42B5-9BA9-146ACAC2006D}" srcId="{EE59D72D-98A1-40D3-A76E-6C1DB48D9430}" destId="{089C1604-DC25-4AAA-A594-36BE79331FEF}" srcOrd="0" destOrd="0" parTransId="{2884E28D-FBB8-41EA-B61A-73F33F96563B}" sibTransId="{CBDCFB7D-C710-4E66-9872-7E4B8F769246}"/>
    <dgm:cxn modelId="{0CB33FD6-75FF-4BE0-B30A-93522689929D}" type="presOf" srcId="{CBDCFB7D-C710-4E66-9872-7E4B8F769246}" destId="{6AF5BC9C-2E43-47BE-AD7E-B220332A44D2}" srcOrd="0" destOrd="0" presId="urn:microsoft.com/office/officeart/2008/layout/VerticalCurvedList"/>
    <dgm:cxn modelId="{E7E8D8AA-5416-4285-B40E-370127833047}" srcId="{EE59D72D-98A1-40D3-A76E-6C1DB48D9430}" destId="{16B7024C-1D3B-41D9-8D37-39087EB66379}" srcOrd="2" destOrd="0" parTransId="{C401D0C9-76BD-4F32-B7D3-93853D42443C}" sibTransId="{37C61592-62AF-4C9D-A315-D5517A150D4F}"/>
    <dgm:cxn modelId="{E66CC00F-0BE0-47BC-8F31-80D2BD9FA912}" type="presOf" srcId="{16B7024C-1D3B-41D9-8D37-39087EB66379}" destId="{12D7BA88-B396-42A7-956F-093ADBE71E9E}" srcOrd="0" destOrd="0" presId="urn:microsoft.com/office/officeart/2008/layout/VerticalCurvedList"/>
    <dgm:cxn modelId="{B40B701B-2A0E-47AC-9DE8-AB93EB768CB8}" type="presOf" srcId="{EE59D72D-98A1-40D3-A76E-6C1DB48D9430}" destId="{E8F776C8-B5BB-483B-BBA5-CF5CF3A021EF}" srcOrd="0" destOrd="0" presId="urn:microsoft.com/office/officeart/2008/layout/VerticalCurvedList"/>
    <dgm:cxn modelId="{CFCC52C0-28B0-4503-92EA-2691CF9D4D78}" type="presParOf" srcId="{E8F776C8-B5BB-483B-BBA5-CF5CF3A021EF}" destId="{C8EC3DDB-D641-4FFE-A612-9A93250BDD6B}" srcOrd="0" destOrd="0" presId="urn:microsoft.com/office/officeart/2008/layout/VerticalCurvedList"/>
    <dgm:cxn modelId="{75FF39E1-D1E9-4C61-BE56-CA0E895FAE3D}" type="presParOf" srcId="{C8EC3DDB-D641-4FFE-A612-9A93250BDD6B}" destId="{D3ABC69E-A357-4BFB-B0F9-6BAD96BA8689}" srcOrd="0" destOrd="0" presId="urn:microsoft.com/office/officeart/2008/layout/VerticalCurvedList"/>
    <dgm:cxn modelId="{CEA03A32-C980-4498-941E-CC6592CEF875}" type="presParOf" srcId="{D3ABC69E-A357-4BFB-B0F9-6BAD96BA8689}" destId="{F5D717A5-B2B2-4359-8CC3-23D0E3D81077}" srcOrd="0" destOrd="0" presId="urn:microsoft.com/office/officeart/2008/layout/VerticalCurvedList"/>
    <dgm:cxn modelId="{DA890271-C19F-4CFF-B162-61CB5323E44D}" type="presParOf" srcId="{D3ABC69E-A357-4BFB-B0F9-6BAD96BA8689}" destId="{6AF5BC9C-2E43-47BE-AD7E-B220332A44D2}" srcOrd="1" destOrd="0" presId="urn:microsoft.com/office/officeart/2008/layout/VerticalCurvedList"/>
    <dgm:cxn modelId="{5E3510F4-5F88-4F97-BEDE-426913E697E0}" type="presParOf" srcId="{D3ABC69E-A357-4BFB-B0F9-6BAD96BA8689}" destId="{17550974-34BB-45BE-8A88-43D38D196C3D}" srcOrd="2" destOrd="0" presId="urn:microsoft.com/office/officeart/2008/layout/VerticalCurvedList"/>
    <dgm:cxn modelId="{63CC91FD-C8AC-4299-8ED1-92672812FE41}" type="presParOf" srcId="{D3ABC69E-A357-4BFB-B0F9-6BAD96BA8689}" destId="{B7FDF6B1-EDC9-485C-9056-28663F4F6E4A}" srcOrd="3" destOrd="0" presId="urn:microsoft.com/office/officeart/2008/layout/VerticalCurvedList"/>
    <dgm:cxn modelId="{3750A8BE-CFCA-4A93-8E98-9F570DE1F906}" type="presParOf" srcId="{C8EC3DDB-D641-4FFE-A612-9A93250BDD6B}" destId="{7CBDFAE9-E683-437A-9F9A-C5C8AAF64B29}" srcOrd="1" destOrd="0" presId="urn:microsoft.com/office/officeart/2008/layout/VerticalCurvedList"/>
    <dgm:cxn modelId="{2E3954F1-3898-4CC4-8789-25BD73D49901}" type="presParOf" srcId="{C8EC3DDB-D641-4FFE-A612-9A93250BDD6B}" destId="{FFD9305B-458B-47F8-8FBA-B50C8693C9AA}" srcOrd="2" destOrd="0" presId="urn:microsoft.com/office/officeart/2008/layout/VerticalCurvedList"/>
    <dgm:cxn modelId="{66A4A83A-8A30-4376-9035-8D6D6EFC319F}" type="presParOf" srcId="{FFD9305B-458B-47F8-8FBA-B50C8693C9AA}" destId="{CC93D411-7B92-4B7A-AAFA-36507BA191AF}" srcOrd="0" destOrd="0" presId="urn:microsoft.com/office/officeart/2008/layout/VerticalCurvedList"/>
    <dgm:cxn modelId="{32379BFF-B197-47E1-8AF4-13D1CA5C0DF5}" type="presParOf" srcId="{C8EC3DDB-D641-4FFE-A612-9A93250BDD6B}" destId="{D30DBCB3-47F3-4078-A55E-BFE045A26787}" srcOrd="3" destOrd="0" presId="urn:microsoft.com/office/officeart/2008/layout/VerticalCurvedList"/>
    <dgm:cxn modelId="{600F27D4-0262-4388-8B4B-CC3A4ED4429C}" type="presParOf" srcId="{C8EC3DDB-D641-4FFE-A612-9A93250BDD6B}" destId="{05BE17B1-928D-4FE2-865F-A9E1CBECEC9B}" srcOrd="4" destOrd="0" presId="urn:microsoft.com/office/officeart/2008/layout/VerticalCurvedList"/>
    <dgm:cxn modelId="{1F731A4C-36E9-499A-8B1D-DA875EB242BF}" type="presParOf" srcId="{05BE17B1-928D-4FE2-865F-A9E1CBECEC9B}" destId="{99E7F348-891E-458D-8E3F-6A28993163F2}" srcOrd="0" destOrd="0" presId="urn:microsoft.com/office/officeart/2008/layout/VerticalCurvedList"/>
    <dgm:cxn modelId="{BDA2470D-3736-4D45-BC2A-C8E62BA79B48}" type="presParOf" srcId="{C8EC3DDB-D641-4FFE-A612-9A93250BDD6B}" destId="{12D7BA88-B396-42A7-956F-093ADBE71E9E}" srcOrd="5" destOrd="0" presId="urn:microsoft.com/office/officeart/2008/layout/VerticalCurvedList"/>
    <dgm:cxn modelId="{7C2B1140-DA92-4AA4-BDD9-B10B9F59C3CE}" type="presParOf" srcId="{C8EC3DDB-D641-4FFE-A612-9A93250BDD6B}" destId="{D4E50CEA-9263-4C1C-866B-581B543E737E}" srcOrd="6" destOrd="0" presId="urn:microsoft.com/office/officeart/2008/layout/VerticalCurvedList"/>
    <dgm:cxn modelId="{3CA26A90-5436-48AF-961B-6F3F22B15BAC}" type="presParOf" srcId="{D4E50CEA-9263-4C1C-866B-581B543E737E}" destId="{989E6F41-3A4B-4777-9C45-3C104392E4AE}" srcOrd="0" destOrd="0" presId="urn:microsoft.com/office/officeart/2008/layout/VerticalCurvedList"/>
    <dgm:cxn modelId="{8F349904-D1A0-4724-B659-C6507D547219}" type="presParOf" srcId="{C8EC3DDB-D641-4FFE-A612-9A93250BDD6B}" destId="{DC1935A1-B04A-4DA9-B94D-008153EE3A04}" srcOrd="7" destOrd="0" presId="urn:microsoft.com/office/officeart/2008/layout/VerticalCurvedList"/>
    <dgm:cxn modelId="{3907DFA5-68F6-4E1C-B1C0-027297AC4C35}" type="presParOf" srcId="{C8EC3DDB-D641-4FFE-A612-9A93250BDD6B}" destId="{5D255C04-3CCE-408B-A5D7-C89827C44962}" srcOrd="8" destOrd="0" presId="urn:microsoft.com/office/officeart/2008/layout/VerticalCurvedList"/>
    <dgm:cxn modelId="{566E6364-B1D4-431F-8E28-EB708E492E4C}" type="presParOf" srcId="{5D255C04-3CCE-408B-A5D7-C89827C44962}" destId="{08343021-3DD7-4F0D-9C50-70BD60B549C3}"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402227-BD7D-4A08-8223-3B3D4BE61F6D}" type="doc">
      <dgm:prSet loTypeId="urn:microsoft.com/office/officeart/2005/8/layout/hList9" loCatId="list" qsTypeId="urn:microsoft.com/office/officeart/2005/8/quickstyle/simple1" qsCatId="simple" csTypeId="urn:microsoft.com/office/officeart/2005/8/colors/accent1_3" csCatId="accent1" phldr="1"/>
      <dgm:spPr/>
      <dgm:t>
        <a:bodyPr/>
        <a:lstStyle/>
        <a:p>
          <a:endParaRPr lang="en-GB"/>
        </a:p>
      </dgm:t>
    </dgm:pt>
    <dgm:pt modelId="{7DC38F93-E136-46A7-96D9-2237CCC6712A}">
      <dgm:prSet phldrT="[Text]" custT="1"/>
      <dgm:spPr/>
      <dgm:t>
        <a:bodyPr/>
        <a:lstStyle/>
        <a:p>
          <a:r>
            <a:rPr lang="en-US" sz="1600" dirty="0"/>
            <a:t>Text</a:t>
          </a:r>
          <a:endParaRPr lang="en-GB" sz="1600" dirty="0"/>
        </a:p>
      </dgm:t>
    </dgm:pt>
    <dgm:pt modelId="{182DF184-1509-4A1D-831B-D4BC068E0DA8}" type="parTrans" cxnId="{4622A5ED-0974-45C0-B3E1-F18D4157CF53}">
      <dgm:prSet/>
      <dgm:spPr/>
      <dgm:t>
        <a:bodyPr/>
        <a:lstStyle/>
        <a:p>
          <a:endParaRPr lang="en-GB" sz="1600"/>
        </a:p>
      </dgm:t>
    </dgm:pt>
    <dgm:pt modelId="{09286E20-5992-4E74-B7DF-C92CA46519AE}" type="sibTrans" cxnId="{4622A5ED-0974-45C0-B3E1-F18D4157CF53}">
      <dgm:prSet/>
      <dgm:spPr/>
      <dgm:t>
        <a:bodyPr/>
        <a:lstStyle/>
        <a:p>
          <a:endParaRPr lang="en-GB" sz="1600"/>
        </a:p>
      </dgm:t>
    </dgm:pt>
    <dgm:pt modelId="{EF0B8837-F242-4643-8E87-9CC43187E3AE}">
      <dgm:prSet phldrT="[Text]" custT="1"/>
      <dgm:spPr/>
      <dgm:t>
        <a:bodyPr/>
        <a:lstStyle/>
        <a:p>
          <a:r>
            <a:rPr lang="en-US" sz="1600" dirty="0"/>
            <a:t>Text</a:t>
          </a:r>
          <a:endParaRPr lang="en-GB" sz="1600" dirty="0"/>
        </a:p>
      </dgm:t>
    </dgm:pt>
    <dgm:pt modelId="{E33BF8BD-6C59-4179-9059-508BC73D7962}" type="parTrans" cxnId="{BF2CD09F-21A0-49D6-9490-AFCD458E3C2F}">
      <dgm:prSet/>
      <dgm:spPr/>
      <dgm:t>
        <a:bodyPr/>
        <a:lstStyle/>
        <a:p>
          <a:endParaRPr lang="en-GB" sz="1600"/>
        </a:p>
      </dgm:t>
    </dgm:pt>
    <dgm:pt modelId="{A2F3F0B8-1E4B-4DD8-AB4B-88A2C7BBEB99}" type="sibTrans" cxnId="{BF2CD09F-21A0-49D6-9490-AFCD458E3C2F}">
      <dgm:prSet/>
      <dgm:spPr/>
      <dgm:t>
        <a:bodyPr/>
        <a:lstStyle/>
        <a:p>
          <a:endParaRPr lang="en-GB" sz="1600"/>
        </a:p>
      </dgm:t>
    </dgm:pt>
    <dgm:pt modelId="{6008BFB4-2E9D-4EEC-97A7-347FD9DC8DD7}">
      <dgm:prSet phldrT="[Text]" custT="1"/>
      <dgm:spPr/>
      <dgm:t>
        <a:bodyPr/>
        <a:lstStyle/>
        <a:p>
          <a:r>
            <a:rPr lang="en-US" sz="1600" dirty="0"/>
            <a:t>Text</a:t>
          </a:r>
          <a:endParaRPr lang="en-GB" sz="1600" dirty="0"/>
        </a:p>
      </dgm:t>
    </dgm:pt>
    <dgm:pt modelId="{E59F22A7-833F-4037-A3C7-55A36E5361FA}" type="parTrans" cxnId="{91A92CC3-87A4-49C4-B19B-D3DB305EE090}">
      <dgm:prSet/>
      <dgm:spPr/>
      <dgm:t>
        <a:bodyPr/>
        <a:lstStyle/>
        <a:p>
          <a:endParaRPr lang="en-GB" sz="1600"/>
        </a:p>
      </dgm:t>
    </dgm:pt>
    <dgm:pt modelId="{7F624AB1-ECCF-4277-AC37-0E3D72E40A3F}" type="sibTrans" cxnId="{91A92CC3-87A4-49C4-B19B-D3DB305EE090}">
      <dgm:prSet/>
      <dgm:spPr/>
      <dgm:t>
        <a:bodyPr/>
        <a:lstStyle/>
        <a:p>
          <a:endParaRPr lang="en-GB" sz="1600"/>
        </a:p>
      </dgm:t>
    </dgm:pt>
    <dgm:pt modelId="{B4554FF1-488C-4171-8A44-FC36E33AEE11}">
      <dgm:prSet phldrT="[Text]" custT="1"/>
      <dgm:spPr/>
      <dgm:t>
        <a:bodyPr/>
        <a:lstStyle/>
        <a:p>
          <a:r>
            <a:rPr lang="en-US" sz="1600" dirty="0"/>
            <a:t>Text</a:t>
          </a:r>
          <a:endParaRPr lang="en-GB" sz="1600" dirty="0"/>
        </a:p>
      </dgm:t>
    </dgm:pt>
    <dgm:pt modelId="{34737299-66C4-450E-A3C0-75B8606BBE22}" type="parTrans" cxnId="{4C3126E5-071A-4439-897F-471F0323576D}">
      <dgm:prSet/>
      <dgm:spPr/>
      <dgm:t>
        <a:bodyPr/>
        <a:lstStyle/>
        <a:p>
          <a:endParaRPr lang="en-GB" sz="1600"/>
        </a:p>
      </dgm:t>
    </dgm:pt>
    <dgm:pt modelId="{B1B9BF02-185D-4723-923D-5DE1F72F6BB4}" type="sibTrans" cxnId="{4C3126E5-071A-4439-897F-471F0323576D}">
      <dgm:prSet/>
      <dgm:spPr/>
      <dgm:t>
        <a:bodyPr/>
        <a:lstStyle/>
        <a:p>
          <a:endParaRPr lang="en-GB" sz="1600"/>
        </a:p>
      </dgm:t>
    </dgm:pt>
    <dgm:pt modelId="{4EC53F2B-AA3D-4686-8D25-EFB6E690F9D9}">
      <dgm:prSet phldrT="[Text]" custT="1"/>
      <dgm:spPr/>
      <dgm:t>
        <a:bodyPr/>
        <a:lstStyle/>
        <a:p>
          <a:r>
            <a:rPr lang="en-US" sz="1600" dirty="0"/>
            <a:t>Text</a:t>
          </a:r>
          <a:endParaRPr lang="en-GB" sz="1600" dirty="0"/>
        </a:p>
      </dgm:t>
    </dgm:pt>
    <dgm:pt modelId="{ECB72AC2-6B6B-4E9B-AB70-EFCD69704B8E}" type="parTrans" cxnId="{4BF5947E-CAC3-476A-9CBB-961E40A5A3F3}">
      <dgm:prSet/>
      <dgm:spPr/>
      <dgm:t>
        <a:bodyPr/>
        <a:lstStyle/>
        <a:p>
          <a:endParaRPr lang="en-GB" sz="1600"/>
        </a:p>
      </dgm:t>
    </dgm:pt>
    <dgm:pt modelId="{A0106CCF-42E0-4C00-AC27-D7F1847E48BC}" type="sibTrans" cxnId="{4BF5947E-CAC3-476A-9CBB-961E40A5A3F3}">
      <dgm:prSet/>
      <dgm:spPr/>
      <dgm:t>
        <a:bodyPr/>
        <a:lstStyle/>
        <a:p>
          <a:endParaRPr lang="en-GB" sz="1600"/>
        </a:p>
      </dgm:t>
    </dgm:pt>
    <dgm:pt modelId="{4066BDBF-A382-45F2-B121-3F82F1F31283}">
      <dgm:prSet phldrT="[Text]" custT="1"/>
      <dgm:spPr/>
      <dgm:t>
        <a:bodyPr/>
        <a:lstStyle/>
        <a:p>
          <a:r>
            <a:rPr lang="en-US" sz="1600" dirty="0"/>
            <a:t>Text</a:t>
          </a:r>
          <a:endParaRPr lang="en-GB" sz="1600" dirty="0"/>
        </a:p>
      </dgm:t>
    </dgm:pt>
    <dgm:pt modelId="{64905A39-2F64-4F03-9F97-C8D925369358}" type="parTrans" cxnId="{B68CD14A-B0C8-402D-A70B-6B2C97B145FF}">
      <dgm:prSet/>
      <dgm:spPr/>
      <dgm:t>
        <a:bodyPr/>
        <a:lstStyle/>
        <a:p>
          <a:endParaRPr lang="en-GB" sz="1600"/>
        </a:p>
      </dgm:t>
    </dgm:pt>
    <dgm:pt modelId="{B911E8E0-E6CE-452F-AD80-75AEC58CBDD8}" type="sibTrans" cxnId="{B68CD14A-B0C8-402D-A70B-6B2C97B145FF}">
      <dgm:prSet/>
      <dgm:spPr/>
      <dgm:t>
        <a:bodyPr/>
        <a:lstStyle/>
        <a:p>
          <a:endParaRPr lang="en-GB" sz="1600"/>
        </a:p>
      </dgm:t>
    </dgm:pt>
    <dgm:pt modelId="{77E8BD3A-B08E-4F47-808F-99A027497230}">
      <dgm:prSet phldrT="[Text]" custT="1"/>
      <dgm:spPr/>
      <dgm:t>
        <a:bodyPr/>
        <a:lstStyle/>
        <a:p>
          <a:r>
            <a:rPr lang="en-GB" sz="1600" dirty="0"/>
            <a:t>Text</a:t>
          </a:r>
        </a:p>
      </dgm:t>
    </dgm:pt>
    <dgm:pt modelId="{CC980F2E-08B7-47F9-A889-C2B4B107B2BC}" type="parTrans" cxnId="{780C4054-6F8C-458A-91B7-3903D431D344}">
      <dgm:prSet/>
      <dgm:spPr/>
      <dgm:t>
        <a:bodyPr/>
        <a:lstStyle/>
        <a:p>
          <a:endParaRPr lang="en-GB" sz="1600"/>
        </a:p>
      </dgm:t>
    </dgm:pt>
    <dgm:pt modelId="{DACFB140-CC36-42E5-A174-85862B825740}" type="sibTrans" cxnId="{780C4054-6F8C-458A-91B7-3903D431D344}">
      <dgm:prSet/>
      <dgm:spPr/>
      <dgm:t>
        <a:bodyPr/>
        <a:lstStyle/>
        <a:p>
          <a:endParaRPr lang="en-GB" sz="1600"/>
        </a:p>
      </dgm:t>
    </dgm:pt>
    <dgm:pt modelId="{582CF329-884B-4CC9-9762-CAB15DB84999}">
      <dgm:prSet phldrT="[Text]" custT="1"/>
      <dgm:spPr/>
      <dgm:t>
        <a:bodyPr/>
        <a:lstStyle/>
        <a:p>
          <a:r>
            <a:rPr lang="en-GB" sz="1600" dirty="0"/>
            <a:t>Text</a:t>
          </a:r>
        </a:p>
      </dgm:t>
    </dgm:pt>
    <dgm:pt modelId="{F2F81F26-1E1F-445F-9949-EDAF19C8BE87}" type="parTrans" cxnId="{76FF0F92-C0B7-48EF-BC5F-76FDF3148128}">
      <dgm:prSet/>
      <dgm:spPr/>
      <dgm:t>
        <a:bodyPr/>
        <a:lstStyle/>
        <a:p>
          <a:endParaRPr lang="en-GB" sz="1600"/>
        </a:p>
      </dgm:t>
    </dgm:pt>
    <dgm:pt modelId="{16D776FF-72C1-484A-A0EC-27A37DA4581E}" type="sibTrans" cxnId="{76FF0F92-C0B7-48EF-BC5F-76FDF3148128}">
      <dgm:prSet/>
      <dgm:spPr/>
      <dgm:t>
        <a:bodyPr/>
        <a:lstStyle/>
        <a:p>
          <a:endParaRPr lang="en-GB" sz="1600"/>
        </a:p>
      </dgm:t>
    </dgm:pt>
    <dgm:pt modelId="{4CE292CE-A261-45E0-AE95-8B7B6D490E45}">
      <dgm:prSet phldrT="[Text]" custT="1"/>
      <dgm:spPr/>
      <dgm:t>
        <a:bodyPr/>
        <a:lstStyle/>
        <a:p>
          <a:r>
            <a:rPr lang="en-GB" sz="1600" dirty="0"/>
            <a:t>Text</a:t>
          </a:r>
        </a:p>
      </dgm:t>
    </dgm:pt>
    <dgm:pt modelId="{8AD2C2E5-E9F6-4C08-85FC-9B9540AF8AC1}" type="parTrans" cxnId="{F9288474-2065-4B5A-B407-F63D7BB4E078}">
      <dgm:prSet/>
      <dgm:spPr/>
      <dgm:t>
        <a:bodyPr/>
        <a:lstStyle/>
        <a:p>
          <a:endParaRPr lang="en-GB" sz="1600"/>
        </a:p>
      </dgm:t>
    </dgm:pt>
    <dgm:pt modelId="{D7F9882C-1531-4129-9D76-3B0A99D45108}" type="sibTrans" cxnId="{F9288474-2065-4B5A-B407-F63D7BB4E078}">
      <dgm:prSet/>
      <dgm:spPr/>
      <dgm:t>
        <a:bodyPr/>
        <a:lstStyle/>
        <a:p>
          <a:endParaRPr lang="en-GB" sz="1600"/>
        </a:p>
      </dgm:t>
    </dgm:pt>
    <dgm:pt modelId="{3A1E37FE-93F6-44DB-A0A5-27FB933451D2}">
      <dgm:prSet phldrT="[Text]" custT="1"/>
      <dgm:spPr/>
      <dgm:t>
        <a:bodyPr/>
        <a:lstStyle/>
        <a:p>
          <a:r>
            <a:rPr lang="en-US" sz="1600" dirty="0"/>
            <a:t>Text</a:t>
          </a:r>
          <a:endParaRPr lang="en-GB" sz="1600" dirty="0"/>
        </a:p>
      </dgm:t>
    </dgm:pt>
    <dgm:pt modelId="{061A1C61-CF0E-4ED4-A8CB-47494C55BA07}" type="parTrans" cxnId="{E210D289-791F-4EF7-86B9-2A39C04F44E6}">
      <dgm:prSet/>
      <dgm:spPr/>
      <dgm:t>
        <a:bodyPr/>
        <a:lstStyle/>
        <a:p>
          <a:endParaRPr lang="en-GB"/>
        </a:p>
      </dgm:t>
    </dgm:pt>
    <dgm:pt modelId="{56A003C9-AAAC-4716-8C74-2B24375F6853}" type="sibTrans" cxnId="{E210D289-791F-4EF7-86B9-2A39C04F44E6}">
      <dgm:prSet/>
      <dgm:spPr/>
      <dgm:t>
        <a:bodyPr/>
        <a:lstStyle/>
        <a:p>
          <a:endParaRPr lang="en-GB"/>
        </a:p>
      </dgm:t>
    </dgm:pt>
    <dgm:pt modelId="{F693ACBC-B0F2-403E-986F-A1B1D40F466C}">
      <dgm:prSet phldrT="[Text]" custT="1"/>
      <dgm:spPr/>
      <dgm:t>
        <a:bodyPr/>
        <a:lstStyle/>
        <a:p>
          <a:r>
            <a:rPr lang="en-US" sz="1600" dirty="0"/>
            <a:t>Text</a:t>
          </a:r>
          <a:endParaRPr lang="en-GB" sz="1600" dirty="0"/>
        </a:p>
      </dgm:t>
    </dgm:pt>
    <dgm:pt modelId="{CC1C8822-4397-4D18-90D8-5D69AC8A372F}" type="parTrans" cxnId="{F0F0F34F-AD58-4E12-BDD8-DC02CAF9EAB1}">
      <dgm:prSet/>
      <dgm:spPr/>
      <dgm:t>
        <a:bodyPr/>
        <a:lstStyle/>
        <a:p>
          <a:endParaRPr lang="en-GB"/>
        </a:p>
      </dgm:t>
    </dgm:pt>
    <dgm:pt modelId="{95EC03AF-F040-4E8B-9675-AF0364592141}" type="sibTrans" cxnId="{F0F0F34F-AD58-4E12-BDD8-DC02CAF9EAB1}">
      <dgm:prSet/>
      <dgm:spPr/>
      <dgm:t>
        <a:bodyPr/>
        <a:lstStyle/>
        <a:p>
          <a:endParaRPr lang="en-GB"/>
        </a:p>
      </dgm:t>
    </dgm:pt>
    <dgm:pt modelId="{A2C2EB98-FEC8-4A51-B990-5E19EF8D05B7}">
      <dgm:prSet phldrT="[Text]" custT="1"/>
      <dgm:spPr/>
      <dgm:t>
        <a:bodyPr/>
        <a:lstStyle/>
        <a:p>
          <a:r>
            <a:rPr lang="en-US" sz="1600" dirty="0"/>
            <a:t>Text</a:t>
          </a:r>
          <a:endParaRPr lang="en-GB" sz="1600" dirty="0"/>
        </a:p>
      </dgm:t>
    </dgm:pt>
    <dgm:pt modelId="{36778D28-3C4F-4B5F-9277-FAA12883C986}" type="parTrans" cxnId="{35C9AE19-982A-4556-9830-274FA06245E8}">
      <dgm:prSet/>
      <dgm:spPr/>
      <dgm:t>
        <a:bodyPr/>
        <a:lstStyle/>
        <a:p>
          <a:endParaRPr lang="en-GB"/>
        </a:p>
      </dgm:t>
    </dgm:pt>
    <dgm:pt modelId="{E1B9F311-1933-4AB5-AA4E-87DE8C0DEB07}" type="sibTrans" cxnId="{35C9AE19-982A-4556-9830-274FA06245E8}">
      <dgm:prSet/>
      <dgm:spPr/>
      <dgm:t>
        <a:bodyPr/>
        <a:lstStyle/>
        <a:p>
          <a:endParaRPr lang="en-GB"/>
        </a:p>
      </dgm:t>
    </dgm:pt>
    <dgm:pt modelId="{713E8075-E8EE-43A0-A710-DBB603F19DC9}" type="pres">
      <dgm:prSet presAssocID="{67402227-BD7D-4A08-8223-3B3D4BE61F6D}" presName="list" presStyleCnt="0">
        <dgm:presLayoutVars>
          <dgm:dir/>
          <dgm:animLvl val="lvl"/>
        </dgm:presLayoutVars>
      </dgm:prSet>
      <dgm:spPr/>
      <dgm:t>
        <a:bodyPr/>
        <a:lstStyle/>
        <a:p>
          <a:endParaRPr lang="de-DE"/>
        </a:p>
      </dgm:t>
    </dgm:pt>
    <dgm:pt modelId="{6D7EC619-CE83-4CE6-86EA-6B57C8F77E77}" type="pres">
      <dgm:prSet presAssocID="{7DC38F93-E136-46A7-96D9-2237CCC6712A}" presName="posSpace" presStyleCnt="0"/>
      <dgm:spPr/>
      <dgm:t>
        <a:bodyPr/>
        <a:lstStyle/>
        <a:p>
          <a:endParaRPr lang="de-DE"/>
        </a:p>
      </dgm:t>
    </dgm:pt>
    <dgm:pt modelId="{B7CCE2FD-20CD-4C96-A58C-BBDB0E6C5895}" type="pres">
      <dgm:prSet presAssocID="{7DC38F93-E136-46A7-96D9-2237CCC6712A}" presName="vertFlow" presStyleCnt="0"/>
      <dgm:spPr/>
      <dgm:t>
        <a:bodyPr/>
        <a:lstStyle/>
        <a:p>
          <a:endParaRPr lang="de-DE"/>
        </a:p>
      </dgm:t>
    </dgm:pt>
    <dgm:pt modelId="{BB34F840-6EDA-4522-A7C6-5A72F883D716}" type="pres">
      <dgm:prSet presAssocID="{7DC38F93-E136-46A7-96D9-2237CCC6712A}" presName="topSpace" presStyleCnt="0"/>
      <dgm:spPr/>
      <dgm:t>
        <a:bodyPr/>
        <a:lstStyle/>
        <a:p>
          <a:endParaRPr lang="de-DE"/>
        </a:p>
      </dgm:t>
    </dgm:pt>
    <dgm:pt modelId="{95B2D22C-74A9-4590-AF2F-EDCF0EA0325D}" type="pres">
      <dgm:prSet presAssocID="{7DC38F93-E136-46A7-96D9-2237CCC6712A}" presName="firstComp" presStyleCnt="0"/>
      <dgm:spPr/>
      <dgm:t>
        <a:bodyPr/>
        <a:lstStyle/>
        <a:p>
          <a:endParaRPr lang="de-DE"/>
        </a:p>
      </dgm:t>
    </dgm:pt>
    <dgm:pt modelId="{6FFAC98A-CCC5-42E0-B50B-F5FA5F18133C}" type="pres">
      <dgm:prSet presAssocID="{7DC38F93-E136-46A7-96D9-2237CCC6712A}" presName="firstChild" presStyleLbl="bgAccFollowNode1" presStyleIdx="0" presStyleCnt="9"/>
      <dgm:spPr/>
      <dgm:t>
        <a:bodyPr/>
        <a:lstStyle/>
        <a:p>
          <a:endParaRPr lang="de-DE"/>
        </a:p>
      </dgm:t>
    </dgm:pt>
    <dgm:pt modelId="{7190E1E7-962A-4693-BDFE-7F811DD72F87}" type="pres">
      <dgm:prSet presAssocID="{7DC38F93-E136-46A7-96D9-2237CCC6712A}" presName="firstChildTx" presStyleLbl="bgAccFollowNode1" presStyleIdx="0" presStyleCnt="9">
        <dgm:presLayoutVars>
          <dgm:bulletEnabled val="1"/>
        </dgm:presLayoutVars>
      </dgm:prSet>
      <dgm:spPr/>
      <dgm:t>
        <a:bodyPr/>
        <a:lstStyle/>
        <a:p>
          <a:endParaRPr lang="de-DE"/>
        </a:p>
      </dgm:t>
    </dgm:pt>
    <dgm:pt modelId="{0DC442B7-65CB-4392-B4EE-8198873EC183}" type="pres">
      <dgm:prSet presAssocID="{6008BFB4-2E9D-4EEC-97A7-347FD9DC8DD7}" presName="comp" presStyleCnt="0"/>
      <dgm:spPr/>
      <dgm:t>
        <a:bodyPr/>
        <a:lstStyle/>
        <a:p>
          <a:endParaRPr lang="de-DE"/>
        </a:p>
      </dgm:t>
    </dgm:pt>
    <dgm:pt modelId="{090FE24F-D188-450C-830B-24DC6A935DE3}" type="pres">
      <dgm:prSet presAssocID="{6008BFB4-2E9D-4EEC-97A7-347FD9DC8DD7}" presName="child" presStyleLbl="bgAccFollowNode1" presStyleIdx="1" presStyleCnt="9"/>
      <dgm:spPr/>
      <dgm:t>
        <a:bodyPr/>
        <a:lstStyle/>
        <a:p>
          <a:endParaRPr lang="de-DE"/>
        </a:p>
      </dgm:t>
    </dgm:pt>
    <dgm:pt modelId="{B0F03540-3EBE-4ACB-A44E-B9F22DF27E05}" type="pres">
      <dgm:prSet presAssocID="{6008BFB4-2E9D-4EEC-97A7-347FD9DC8DD7}" presName="childTx" presStyleLbl="bgAccFollowNode1" presStyleIdx="1" presStyleCnt="9">
        <dgm:presLayoutVars>
          <dgm:bulletEnabled val="1"/>
        </dgm:presLayoutVars>
      </dgm:prSet>
      <dgm:spPr/>
      <dgm:t>
        <a:bodyPr/>
        <a:lstStyle/>
        <a:p>
          <a:endParaRPr lang="de-DE"/>
        </a:p>
      </dgm:t>
    </dgm:pt>
    <dgm:pt modelId="{A6AD160C-5654-44AB-B7EA-BC759FA7E7A2}" type="pres">
      <dgm:prSet presAssocID="{3A1E37FE-93F6-44DB-A0A5-27FB933451D2}" presName="comp" presStyleCnt="0"/>
      <dgm:spPr/>
      <dgm:t>
        <a:bodyPr/>
        <a:lstStyle/>
        <a:p>
          <a:endParaRPr lang="de-DE"/>
        </a:p>
      </dgm:t>
    </dgm:pt>
    <dgm:pt modelId="{7A412BAC-D244-4A51-A717-038725791925}" type="pres">
      <dgm:prSet presAssocID="{3A1E37FE-93F6-44DB-A0A5-27FB933451D2}" presName="child" presStyleLbl="bgAccFollowNode1" presStyleIdx="2" presStyleCnt="9"/>
      <dgm:spPr/>
      <dgm:t>
        <a:bodyPr/>
        <a:lstStyle/>
        <a:p>
          <a:endParaRPr lang="de-DE"/>
        </a:p>
      </dgm:t>
    </dgm:pt>
    <dgm:pt modelId="{C6ED88C1-B132-4690-AEE0-91D9AAFA1719}" type="pres">
      <dgm:prSet presAssocID="{3A1E37FE-93F6-44DB-A0A5-27FB933451D2}" presName="childTx" presStyleLbl="bgAccFollowNode1" presStyleIdx="2" presStyleCnt="9">
        <dgm:presLayoutVars>
          <dgm:bulletEnabled val="1"/>
        </dgm:presLayoutVars>
      </dgm:prSet>
      <dgm:spPr/>
      <dgm:t>
        <a:bodyPr/>
        <a:lstStyle/>
        <a:p>
          <a:endParaRPr lang="de-DE"/>
        </a:p>
      </dgm:t>
    </dgm:pt>
    <dgm:pt modelId="{26D4B0F8-EA0A-4B31-BCFC-B0BFFE9983FC}" type="pres">
      <dgm:prSet presAssocID="{7DC38F93-E136-46A7-96D9-2237CCC6712A}" presName="negSpace" presStyleCnt="0"/>
      <dgm:spPr/>
      <dgm:t>
        <a:bodyPr/>
        <a:lstStyle/>
        <a:p>
          <a:endParaRPr lang="de-DE"/>
        </a:p>
      </dgm:t>
    </dgm:pt>
    <dgm:pt modelId="{460A31D4-DA6C-47F1-B155-0CC94D7C7E04}" type="pres">
      <dgm:prSet presAssocID="{7DC38F93-E136-46A7-96D9-2237CCC6712A}" presName="circle" presStyleLbl="node1" presStyleIdx="0" presStyleCnt="3"/>
      <dgm:spPr/>
      <dgm:t>
        <a:bodyPr/>
        <a:lstStyle/>
        <a:p>
          <a:endParaRPr lang="de-DE"/>
        </a:p>
      </dgm:t>
    </dgm:pt>
    <dgm:pt modelId="{81BC3097-27E7-433C-830E-2B7A534282CC}" type="pres">
      <dgm:prSet presAssocID="{09286E20-5992-4E74-B7DF-C92CA46519AE}" presName="transSpace" presStyleCnt="0"/>
      <dgm:spPr/>
      <dgm:t>
        <a:bodyPr/>
        <a:lstStyle/>
        <a:p>
          <a:endParaRPr lang="de-DE"/>
        </a:p>
      </dgm:t>
    </dgm:pt>
    <dgm:pt modelId="{53D8CD63-DE4A-471D-A026-235B9327BAC3}" type="pres">
      <dgm:prSet presAssocID="{B4554FF1-488C-4171-8A44-FC36E33AEE11}" presName="posSpace" presStyleCnt="0"/>
      <dgm:spPr/>
      <dgm:t>
        <a:bodyPr/>
        <a:lstStyle/>
        <a:p>
          <a:endParaRPr lang="de-DE"/>
        </a:p>
      </dgm:t>
    </dgm:pt>
    <dgm:pt modelId="{A4DC6C47-1128-4EC3-A6C1-7FB9F55C408B}" type="pres">
      <dgm:prSet presAssocID="{B4554FF1-488C-4171-8A44-FC36E33AEE11}" presName="vertFlow" presStyleCnt="0"/>
      <dgm:spPr/>
      <dgm:t>
        <a:bodyPr/>
        <a:lstStyle/>
        <a:p>
          <a:endParaRPr lang="de-DE"/>
        </a:p>
      </dgm:t>
    </dgm:pt>
    <dgm:pt modelId="{7E06081D-AA89-4B22-97F0-1C6CD50605AC}" type="pres">
      <dgm:prSet presAssocID="{B4554FF1-488C-4171-8A44-FC36E33AEE11}" presName="topSpace" presStyleCnt="0"/>
      <dgm:spPr/>
      <dgm:t>
        <a:bodyPr/>
        <a:lstStyle/>
        <a:p>
          <a:endParaRPr lang="de-DE"/>
        </a:p>
      </dgm:t>
    </dgm:pt>
    <dgm:pt modelId="{6AE93E67-AA98-441A-B413-0FB1CE6D5053}" type="pres">
      <dgm:prSet presAssocID="{B4554FF1-488C-4171-8A44-FC36E33AEE11}" presName="firstComp" presStyleCnt="0"/>
      <dgm:spPr/>
      <dgm:t>
        <a:bodyPr/>
        <a:lstStyle/>
        <a:p>
          <a:endParaRPr lang="de-DE"/>
        </a:p>
      </dgm:t>
    </dgm:pt>
    <dgm:pt modelId="{64012B9D-5734-4FEE-944F-7A411B2B3FF0}" type="pres">
      <dgm:prSet presAssocID="{B4554FF1-488C-4171-8A44-FC36E33AEE11}" presName="firstChild" presStyleLbl="bgAccFollowNode1" presStyleIdx="3" presStyleCnt="9"/>
      <dgm:spPr/>
      <dgm:t>
        <a:bodyPr/>
        <a:lstStyle/>
        <a:p>
          <a:endParaRPr lang="de-DE"/>
        </a:p>
      </dgm:t>
    </dgm:pt>
    <dgm:pt modelId="{162EEB0E-1D2C-4CCE-88B6-FF1D575F75C9}" type="pres">
      <dgm:prSet presAssocID="{B4554FF1-488C-4171-8A44-FC36E33AEE11}" presName="firstChildTx" presStyleLbl="bgAccFollowNode1" presStyleIdx="3" presStyleCnt="9">
        <dgm:presLayoutVars>
          <dgm:bulletEnabled val="1"/>
        </dgm:presLayoutVars>
      </dgm:prSet>
      <dgm:spPr/>
      <dgm:t>
        <a:bodyPr/>
        <a:lstStyle/>
        <a:p>
          <a:endParaRPr lang="de-DE"/>
        </a:p>
      </dgm:t>
    </dgm:pt>
    <dgm:pt modelId="{0C8BACE4-BBEB-4890-9F67-F9BBF8B746EB}" type="pres">
      <dgm:prSet presAssocID="{4066BDBF-A382-45F2-B121-3F82F1F31283}" presName="comp" presStyleCnt="0"/>
      <dgm:spPr/>
      <dgm:t>
        <a:bodyPr/>
        <a:lstStyle/>
        <a:p>
          <a:endParaRPr lang="de-DE"/>
        </a:p>
      </dgm:t>
    </dgm:pt>
    <dgm:pt modelId="{F4952FD4-C98F-444A-96A1-F39AAA5C93E0}" type="pres">
      <dgm:prSet presAssocID="{4066BDBF-A382-45F2-B121-3F82F1F31283}" presName="child" presStyleLbl="bgAccFollowNode1" presStyleIdx="4" presStyleCnt="9"/>
      <dgm:spPr/>
      <dgm:t>
        <a:bodyPr/>
        <a:lstStyle/>
        <a:p>
          <a:endParaRPr lang="de-DE"/>
        </a:p>
      </dgm:t>
    </dgm:pt>
    <dgm:pt modelId="{44EFB036-2FC2-490D-AF8B-D9F931E43DA1}" type="pres">
      <dgm:prSet presAssocID="{4066BDBF-A382-45F2-B121-3F82F1F31283}" presName="childTx" presStyleLbl="bgAccFollowNode1" presStyleIdx="4" presStyleCnt="9">
        <dgm:presLayoutVars>
          <dgm:bulletEnabled val="1"/>
        </dgm:presLayoutVars>
      </dgm:prSet>
      <dgm:spPr/>
      <dgm:t>
        <a:bodyPr/>
        <a:lstStyle/>
        <a:p>
          <a:endParaRPr lang="de-DE"/>
        </a:p>
      </dgm:t>
    </dgm:pt>
    <dgm:pt modelId="{1AA37DFF-EBBF-4666-B27E-FE2E319AECA0}" type="pres">
      <dgm:prSet presAssocID="{F693ACBC-B0F2-403E-986F-A1B1D40F466C}" presName="comp" presStyleCnt="0"/>
      <dgm:spPr/>
      <dgm:t>
        <a:bodyPr/>
        <a:lstStyle/>
        <a:p>
          <a:endParaRPr lang="de-DE"/>
        </a:p>
      </dgm:t>
    </dgm:pt>
    <dgm:pt modelId="{83CE9C9E-B864-4CB6-B1E5-3B62E33C523E}" type="pres">
      <dgm:prSet presAssocID="{F693ACBC-B0F2-403E-986F-A1B1D40F466C}" presName="child" presStyleLbl="bgAccFollowNode1" presStyleIdx="5" presStyleCnt="9"/>
      <dgm:spPr/>
      <dgm:t>
        <a:bodyPr/>
        <a:lstStyle/>
        <a:p>
          <a:endParaRPr lang="de-DE"/>
        </a:p>
      </dgm:t>
    </dgm:pt>
    <dgm:pt modelId="{B011E282-3AFF-495F-95FC-368B030A776C}" type="pres">
      <dgm:prSet presAssocID="{F693ACBC-B0F2-403E-986F-A1B1D40F466C}" presName="childTx" presStyleLbl="bgAccFollowNode1" presStyleIdx="5" presStyleCnt="9">
        <dgm:presLayoutVars>
          <dgm:bulletEnabled val="1"/>
        </dgm:presLayoutVars>
      </dgm:prSet>
      <dgm:spPr/>
      <dgm:t>
        <a:bodyPr/>
        <a:lstStyle/>
        <a:p>
          <a:endParaRPr lang="de-DE"/>
        </a:p>
      </dgm:t>
    </dgm:pt>
    <dgm:pt modelId="{5385FBB3-2C15-4B87-866B-758A266F2574}" type="pres">
      <dgm:prSet presAssocID="{B4554FF1-488C-4171-8A44-FC36E33AEE11}" presName="negSpace" presStyleCnt="0"/>
      <dgm:spPr/>
      <dgm:t>
        <a:bodyPr/>
        <a:lstStyle/>
        <a:p>
          <a:endParaRPr lang="de-DE"/>
        </a:p>
      </dgm:t>
    </dgm:pt>
    <dgm:pt modelId="{D2D5D597-030D-4AE2-87A4-287FF756B380}" type="pres">
      <dgm:prSet presAssocID="{B4554FF1-488C-4171-8A44-FC36E33AEE11}" presName="circle" presStyleLbl="node1" presStyleIdx="1" presStyleCnt="3"/>
      <dgm:spPr/>
      <dgm:t>
        <a:bodyPr/>
        <a:lstStyle/>
        <a:p>
          <a:endParaRPr lang="de-DE"/>
        </a:p>
      </dgm:t>
    </dgm:pt>
    <dgm:pt modelId="{7477CD6F-808C-4BF5-B247-5B9A1173B03E}" type="pres">
      <dgm:prSet presAssocID="{B1B9BF02-185D-4723-923D-5DE1F72F6BB4}" presName="transSpace" presStyleCnt="0"/>
      <dgm:spPr/>
      <dgm:t>
        <a:bodyPr/>
        <a:lstStyle/>
        <a:p>
          <a:endParaRPr lang="de-DE"/>
        </a:p>
      </dgm:t>
    </dgm:pt>
    <dgm:pt modelId="{FAE2CF03-C46E-4F9C-96D1-8ED86DF7176D}" type="pres">
      <dgm:prSet presAssocID="{77E8BD3A-B08E-4F47-808F-99A027497230}" presName="posSpace" presStyleCnt="0"/>
      <dgm:spPr/>
      <dgm:t>
        <a:bodyPr/>
        <a:lstStyle/>
        <a:p>
          <a:endParaRPr lang="de-DE"/>
        </a:p>
      </dgm:t>
    </dgm:pt>
    <dgm:pt modelId="{ACC1B515-CF5E-4586-9637-29DA08A6A7F0}" type="pres">
      <dgm:prSet presAssocID="{77E8BD3A-B08E-4F47-808F-99A027497230}" presName="vertFlow" presStyleCnt="0"/>
      <dgm:spPr/>
      <dgm:t>
        <a:bodyPr/>
        <a:lstStyle/>
        <a:p>
          <a:endParaRPr lang="de-DE"/>
        </a:p>
      </dgm:t>
    </dgm:pt>
    <dgm:pt modelId="{F4D6F4E3-7111-4055-9B20-BAFAD7046FEF}" type="pres">
      <dgm:prSet presAssocID="{77E8BD3A-B08E-4F47-808F-99A027497230}" presName="topSpace" presStyleCnt="0"/>
      <dgm:spPr/>
      <dgm:t>
        <a:bodyPr/>
        <a:lstStyle/>
        <a:p>
          <a:endParaRPr lang="de-DE"/>
        </a:p>
      </dgm:t>
    </dgm:pt>
    <dgm:pt modelId="{E12E3F37-8136-4D6D-B711-844D816D06C9}" type="pres">
      <dgm:prSet presAssocID="{77E8BD3A-B08E-4F47-808F-99A027497230}" presName="firstComp" presStyleCnt="0"/>
      <dgm:spPr/>
      <dgm:t>
        <a:bodyPr/>
        <a:lstStyle/>
        <a:p>
          <a:endParaRPr lang="de-DE"/>
        </a:p>
      </dgm:t>
    </dgm:pt>
    <dgm:pt modelId="{6797E255-DD71-465C-BE76-A2CD56D51C51}" type="pres">
      <dgm:prSet presAssocID="{77E8BD3A-B08E-4F47-808F-99A027497230}" presName="firstChild" presStyleLbl="bgAccFollowNode1" presStyleIdx="6" presStyleCnt="9"/>
      <dgm:spPr/>
      <dgm:t>
        <a:bodyPr/>
        <a:lstStyle/>
        <a:p>
          <a:endParaRPr lang="de-DE"/>
        </a:p>
      </dgm:t>
    </dgm:pt>
    <dgm:pt modelId="{3B32FCD3-928F-4B1E-B175-B9ABB4F07C4C}" type="pres">
      <dgm:prSet presAssocID="{77E8BD3A-B08E-4F47-808F-99A027497230}" presName="firstChildTx" presStyleLbl="bgAccFollowNode1" presStyleIdx="6" presStyleCnt="9">
        <dgm:presLayoutVars>
          <dgm:bulletEnabled val="1"/>
        </dgm:presLayoutVars>
      </dgm:prSet>
      <dgm:spPr/>
      <dgm:t>
        <a:bodyPr/>
        <a:lstStyle/>
        <a:p>
          <a:endParaRPr lang="de-DE"/>
        </a:p>
      </dgm:t>
    </dgm:pt>
    <dgm:pt modelId="{6C73FFA7-7E67-4AF6-A7B1-0D69C58E8CB1}" type="pres">
      <dgm:prSet presAssocID="{4CE292CE-A261-45E0-AE95-8B7B6D490E45}" presName="comp" presStyleCnt="0"/>
      <dgm:spPr/>
      <dgm:t>
        <a:bodyPr/>
        <a:lstStyle/>
        <a:p>
          <a:endParaRPr lang="de-DE"/>
        </a:p>
      </dgm:t>
    </dgm:pt>
    <dgm:pt modelId="{745D3FEC-1FC5-4A46-B25B-A60C81CE275E}" type="pres">
      <dgm:prSet presAssocID="{4CE292CE-A261-45E0-AE95-8B7B6D490E45}" presName="child" presStyleLbl="bgAccFollowNode1" presStyleIdx="7" presStyleCnt="9"/>
      <dgm:spPr/>
      <dgm:t>
        <a:bodyPr/>
        <a:lstStyle/>
        <a:p>
          <a:endParaRPr lang="de-DE"/>
        </a:p>
      </dgm:t>
    </dgm:pt>
    <dgm:pt modelId="{CE9C0DFB-930B-4136-A42E-948714CB5275}" type="pres">
      <dgm:prSet presAssocID="{4CE292CE-A261-45E0-AE95-8B7B6D490E45}" presName="childTx" presStyleLbl="bgAccFollowNode1" presStyleIdx="7" presStyleCnt="9">
        <dgm:presLayoutVars>
          <dgm:bulletEnabled val="1"/>
        </dgm:presLayoutVars>
      </dgm:prSet>
      <dgm:spPr/>
      <dgm:t>
        <a:bodyPr/>
        <a:lstStyle/>
        <a:p>
          <a:endParaRPr lang="de-DE"/>
        </a:p>
      </dgm:t>
    </dgm:pt>
    <dgm:pt modelId="{435225C8-CE24-4D60-ABE7-DB7B19471876}" type="pres">
      <dgm:prSet presAssocID="{A2C2EB98-FEC8-4A51-B990-5E19EF8D05B7}" presName="comp" presStyleCnt="0"/>
      <dgm:spPr/>
      <dgm:t>
        <a:bodyPr/>
        <a:lstStyle/>
        <a:p>
          <a:endParaRPr lang="de-DE"/>
        </a:p>
      </dgm:t>
    </dgm:pt>
    <dgm:pt modelId="{C30A513F-4B7A-4C1F-9E45-C930397FA8BD}" type="pres">
      <dgm:prSet presAssocID="{A2C2EB98-FEC8-4A51-B990-5E19EF8D05B7}" presName="child" presStyleLbl="bgAccFollowNode1" presStyleIdx="8" presStyleCnt="9"/>
      <dgm:spPr/>
      <dgm:t>
        <a:bodyPr/>
        <a:lstStyle/>
        <a:p>
          <a:endParaRPr lang="de-DE"/>
        </a:p>
      </dgm:t>
    </dgm:pt>
    <dgm:pt modelId="{92148D26-69A1-488C-AEB9-AB37A89147CF}" type="pres">
      <dgm:prSet presAssocID="{A2C2EB98-FEC8-4A51-B990-5E19EF8D05B7}" presName="childTx" presStyleLbl="bgAccFollowNode1" presStyleIdx="8" presStyleCnt="9">
        <dgm:presLayoutVars>
          <dgm:bulletEnabled val="1"/>
        </dgm:presLayoutVars>
      </dgm:prSet>
      <dgm:spPr/>
      <dgm:t>
        <a:bodyPr/>
        <a:lstStyle/>
        <a:p>
          <a:endParaRPr lang="de-DE"/>
        </a:p>
      </dgm:t>
    </dgm:pt>
    <dgm:pt modelId="{356D63E2-1EEB-4486-BE77-A28D821786FD}" type="pres">
      <dgm:prSet presAssocID="{77E8BD3A-B08E-4F47-808F-99A027497230}" presName="negSpace" presStyleCnt="0"/>
      <dgm:spPr/>
      <dgm:t>
        <a:bodyPr/>
        <a:lstStyle/>
        <a:p>
          <a:endParaRPr lang="de-DE"/>
        </a:p>
      </dgm:t>
    </dgm:pt>
    <dgm:pt modelId="{36B961BD-9DF9-40C5-9D27-D04F53EBD4B6}" type="pres">
      <dgm:prSet presAssocID="{77E8BD3A-B08E-4F47-808F-99A027497230}" presName="circle" presStyleLbl="node1" presStyleIdx="2" presStyleCnt="3"/>
      <dgm:spPr/>
      <dgm:t>
        <a:bodyPr/>
        <a:lstStyle/>
        <a:p>
          <a:endParaRPr lang="de-DE"/>
        </a:p>
      </dgm:t>
    </dgm:pt>
  </dgm:ptLst>
  <dgm:cxnLst>
    <dgm:cxn modelId="{35C9AE19-982A-4556-9830-274FA06245E8}" srcId="{77E8BD3A-B08E-4F47-808F-99A027497230}" destId="{A2C2EB98-FEC8-4A51-B990-5E19EF8D05B7}" srcOrd="2" destOrd="0" parTransId="{36778D28-3C4F-4B5F-9277-FAA12883C986}" sibTransId="{E1B9F311-1933-4AB5-AA4E-87DE8C0DEB07}"/>
    <dgm:cxn modelId="{5E7B634E-D925-491E-BE8E-23258C9DB79E}" type="presOf" srcId="{4066BDBF-A382-45F2-B121-3F82F1F31283}" destId="{F4952FD4-C98F-444A-96A1-F39AAA5C93E0}" srcOrd="0" destOrd="0" presId="urn:microsoft.com/office/officeart/2005/8/layout/hList9"/>
    <dgm:cxn modelId="{BF2CD09F-21A0-49D6-9490-AFCD458E3C2F}" srcId="{7DC38F93-E136-46A7-96D9-2237CCC6712A}" destId="{EF0B8837-F242-4643-8E87-9CC43187E3AE}" srcOrd="0" destOrd="0" parTransId="{E33BF8BD-6C59-4179-9059-508BC73D7962}" sibTransId="{A2F3F0B8-1E4B-4DD8-AB4B-88A2C7BBEB99}"/>
    <dgm:cxn modelId="{EB59007F-592C-47DF-A235-6B9614AE924C}" type="presOf" srcId="{7DC38F93-E136-46A7-96D9-2237CCC6712A}" destId="{460A31D4-DA6C-47F1-B155-0CC94D7C7E04}" srcOrd="0" destOrd="0" presId="urn:microsoft.com/office/officeart/2005/8/layout/hList9"/>
    <dgm:cxn modelId="{780C4054-6F8C-458A-91B7-3903D431D344}" srcId="{67402227-BD7D-4A08-8223-3B3D4BE61F6D}" destId="{77E8BD3A-B08E-4F47-808F-99A027497230}" srcOrd="2" destOrd="0" parTransId="{CC980F2E-08B7-47F9-A889-C2B4B107B2BC}" sibTransId="{DACFB140-CC36-42E5-A174-85862B825740}"/>
    <dgm:cxn modelId="{4C3126E5-071A-4439-897F-471F0323576D}" srcId="{67402227-BD7D-4A08-8223-3B3D4BE61F6D}" destId="{B4554FF1-488C-4171-8A44-FC36E33AEE11}" srcOrd="1" destOrd="0" parTransId="{34737299-66C4-450E-A3C0-75B8606BBE22}" sibTransId="{B1B9BF02-185D-4723-923D-5DE1F72F6BB4}"/>
    <dgm:cxn modelId="{A95E23ED-B3F1-49FF-B1D3-5C55130AC897}" type="presOf" srcId="{77E8BD3A-B08E-4F47-808F-99A027497230}" destId="{36B961BD-9DF9-40C5-9D27-D04F53EBD4B6}" srcOrd="0" destOrd="0" presId="urn:microsoft.com/office/officeart/2005/8/layout/hList9"/>
    <dgm:cxn modelId="{4BF5947E-CAC3-476A-9CBB-961E40A5A3F3}" srcId="{B4554FF1-488C-4171-8A44-FC36E33AEE11}" destId="{4EC53F2B-AA3D-4686-8D25-EFB6E690F9D9}" srcOrd="0" destOrd="0" parTransId="{ECB72AC2-6B6B-4E9B-AB70-EFCD69704B8E}" sibTransId="{A0106CCF-42E0-4C00-AC27-D7F1847E48BC}"/>
    <dgm:cxn modelId="{70919731-8DF6-4509-8F78-BD3A301B71B9}" type="presOf" srcId="{582CF329-884B-4CC9-9762-CAB15DB84999}" destId="{3B32FCD3-928F-4B1E-B175-B9ABB4F07C4C}" srcOrd="1" destOrd="0" presId="urn:microsoft.com/office/officeart/2005/8/layout/hList9"/>
    <dgm:cxn modelId="{B930FA4E-F733-468B-8515-31597643F24F}" type="presOf" srcId="{A2C2EB98-FEC8-4A51-B990-5E19EF8D05B7}" destId="{92148D26-69A1-488C-AEB9-AB37A89147CF}" srcOrd="1" destOrd="0" presId="urn:microsoft.com/office/officeart/2005/8/layout/hList9"/>
    <dgm:cxn modelId="{DB8414ED-8928-4B57-9883-2602D3468780}" type="presOf" srcId="{4EC53F2B-AA3D-4686-8D25-EFB6E690F9D9}" destId="{64012B9D-5734-4FEE-944F-7A411B2B3FF0}" srcOrd="0" destOrd="0" presId="urn:microsoft.com/office/officeart/2005/8/layout/hList9"/>
    <dgm:cxn modelId="{4622A5ED-0974-45C0-B3E1-F18D4157CF53}" srcId="{67402227-BD7D-4A08-8223-3B3D4BE61F6D}" destId="{7DC38F93-E136-46A7-96D9-2237CCC6712A}" srcOrd="0" destOrd="0" parTransId="{182DF184-1509-4A1D-831B-D4BC068E0DA8}" sibTransId="{09286E20-5992-4E74-B7DF-C92CA46519AE}"/>
    <dgm:cxn modelId="{0635FE32-FB86-4974-B43C-E81DB7BE1237}" type="presOf" srcId="{F693ACBC-B0F2-403E-986F-A1B1D40F466C}" destId="{83CE9C9E-B864-4CB6-B1E5-3B62E33C523E}" srcOrd="0" destOrd="0" presId="urn:microsoft.com/office/officeart/2005/8/layout/hList9"/>
    <dgm:cxn modelId="{7CE768F9-14B8-464B-B8F0-C48D35149E7F}" type="presOf" srcId="{F693ACBC-B0F2-403E-986F-A1B1D40F466C}" destId="{B011E282-3AFF-495F-95FC-368B030A776C}" srcOrd="1" destOrd="0" presId="urn:microsoft.com/office/officeart/2005/8/layout/hList9"/>
    <dgm:cxn modelId="{E210D289-791F-4EF7-86B9-2A39C04F44E6}" srcId="{7DC38F93-E136-46A7-96D9-2237CCC6712A}" destId="{3A1E37FE-93F6-44DB-A0A5-27FB933451D2}" srcOrd="2" destOrd="0" parTransId="{061A1C61-CF0E-4ED4-A8CB-47494C55BA07}" sibTransId="{56A003C9-AAAC-4716-8C74-2B24375F6853}"/>
    <dgm:cxn modelId="{A18FB9E2-0F5C-4CF3-BC9A-3EF880BDB4AA}" type="presOf" srcId="{4EC53F2B-AA3D-4686-8D25-EFB6E690F9D9}" destId="{162EEB0E-1D2C-4CCE-88B6-FF1D575F75C9}" srcOrd="1" destOrd="0" presId="urn:microsoft.com/office/officeart/2005/8/layout/hList9"/>
    <dgm:cxn modelId="{F0F0F34F-AD58-4E12-BDD8-DC02CAF9EAB1}" srcId="{B4554FF1-488C-4171-8A44-FC36E33AEE11}" destId="{F693ACBC-B0F2-403E-986F-A1B1D40F466C}" srcOrd="2" destOrd="0" parTransId="{CC1C8822-4397-4D18-90D8-5D69AC8A372F}" sibTransId="{95EC03AF-F040-4E8B-9675-AF0364592141}"/>
    <dgm:cxn modelId="{3A2EDCCE-012C-4037-AFF1-65428C864D9F}" type="presOf" srcId="{4CE292CE-A261-45E0-AE95-8B7B6D490E45}" destId="{CE9C0DFB-930B-4136-A42E-948714CB5275}" srcOrd="1" destOrd="0" presId="urn:microsoft.com/office/officeart/2005/8/layout/hList9"/>
    <dgm:cxn modelId="{AA63E254-F925-45B2-A732-0CD7A1BBCA60}" type="presOf" srcId="{EF0B8837-F242-4643-8E87-9CC43187E3AE}" destId="{7190E1E7-962A-4693-BDFE-7F811DD72F87}" srcOrd="1" destOrd="0" presId="urn:microsoft.com/office/officeart/2005/8/layout/hList9"/>
    <dgm:cxn modelId="{129D8F4F-4BA3-4B6D-AC66-1B6DB1D0451F}" type="presOf" srcId="{EF0B8837-F242-4643-8E87-9CC43187E3AE}" destId="{6FFAC98A-CCC5-42E0-B50B-F5FA5F18133C}" srcOrd="0" destOrd="0" presId="urn:microsoft.com/office/officeart/2005/8/layout/hList9"/>
    <dgm:cxn modelId="{B68CD14A-B0C8-402D-A70B-6B2C97B145FF}" srcId="{B4554FF1-488C-4171-8A44-FC36E33AEE11}" destId="{4066BDBF-A382-45F2-B121-3F82F1F31283}" srcOrd="1" destOrd="0" parTransId="{64905A39-2F64-4F03-9F97-C8D925369358}" sibTransId="{B911E8E0-E6CE-452F-AD80-75AEC58CBDD8}"/>
    <dgm:cxn modelId="{2D3F4CB3-B8B3-426A-BF9C-7EEA03B8FC24}" type="presOf" srcId="{6008BFB4-2E9D-4EEC-97A7-347FD9DC8DD7}" destId="{B0F03540-3EBE-4ACB-A44E-B9F22DF27E05}" srcOrd="1" destOrd="0" presId="urn:microsoft.com/office/officeart/2005/8/layout/hList9"/>
    <dgm:cxn modelId="{1A13C8F0-6435-4879-87CB-6320F69BBFD8}" type="presOf" srcId="{4CE292CE-A261-45E0-AE95-8B7B6D490E45}" destId="{745D3FEC-1FC5-4A46-B25B-A60C81CE275E}" srcOrd="0" destOrd="0" presId="urn:microsoft.com/office/officeart/2005/8/layout/hList9"/>
    <dgm:cxn modelId="{2A7F7CD7-DAF7-40F9-B2E0-642719ABB3D4}" type="presOf" srcId="{6008BFB4-2E9D-4EEC-97A7-347FD9DC8DD7}" destId="{090FE24F-D188-450C-830B-24DC6A935DE3}" srcOrd="0" destOrd="0" presId="urn:microsoft.com/office/officeart/2005/8/layout/hList9"/>
    <dgm:cxn modelId="{897C73CF-34E6-4514-8F45-A13ADE07108A}" type="presOf" srcId="{67402227-BD7D-4A08-8223-3B3D4BE61F6D}" destId="{713E8075-E8EE-43A0-A710-DBB603F19DC9}" srcOrd="0" destOrd="0" presId="urn:microsoft.com/office/officeart/2005/8/layout/hList9"/>
    <dgm:cxn modelId="{A79FE708-B7B3-401B-82E1-2CBCC5911D38}" type="presOf" srcId="{A2C2EB98-FEC8-4A51-B990-5E19EF8D05B7}" destId="{C30A513F-4B7A-4C1F-9E45-C930397FA8BD}" srcOrd="0" destOrd="0" presId="urn:microsoft.com/office/officeart/2005/8/layout/hList9"/>
    <dgm:cxn modelId="{76FF0F92-C0B7-48EF-BC5F-76FDF3148128}" srcId="{77E8BD3A-B08E-4F47-808F-99A027497230}" destId="{582CF329-884B-4CC9-9762-CAB15DB84999}" srcOrd="0" destOrd="0" parTransId="{F2F81F26-1E1F-445F-9949-EDAF19C8BE87}" sibTransId="{16D776FF-72C1-484A-A0EC-27A37DA4581E}"/>
    <dgm:cxn modelId="{D2BE2108-1053-4A61-A412-45B94E7A82E9}" type="presOf" srcId="{B4554FF1-488C-4171-8A44-FC36E33AEE11}" destId="{D2D5D597-030D-4AE2-87A4-287FF756B380}" srcOrd="0" destOrd="0" presId="urn:microsoft.com/office/officeart/2005/8/layout/hList9"/>
    <dgm:cxn modelId="{F9288474-2065-4B5A-B407-F63D7BB4E078}" srcId="{77E8BD3A-B08E-4F47-808F-99A027497230}" destId="{4CE292CE-A261-45E0-AE95-8B7B6D490E45}" srcOrd="1" destOrd="0" parTransId="{8AD2C2E5-E9F6-4C08-85FC-9B9540AF8AC1}" sibTransId="{D7F9882C-1531-4129-9D76-3B0A99D45108}"/>
    <dgm:cxn modelId="{7C635CA6-6289-40E7-94F0-9C8DABADC37C}" type="presOf" srcId="{4066BDBF-A382-45F2-B121-3F82F1F31283}" destId="{44EFB036-2FC2-490D-AF8B-D9F931E43DA1}" srcOrd="1" destOrd="0" presId="urn:microsoft.com/office/officeart/2005/8/layout/hList9"/>
    <dgm:cxn modelId="{FBC8774C-75B5-4BC5-A743-947D3FA7CB75}" type="presOf" srcId="{582CF329-884B-4CC9-9762-CAB15DB84999}" destId="{6797E255-DD71-465C-BE76-A2CD56D51C51}" srcOrd="0" destOrd="0" presId="urn:microsoft.com/office/officeart/2005/8/layout/hList9"/>
    <dgm:cxn modelId="{91A92CC3-87A4-49C4-B19B-D3DB305EE090}" srcId="{7DC38F93-E136-46A7-96D9-2237CCC6712A}" destId="{6008BFB4-2E9D-4EEC-97A7-347FD9DC8DD7}" srcOrd="1" destOrd="0" parTransId="{E59F22A7-833F-4037-A3C7-55A36E5361FA}" sibTransId="{7F624AB1-ECCF-4277-AC37-0E3D72E40A3F}"/>
    <dgm:cxn modelId="{FE06CFF7-D2A6-41D7-A451-1772437B9588}" type="presOf" srcId="{3A1E37FE-93F6-44DB-A0A5-27FB933451D2}" destId="{7A412BAC-D244-4A51-A717-038725791925}" srcOrd="0" destOrd="0" presId="urn:microsoft.com/office/officeart/2005/8/layout/hList9"/>
    <dgm:cxn modelId="{EBECDC86-D07B-42E2-A848-BCEF0642967E}" type="presOf" srcId="{3A1E37FE-93F6-44DB-A0A5-27FB933451D2}" destId="{C6ED88C1-B132-4690-AEE0-91D9AAFA1719}" srcOrd="1" destOrd="0" presId="urn:microsoft.com/office/officeart/2005/8/layout/hList9"/>
    <dgm:cxn modelId="{84FB1EEA-B675-4DD4-B59F-B72A9341F6E1}" type="presParOf" srcId="{713E8075-E8EE-43A0-A710-DBB603F19DC9}" destId="{6D7EC619-CE83-4CE6-86EA-6B57C8F77E77}" srcOrd="0" destOrd="0" presId="urn:microsoft.com/office/officeart/2005/8/layout/hList9"/>
    <dgm:cxn modelId="{67D7C467-82E7-44E4-AD9E-D6C0C1FD95FA}" type="presParOf" srcId="{713E8075-E8EE-43A0-A710-DBB603F19DC9}" destId="{B7CCE2FD-20CD-4C96-A58C-BBDB0E6C5895}" srcOrd="1" destOrd="0" presId="urn:microsoft.com/office/officeart/2005/8/layout/hList9"/>
    <dgm:cxn modelId="{2D749009-9388-4B39-8AA4-1C36B8E56B01}" type="presParOf" srcId="{B7CCE2FD-20CD-4C96-A58C-BBDB0E6C5895}" destId="{BB34F840-6EDA-4522-A7C6-5A72F883D716}" srcOrd="0" destOrd="0" presId="urn:microsoft.com/office/officeart/2005/8/layout/hList9"/>
    <dgm:cxn modelId="{D1CF4E77-B47F-477D-8D92-BF6247690186}" type="presParOf" srcId="{B7CCE2FD-20CD-4C96-A58C-BBDB0E6C5895}" destId="{95B2D22C-74A9-4590-AF2F-EDCF0EA0325D}" srcOrd="1" destOrd="0" presId="urn:microsoft.com/office/officeart/2005/8/layout/hList9"/>
    <dgm:cxn modelId="{A48259A8-7B75-4C51-A582-559B81AD379C}" type="presParOf" srcId="{95B2D22C-74A9-4590-AF2F-EDCF0EA0325D}" destId="{6FFAC98A-CCC5-42E0-B50B-F5FA5F18133C}" srcOrd="0" destOrd="0" presId="urn:microsoft.com/office/officeart/2005/8/layout/hList9"/>
    <dgm:cxn modelId="{0830A2B0-2684-45BF-81C5-BEDD501B8102}" type="presParOf" srcId="{95B2D22C-74A9-4590-AF2F-EDCF0EA0325D}" destId="{7190E1E7-962A-4693-BDFE-7F811DD72F87}" srcOrd="1" destOrd="0" presId="urn:microsoft.com/office/officeart/2005/8/layout/hList9"/>
    <dgm:cxn modelId="{EF824ACC-9D50-4493-89A8-7E83B5291F68}" type="presParOf" srcId="{B7CCE2FD-20CD-4C96-A58C-BBDB0E6C5895}" destId="{0DC442B7-65CB-4392-B4EE-8198873EC183}" srcOrd="2" destOrd="0" presId="urn:microsoft.com/office/officeart/2005/8/layout/hList9"/>
    <dgm:cxn modelId="{E11F4BAF-79B3-4A8D-9BA1-B76D53B836AD}" type="presParOf" srcId="{0DC442B7-65CB-4392-B4EE-8198873EC183}" destId="{090FE24F-D188-450C-830B-24DC6A935DE3}" srcOrd="0" destOrd="0" presId="urn:microsoft.com/office/officeart/2005/8/layout/hList9"/>
    <dgm:cxn modelId="{6E07E3AD-5D46-4EF9-B79E-4F8166241DF6}" type="presParOf" srcId="{0DC442B7-65CB-4392-B4EE-8198873EC183}" destId="{B0F03540-3EBE-4ACB-A44E-B9F22DF27E05}" srcOrd="1" destOrd="0" presId="urn:microsoft.com/office/officeart/2005/8/layout/hList9"/>
    <dgm:cxn modelId="{E9313AC9-35D0-4951-8EF8-81C050554B9B}" type="presParOf" srcId="{B7CCE2FD-20CD-4C96-A58C-BBDB0E6C5895}" destId="{A6AD160C-5654-44AB-B7EA-BC759FA7E7A2}" srcOrd="3" destOrd="0" presId="urn:microsoft.com/office/officeart/2005/8/layout/hList9"/>
    <dgm:cxn modelId="{773D6A9E-9E23-4345-8783-BDB6D87F8A7D}" type="presParOf" srcId="{A6AD160C-5654-44AB-B7EA-BC759FA7E7A2}" destId="{7A412BAC-D244-4A51-A717-038725791925}" srcOrd="0" destOrd="0" presId="urn:microsoft.com/office/officeart/2005/8/layout/hList9"/>
    <dgm:cxn modelId="{A1019202-501A-4754-8C5F-6B5E7D834A43}" type="presParOf" srcId="{A6AD160C-5654-44AB-B7EA-BC759FA7E7A2}" destId="{C6ED88C1-B132-4690-AEE0-91D9AAFA1719}" srcOrd="1" destOrd="0" presId="urn:microsoft.com/office/officeart/2005/8/layout/hList9"/>
    <dgm:cxn modelId="{D57549AC-E503-4DE4-AC04-1C05FAA6BD93}" type="presParOf" srcId="{713E8075-E8EE-43A0-A710-DBB603F19DC9}" destId="{26D4B0F8-EA0A-4B31-BCFC-B0BFFE9983FC}" srcOrd="2" destOrd="0" presId="urn:microsoft.com/office/officeart/2005/8/layout/hList9"/>
    <dgm:cxn modelId="{479CA0D7-CB2F-4B6D-82C5-20D5DE90CE28}" type="presParOf" srcId="{713E8075-E8EE-43A0-A710-DBB603F19DC9}" destId="{460A31D4-DA6C-47F1-B155-0CC94D7C7E04}" srcOrd="3" destOrd="0" presId="urn:microsoft.com/office/officeart/2005/8/layout/hList9"/>
    <dgm:cxn modelId="{E5857412-1D84-4DFD-831C-00D696568E13}" type="presParOf" srcId="{713E8075-E8EE-43A0-A710-DBB603F19DC9}" destId="{81BC3097-27E7-433C-830E-2B7A534282CC}" srcOrd="4" destOrd="0" presId="urn:microsoft.com/office/officeart/2005/8/layout/hList9"/>
    <dgm:cxn modelId="{831746E7-2814-4AF3-B9D7-7714188F3073}" type="presParOf" srcId="{713E8075-E8EE-43A0-A710-DBB603F19DC9}" destId="{53D8CD63-DE4A-471D-A026-235B9327BAC3}" srcOrd="5" destOrd="0" presId="urn:microsoft.com/office/officeart/2005/8/layout/hList9"/>
    <dgm:cxn modelId="{5FC8BBC4-7F9E-44CF-BCE6-F79C62383BD6}" type="presParOf" srcId="{713E8075-E8EE-43A0-A710-DBB603F19DC9}" destId="{A4DC6C47-1128-4EC3-A6C1-7FB9F55C408B}" srcOrd="6" destOrd="0" presId="urn:microsoft.com/office/officeart/2005/8/layout/hList9"/>
    <dgm:cxn modelId="{F17446DD-AA0F-46DE-B3B6-66CFB401F0F4}" type="presParOf" srcId="{A4DC6C47-1128-4EC3-A6C1-7FB9F55C408B}" destId="{7E06081D-AA89-4B22-97F0-1C6CD50605AC}" srcOrd="0" destOrd="0" presId="urn:microsoft.com/office/officeart/2005/8/layout/hList9"/>
    <dgm:cxn modelId="{38F9A203-BDD4-4BFE-ABD9-B545D666B442}" type="presParOf" srcId="{A4DC6C47-1128-4EC3-A6C1-7FB9F55C408B}" destId="{6AE93E67-AA98-441A-B413-0FB1CE6D5053}" srcOrd="1" destOrd="0" presId="urn:microsoft.com/office/officeart/2005/8/layout/hList9"/>
    <dgm:cxn modelId="{8BBCFAD0-3AA5-49C3-9A0B-DA0D7F1DDD30}" type="presParOf" srcId="{6AE93E67-AA98-441A-B413-0FB1CE6D5053}" destId="{64012B9D-5734-4FEE-944F-7A411B2B3FF0}" srcOrd="0" destOrd="0" presId="urn:microsoft.com/office/officeart/2005/8/layout/hList9"/>
    <dgm:cxn modelId="{130C8824-21A4-44A5-8B96-C91753BD61A9}" type="presParOf" srcId="{6AE93E67-AA98-441A-B413-0FB1CE6D5053}" destId="{162EEB0E-1D2C-4CCE-88B6-FF1D575F75C9}" srcOrd="1" destOrd="0" presId="urn:microsoft.com/office/officeart/2005/8/layout/hList9"/>
    <dgm:cxn modelId="{8897103D-FBDC-4350-9CA0-2690ECD14C31}" type="presParOf" srcId="{A4DC6C47-1128-4EC3-A6C1-7FB9F55C408B}" destId="{0C8BACE4-BBEB-4890-9F67-F9BBF8B746EB}" srcOrd="2" destOrd="0" presId="urn:microsoft.com/office/officeart/2005/8/layout/hList9"/>
    <dgm:cxn modelId="{5D01899E-25E5-4474-95C7-CE6137B41582}" type="presParOf" srcId="{0C8BACE4-BBEB-4890-9F67-F9BBF8B746EB}" destId="{F4952FD4-C98F-444A-96A1-F39AAA5C93E0}" srcOrd="0" destOrd="0" presId="urn:microsoft.com/office/officeart/2005/8/layout/hList9"/>
    <dgm:cxn modelId="{F3284781-EC4F-4830-A410-A354A51CBA97}" type="presParOf" srcId="{0C8BACE4-BBEB-4890-9F67-F9BBF8B746EB}" destId="{44EFB036-2FC2-490D-AF8B-D9F931E43DA1}" srcOrd="1" destOrd="0" presId="urn:microsoft.com/office/officeart/2005/8/layout/hList9"/>
    <dgm:cxn modelId="{95857F3F-7070-4F5A-B944-9846D53C0C69}" type="presParOf" srcId="{A4DC6C47-1128-4EC3-A6C1-7FB9F55C408B}" destId="{1AA37DFF-EBBF-4666-B27E-FE2E319AECA0}" srcOrd="3" destOrd="0" presId="urn:microsoft.com/office/officeart/2005/8/layout/hList9"/>
    <dgm:cxn modelId="{09A70ACD-106C-40E0-ACAC-0BAE34EC267D}" type="presParOf" srcId="{1AA37DFF-EBBF-4666-B27E-FE2E319AECA0}" destId="{83CE9C9E-B864-4CB6-B1E5-3B62E33C523E}" srcOrd="0" destOrd="0" presId="urn:microsoft.com/office/officeart/2005/8/layout/hList9"/>
    <dgm:cxn modelId="{805144C8-05F7-4DFA-9298-760134255F2A}" type="presParOf" srcId="{1AA37DFF-EBBF-4666-B27E-FE2E319AECA0}" destId="{B011E282-3AFF-495F-95FC-368B030A776C}" srcOrd="1" destOrd="0" presId="urn:microsoft.com/office/officeart/2005/8/layout/hList9"/>
    <dgm:cxn modelId="{367226C9-029C-4F74-A561-2E6C50982C52}" type="presParOf" srcId="{713E8075-E8EE-43A0-A710-DBB603F19DC9}" destId="{5385FBB3-2C15-4B87-866B-758A266F2574}" srcOrd="7" destOrd="0" presId="urn:microsoft.com/office/officeart/2005/8/layout/hList9"/>
    <dgm:cxn modelId="{D5CEF3DB-56DF-43C1-A558-C20CFEB284C9}" type="presParOf" srcId="{713E8075-E8EE-43A0-A710-DBB603F19DC9}" destId="{D2D5D597-030D-4AE2-87A4-287FF756B380}" srcOrd="8" destOrd="0" presId="urn:microsoft.com/office/officeart/2005/8/layout/hList9"/>
    <dgm:cxn modelId="{C3D85540-9D6B-4DF7-9234-1EEA24EFEC1E}" type="presParOf" srcId="{713E8075-E8EE-43A0-A710-DBB603F19DC9}" destId="{7477CD6F-808C-4BF5-B247-5B9A1173B03E}" srcOrd="9" destOrd="0" presId="urn:microsoft.com/office/officeart/2005/8/layout/hList9"/>
    <dgm:cxn modelId="{55AF82DD-486F-489D-98E3-B0C9EAF57FAE}" type="presParOf" srcId="{713E8075-E8EE-43A0-A710-DBB603F19DC9}" destId="{FAE2CF03-C46E-4F9C-96D1-8ED86DF7176D}" srcOrd="10" destOrd="0" presId="urn:microsoft.com/office/officeart/2005/8/layout/hList9"/>
    <dgm:cxn modelId="{F28A5AC8-FA0D-4087-B5BF-C757437C3D9A}" type="presParOf" srcId="{713E8075-E8EE-43A0-A710-DBB603F19DC9}" destId="{ACC1B515-CF5E-4586-9637-29DA08A6A7F0}" srcOrd="11" destOrd="0" presId="urn:microsoft.com/office/officeart/2005/8/layout/hList9"/>
    <dgm:cxn modelId="{95D1741E-69E4-4121-8442-AF484A011AB9}" type="presParOf" srcId="{ACC1B515-CF5E-4586-9637-29DA08A6A7F0}" destId="{F4D6F4E3-7111-4055-9B20-BAFAD7046FEF}" srcOrd="0" destOrd="0" presId="urn:microsoft.com/office/officeart/2005/8/layout/hList9"/>
    <dgm:cxn modelId="{E83C1EB5-00E1-4383-BC0E-AD522BC75EDE}" type="presParOf" srcId="{ACC1B515-CF5E-4586-9637-29DA08A6A7F0}" destId="{E12E3F37-8136-4D6D-B711-844D816D06C9}" srcOrd="1" destOrd="0" presId="urn:microsoft.com/office/officeart/2005/8/layout/hList9"/>
    <dgm:cxn modelId="{E962253D-CE11-491E-B868-FEA32A3F4F17}" type="presParOf" srcId="{E12E3F37-8136-4D6D-B711-844D816D06C9}" destId="{6797E255-DD71-465C-BE76-A2CD56D51C51}" srcOrd="0" destOrd="0" presId="urn:microsoft.com/office/officeart/2005/8/layout/hList9"/>
    <dgm:cxn modelId="{9ED3ABE2-F0BE-4452-8CC3-5DD4C18D5E07}" type="presParOf" srcId="{E12E3F37-8136-4D6D-B711-844D816D06C9}" destId="{3B32FCD3-928F-4B1E-B175-B9ABB4F07C4C}" srcOrd="1" destOrd="0" presId="urn:microsoft.com/office/officeart/2005/8/layout/hList9"/>
    <dgm:cxn modelId="{9E5D9BF2-C611-4A37-AA7B-A9103D0DAF2C}" type="presParOf" srcId="{ACC1B515-CF5E-4586-9637-29DA08A6A7F0}" destId="{6C73FFA7-7E67-4AF6-A7B1-0D69C58E8CB1}" srcOrd="2" destOrd="0" presId="urn:microsoft.com/office/officeart/2005/8/layout/hList9"/>
    <dgm:cxn modelId="{175462DC-76F2-48D8-919E-52466BF27973}" type="presParOf" srcId="{6C73FFA7-7E67-4AF6-A7B1-0D69C58E8CB1}" destId="{745D3FEC-1FC5-4A46-B25B-A60C81CE275E}" srcOrd="0" destOrd="0" presId="urn:microsoft.com/office/officeart/2005/8/layout/hList9"/>
    <dgm:cxn modelId="{FF8FD690-FBF5-4B79-8994-99FD868C328D}" type="presParOf" srcId="{6C73FFA7-7E67-4AF6-A7B1-0D69C58E8CB1}" destId="{CE9C0DFB-930B-4136-A42E-948714CB5275}" srcOrd="1" destOrd="0" presId="urn:microsoft.com/office/officeart/2005/8/layout/hList9"/>
    <dgm:cxn modelId="{F464F985-ECCD-4B11-B062-94FA13FC59E2}" type="presParOf" srcId="{ACC1B515-CF5E-4586-9637-29DA08A6A7F0}" destId="{435225C8-CE24-4D60-ABE7-DB7B19471876}" srcOrd="3" destOrd="0" presId="urn:microsoft.com/office/officeart/2005/8/layout/hList9"/>
    <dgm:cxn modelId="{BC802BA7-744D-476E-AF4E-B191D5CE644B}" type="presParOf" srcId="{435225C8-CE24-4D60-ABE7-DB7B19471876}" destId="{C30A513F-4B7A-4C1F-9E45-C930397FA8BD}" srcOrd="0" destOrd="0" presId="urn:microsoft.com/office/officeart/2005/8/layout/hList9"/>
    <dgm:cxn modelId="{635FD257-71DB-4C08-9FA8-0F6F69F7A10D}" type="presParOf" srcId="{435225C8-CE24-4D60-ABE7-DB7B19471876}" destId="{92148D26-69A1-488C-AEB9-AB37A89147CF}" srcOrd="1" destOrd="0" presId="urn:microsoft.com/office/officeart/2005/8/layout/hList9"/>
    <dgm:cxn modelId="{C9EE2359-4783-4200-B43C-D2C46F4D7941}" type="presParOf" srcId="{713E8075-E8EE-43A0-A710-DBB603F19DC9}" destId="{356D63E2-1EEB-4486-BE77-A28D821786FD}" srcOrd="12" destOrd="0" presId="urn:microsoft.com/office/officeart/2005/8/layout/hList9"/>
    <dgm:cxn modelId="{F4251A37-121A-4B70-B7E0-11A06489CEE1}" type="presParOf" srcId="{713E8075-E8EE-43A0-A710-DBB603F19DC9}" destId="{36B961BD-9DF9-40C5-9D27-D04F53EBD4B6}" srcOrd="13"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9B9CFF-3A4C-45D3-9186-EB5E71C44E3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B214A9CD-3F72-4D70-B9EE-51D7770E7331}">
      <dgm:prSet phldrT="[Text]" custT="1"/>
      <dgm:spPr/>
      <dgm:t>
        <a:bodyPr/>
        <a:lstStyle/>
        <a:p>
          <a:r>
            <a:rPr lang="en-US" sz="1600" dirty="0"/>
            <a:t>Text</a:t>
          </a:r>
          <a:endParaRPr lang="en-GB" sz="1600" dirty="0"/>
        </a:p>
      </dgm:t>
    </dgm:pt>
    <dgm:pt modelId="{70ACA30E-A6D5-40AE-938E-1C26AB6F3D25}" type="parTrans" cxnId="{CB888773-6186-4CC3-847B-5662D044E851}">
      <dgm:prSet/>
      <dgm:spPr/>
      <dgm:t>
        <a:bodyPr/>
        <a:lstStyle/>
        <a:p>
          <a:endParaRPr lang="en-GB" sz="1600"/>
        </a:p>
      </dgm:t>
    </dgm:pt>
    <dgm:pt modelId="{BC2EC7D3-D733-41B3-8900-77D1E546B35A}" type="sibTrans" cxnId="{CB888773-6186-4CC3-847B-5662D044E851}">
      <dgm:prSet/>
      <dgm:spPr/>
      <dgm:t>
        <a:bodyPr/>
        <a:lstStyle/>
        <a:p>
          <a:endParaRPr lang="en-GB" sz="1600"/>
        </a:p>
      </dgm:t>
    </dgm:pt>
    <dgm:pt modelId="{81975E79-E045-4FE5-9FBC-7997C739FD4D}">
      <dgm:prSet phldrT="[Text]" custT="1"/>
      <dgm:spPr/>
      <dgm:t>
        <a:bodyPr/>
        <a:lstStyle/>
        <a:p>
          <a:r>
            <a:rPr lang="en-US" sz="1600" dirty="0"/>
            <a:t>Text</a:t>
          </a:r>
          <a:endParaRPr lang="en-GB" sz="1600" dirty="0"/>
        </a:p>
      </dgm:t>
    </dgm:pt>
    <dgm:pt modelId="{337A6DB3-75A0-43E6-9898-02D1E23780BC}" type="parTrans" cxnId="{5F7BD1A5-93AB-4CEE-B58F-69C4C324CE49}">
      <dgm:prSet/>
      <dgm:spPr/>
      <dgm:t>
        <a:bodyPr/>
        <a:lstStyle/>
        <a:p>
          <a:endParaRPr lang="en-GB" sz="1600"/>
        </a:p>
      </dgm:t>
    </dgm:pt>
    <dgm:pt modelId="{F7E05BF1-EE34-4430-ADEA-120584F0AFB0}" type="sibTrans" cxnId="{5F7BD1A5-93AB-4CEE-B58F-69C4C324CE49}">
      <dgm:prSet/>
      <dgm:spPr/>
      <dgm:t>
        <a:bodyPr/>
        <a:lstStyle/>
        <a:p>
          <a:endParaRPr lang="en-GB" sz="1600"/>
        </a:p>
      </dgm:t>
    </dgm:pt>
    <dgm:pt modelId="{52013B2B-1FE6-42C5-861E-F34530FE7C5A}">
      <dgm:prSet phldrT="[Text]" custT="1"/>
      <dgm:spPr/>
      <dgm:t>
        <a:bodyPr/>
        <a:lstStyle/>
        <a:p>
          <a:r>
            <a:rPr lang="en-US" sz="1600" dirty="0"/>
            <a:t>Text</a:t>
          </a:r>
          <a:endParaRPr lang="en-GB" sz="1600" dirty="0"/>
        </a:p>
      </dgm:t>
    </dgm:pt>
    <dgm:pt modelId="{30BEE720-70BA-447C-95F0-BF4FE0A9C2C2}" type="parTrans" cxnId="{0D69001F-8C31-45BE-B1EE-D040CC73A9B7}">
      <dgm:prSet/>
      <dgm:spPr/>
      <dgm:t>
        <a:bodyPr/>
        <a:lstStyle/>
        <a:p>
          <a:endParaRPr lang="en-GB" sz="1600"/>
        </a:p>
      </dgm:t>
    </dgm:pt>
    <dgm:pt modelId="{8FA8245E-BE63-4332-8F82-AEBF15BCB6BC}" type="sibTrans" cxnId="{0D69001F-8C31-45BE-B1EE-D040CC73A9B7}">
      <dgm:prSet/>
      <dgm:spPr/>
      <dgm:t>
        <a:bodyPr/>
        <a:lstStyle/>
        <a:p>
          <a:endParaRPr lang="en-GB" sz="1600"/>
        </a:p>
      </dgm:t>
    </dgm:pt>
    <dgm:pt modelId="{974775D0-40B0-4BC0-8FEB-F4B63247EF12}">
      <dgm:prSet phldrT="[Text]" custT="1"/>
      <dgm:spPr/>
      <dgm:t>
        <a:bodyPr/>
        <a:lstStyle/>
        <a:p>
          <a:r>
            <a:rPr lang="en-US" sz="1600" dirty="0"/>
            <a:t>Text</a:t>
          </a:r>
          <a:endParaRPr lang="en-GB" sz="1600" dirty="0"/>
        </a:p>
      </dgm:t>
    </dgm:pt>
    <dgm:pt modelId="{8A2C7F55-0DA1-4956-B96C-67348871BB45}" type="parTrans" cxnId="{D9F48E18-43A6-4924-A08D-73764D906650}">
      <dgm:prSet/>
      <dgm:spPr/>
      <dgm:t>
        <a:bodyPr/>
        <a:lstStyle/>
        <a:p>
          <a:endParaRPr lang="en-GB" sz="1600"/>
        </a:p>
      </dgm:t>
    </dgm:pt>
    <dgm:pt modelId="{34B7D6C4-64E2-4AAA-A98E-8C0A61A2F031}" type="sibTrans" cxnId="{D9F48E18-43A6-4924-A08D-73764D906650}">
      <dgm:prSet/>
      <dgm:spPr/>
      <dgm:t>
        <a:bodyPr/>
        <a:lstStyle/>
        <a:p>
          <a:endParaRPr lang="en-GB" sz="1600"/>
        </a:p>
      </dgm:t>
    </dgm:pt>
    <dgm:pt modelId="{60181DF2-0A67-498C-B890-31C1CD37369C}">
      <dgm:prSet phldrT="[Text]" custT="1"/>
      <dgm:spPr/>
      <dgm:t>
        <a:bodyPr/>
        <a:lstStyle/>
        <a:p>
          <a:r>
            <a:rPr lang="en-US" sz="1600" dirty="0"/>
            <a:t>Text</a:t>
          </a:r>
          <a:endParaRPr lang="en-GB" sz="1600" dirty="0"/>
        </a:p>
      </dgm:t>
    </dgm:pt>
    <dgm:pt modelId="{51E8BBC2-82C5-47E9-A1B3-EA9A688F8661}" type="parTrans" cxnId="{E20DFEFA-2862-4218-9C63-9CC5E72C7E1B}">
      <dgm:prSet/>
      <dgm:spPr/>
      <dgm:t>
        <a:bodyPr/>
        <a:lstStyle/>
        <a:p>
          <a:endParaRPr lang="en-GB" sz="1600"/>
        </a:p>
      </dgm:t>
    </dgm:pt>
    <dgm:pt modelId="{7120FAD4-E966-476D-B914-7BF5A117CAF1}" type="sibTrans" cxnId="{E20DFEFA-2862-4218-9C63-9CC5E72C7E1B}">
      <dgm:prSet/>
      <dgm:spPr/>
      <dgm:t>
        <a:bodyPr/>
        <a:lstStyle/>
        <a:p>
          <a:endParaRPr lang="en-GB" sz="1600"/>
        </a:p>
      </dgm:t>
    </dgm:pt>
    <dgm:pt modelId="{3E74CC62-2D30-44C0-B1A7-8CE9DD486F93}">
      <dgm:prSet phldrT="[Text]" custT="1"/>
      <dgm:spPr/>
      <dgm:t>
        <a:bodyPr/>
        <a:lstStyle/>
        <a:p>
          <a:r>
            <a:rPr lang="en-US" sz="1600" dirty="0"/>
            <a:t>Text</a:t>
          </a:r>
          <a:endParaRPr lang="en-GB" sz="1600" dirty="0"/>
        </a:p>
      </dgm:t>
    </dgm:pt>
    <dgm:pt modelId="{DC796781-172B-426F-962F-9FB959B86176}" type="parTrans" cxnId="{6EF7F132-CD41-4671-BB73-48EB045DB8F1}">
      <dgm:prSet/>
      <dgm:spPr/>
      <dgm:t>
        <a:bodyPr/>
        <a:lstStyle/>
        <a:p>
          <a:endParaRPr lang="en-GB" sz="1600"/>
        </a:p>
      </dgm:t>
    </dgm:pt>
    <dgm:pt modelId="{1F37E1E3-D8D5-4FD8-8245-70DE7085AFA1}" type="sibTrans" cxnId="{6EF7F132-CD41-4671-BB73-48EB045DB8F1}">
      <dgm:prSet/>
      <dgm:spPr/>
      <dgm:t>
        <a:bodyPr/>
        <a:lstStyle/>
        <a:p>
          <a:endParaRPr lang="en-GB" sz="1600"/>
        </a:p>
      </dgm:t>
    </dgm:pt>
    <dgm:pt modelId="{6182B695-56CA-4CE7-B27A-8B3F0A9EA87F}">
      <dgm:prSet phldrT="[Text]" custT="1"/>
      <dgm:spPr/>
      <dgm:t>
        <a:bodyPr/>
        <a:lstStyle/>
        <a:p>
          <a:r>
            <a:rPr lang="en-US" sz="1600" dirty="0"/>
            <a:t>Text</a:t>
          </a:r>
          <a:endParaRPr lang="en-GB" sz="1600" dirty="0"/>
        </a:p>
      </dgm:t>
    </dgm:pt>
    <dgm:pt modelId="{9AE06262-EA2D-4728-92CD-9CCEF76E2D68}" type="parTrans" cxnId="{4F0E3897-EE85-425C-94CF-1C3E8E66EAC4}">
      <dgm:prSet/>
      <dgm:spPr/>
      <dgm:t>
        <a:bodyPr/>
        <a:lstStyle/>
        <a:p>
          <a:endParaRPr lang="en-GB" sz="1600"/>
        </a:p>
      </dgm:t>
    </dgm:pt>
    <dgm:pt modelId="{668B8B88-57E4-44A5-AFC7-3EFEFC96E16A}" type="sibTrans" cxnId="{4F0E3897-EE85-425C-94CF-1C3E8E66EAC4}">
      <dgm:prSet/>
      <dgm:spPr/>
      <dgm:t>
        <a:bodyPr/>
        <a:lstStyle/>
        <a:p>
          <a:endParaRPr lang="en-GB" sz="1600"/>
        </a:p>
      </dgm:t>
    </dgm:pt>
    <dgm:pt modelId="{0D059DAF-4E3B-4E36-AF44-544F03EDFF5E}">
      <dgm:prSet phldrT="[Text]" custT="1"/>
      <dgm:spPr/>
      <dgm:t>
        <a:bodyPr/>
        <a:lstStyle/>
        <a:p>
          <a:r>
            <a:rPr lang="en-US" sz="1600" dirty="0"/>
            <a:t>Text</a:t>
          </a:r>
          <a:endParaRPr lang="en-GB" sz="1600" dirty="0"/>
        </a:p>
      </dgm:t>
    </dgm:pt>
    <dgm:pt modelId="{C6D3C070-4E0D-421E-B795-628339D2B24F}" type="parTrans" cxnId="{D223A62B-0641-47D1-BF0F-B6F68FD511E3}">
      <dgm:prSet/>
      <dgm:spPr/>
      <dgm:t>
        <a:bodyPr/>
        <a:lstStyle/>
        <a:p>
          <a:endParaRPr lang="en-GB" sz="1600"/>
        </a:p>
      </dgm:t>
    </dgm:pt>
    <dgm:pt modelId="{50571D98-E5AA-4FBF-9242-22ACC2089853}" type="sibTrans" cxnId="{D223A62B-0641-47D1-BF0F-B6F68FD511E3}">
      <dgm:prSet/>
      <dgm:spPr/>
      <dgm:t>
        <a:bodyPr/>
        <a:lstStyle/>
        <a:p>
          <a:endParaRPr lang="en-GB" sz="1600"/>
        </a:p>
      </dgm:t>
    </dgm:pt>
    <dgm:pt modelId="{5EC81049-CFAC-4BD8-A04C-7E74362A0C69}">
      <dgm:prSet phldrT="[Text]" custT="1"/>
      <dgm:spPr/>
      <dgm:t>
        <a:bodyPr/>
        <a:lstStyle/>
        <a:p>
          <a:r>
            <a:rPr lang="en-US" sz="1600" dirty="0"/>
            <a:t>Text</a:t>
          </a:r>
          <a:endParaRPr lang="en-GB" sz="1600" dirty="0"/>
        </a:p>
      </dgm:t>
    </dgm:pt>
    <dgm:pt modelId="{C174F2E3-03EF-4F64-BED8-E4FE1DF213A1}" type="parTrans" cxnId="{88A36D74-44E6-43A5-96F2-3BAC778F0F7A}">
      <dgm:prSet/>
      <dgm:spPr/>
      <dgm:t>
        <a:bodyPr/>
        <a:lstStyle/>
        <a:p>
          <a:endParaRPr lang="en-GB" sz="1600"/>
        </a:p>
      </dgm:t>
    </dgm:pt>
    <dgm:pt modelId="{D1CC5020-7FF5-4CEA-948F-DB8FECFEC716}" type="sibTrans" cxnId="{88A36D74-44E6-43A5-96F2-3BAC778F0F7A}">
      <dgm:prSet/>
      <dgm:spPr/>
      <dgm:t>
        <a:bodyPr/>
        <a:lstStyle/>
        <a:p>
          <a:endParaRPr lang="en-GB" sz="1600"/>
        </a:p>
      </dgm:t>
    </dgm:pt>
    <dgm:pt modelId="{AF0DEAC5-A0B2-49BD-856E-9E7BC44E25AE}">
      <dgm:prSet phldrT="[Text]" custT="1"/>
      <dgm:spPr/>
      <dgm:t>
        <a:bodyPr/>
        <a:lstStyle/>
        <a:p>
          <a:r>
            <a:rPr lang="en-GB" sz="1600" dirty="0"/>
            <a:t>Text</a:t>
          </a:r>
        </a:p>
      </dgm:t>
    </dgm:pt>
    <dgm:pt modelId="{E1F174AB-CF27-4861-A210-0E5721FB3EE7}" type="parTrans" cxnId="{EC8ECD13-D507-4555-99C0-57DDC30EBBC5}">
      <dgm:prSet/>
      <dgm:spPr/>
      <dgm:t>
        <a:bodyPr/>
        <a:lstStyle/>
        <a:p>
          <a:endParaRPr lang="en-GB" sz="1600"/>
        </a:p>
      </dgm:t>
    </dgm:pt>
    <dgm:pt modelId="{03CBFBB7-010E-4920-B6DE-A03D7558E110}" type="sibTrans" cxnId="{EC8ECD13-D507-4555-99C0-57DDC30EBBC5}">
      <dgm:prSet/>
      <dgm:spPr/>
      <dgm:t>
        <a:bodyPr/>
        <a:lstStyle/>
        <a:p>
          <a:endParaRPr lang="en-GB" sz="1600"/>
        </a:p>
      </dgm:t>
    </dgm:pt>
    <dgm:pt modelId="{BBEF23C7-B4CA-4847-8187-DFFF940BD103}">
      <dgm:prSet phldrT="[Text]" custT="1"/>
      <dgm:spPr/>
      <dgm:t>
        <a:bodyPr/>
        <a:lstStyle/>
        <a:p>
          <a:r>
            <a:rPr lang="en-GB" sz="1600" dirty="0"/>
            <a:t>Text</a:t>
          </a:r>
        </a:p>
      </dgm:t>
    </dgm:pt>
    <dgm:pt modelId="{7FCDB761-0253-491A-985B-8C1107E81D81}" type="parTrans" cxnId="{6BE957DD-787C-472F-AAD7-DF00A64F134E}">
      <dgm:prSet/>
      <dgm:spPr/>
      <dgm:t>
        <a:bodyPr/>
        <a:lstStyle/>
        <a:p>
          <a:endParaRPr lang="en-GB" sz="1600"/>
        </a:p>
      </dgm:t>
    </dgm:pt>
    <dgm:pt modelId="{89F25203-6085-454B-8917-954DDF89E1AE}" type="sibTrans" cxnId="{6BE957DD-787C-472F-AAD7-DF00A64F134E}">
      <dgm:prSet/>
      <dgm:spPr/>
      <dgm:t>
        <a:bodyPr/>
        <a:lstStyle/>
        <a:p>
          <a:endParaRPr lang="en-GB" sz="1600"/>
        </a:p>
      </dgm:t>
    </dgm:pt>
    <dgm:pt modelId="{AAB1719E-3405-4E08-AE7F-593C6B8075E1}">
      <dgm:prSet phldrT="[Text]" custT="1"/>
      <dgm:spPr/>
      <dgm:t>
        <a:bodyPr/>
        <a:lstStyle/>
        <a:p>
          <a:r>
            <a:rPr lang="en-US" sz="1600" dirty="0"/>
            <a:t>Text</a:t>
          </a:r>
          <a:endParaRPr lang="en-GB" sz="1600" dirty="0"/>
        </a:p>
      </dgm:t>
    </dgm:pt>
    <dgm:pt modelId="{41B7BA5E-F43F-40A6-AC76-88694DC3A390}" type="parTrans" cxnId="{A80AFC4C-2B70-4B66-B5D5-CDF2B530ABCC}">
      <dgm:prSet/>
      <dgm:spPr/>
      <dgm:t>
        <a:bodyPr/>
        <a:lstStyle/>
        <a:p>
          <a:endParaRPr lang="en-GB" sz="1600"/>
        </a:p>
      </dgm:t>
    </dgm:pt>
    <dgm:pt modelId="{8B9813D4-C018-4773-A7C5-B1F782688AA2}" type="sibTrans" cxnId="{A80AFC4C-2B70-4B66-B5D5-CDF2B530ABCC}">
      <dgm:prSet/>
      <dgm:spPr/>
      <dgm:t>
        <a:bodyPr/>
        <a:lstStyle/>
        <a:p>
          <a:endParaRPr lang="en-GB" sz="1600"/>
        </a:p>
      </dgm:t>
    </dgm:pt>
    <dgm:pt modelId="{2505C449-B100-41D1-9EB6-8AF650F0F1D8}" type="pres">
      <dgm:prSet presAssocID="{009B9CFF-3A4C-45D3-9186-EB5E71C44E32}" presName="Name0" presStyleCnt="0">
        <dgm:presLayoutVars>
          <dgm:dir/>
          <dgm:animLvl val="lvl"/>
          <dgm:resizeHandles val="exact"/>
        </dgm:presLayoutVars>
      </dgm:prSet>
      <dgm:spPr/>
      <dgm:t>
        <a:bodyPr/>
        <a:lstStyle/>
        <a:p>
          <a:endParaRPr lang="de-DE"/>
        </a:p>
      </dgm:t>
    </dgm:pt>
    <dgm:pt modelId="{24254A2D-22D0-40EA-802B-5D92611D645D}" type="pres">
      <dgm:prSet presAssocID="{B214A9CD-3F72-4D70-B9EE-51D7770E7331}" presName="composite" presStyleCnt="0"/>
      <dgm:spPr/>
    </dgm:pt>
    <dgm:pt modelId="{D1E417C2-6C8F-4AD8-BF2C-C91E6AA8A0E7}" type="pres">
      <dgm:prSet presAssocID="{B214A9CD-3F72-4D70-B9EE-51D7770E7331}" presName="parTx" presStyleLbl="alignNode1" presStyleIdx="0" presStyleCnt="3">
        <dgm:presLayoutVars>
          <dgm:chMax val="0"/>
          <dgm:chPref val="0"/>
          <dgm:bulletEnabled val="1"/>
        </dgm:presLayoutVars>
      </dgm:prSet>
      <dgm:spPr/>
      <dgm:t>
        <a:bodyPr/>
        <a:lstStyle/>
        <a:p>
          <a:endParaRPr lang="de-DE"/>
        </a:p>
      </dgm:t>
    </dgm:pt>
    <dgm:pt modelId="{17275F56-E829-48D4-84FB-8EC581D6D78A}" type="pres">
      <dgm:prSet presAssocID="{B214A9CD-3F72-4D70-B9EE-51D7770E7331}" presName="desTx" presStyleLbl="alignAccFollowNode1" presStyleIdx="0" presStyleCnt="3">
        <dgm:presLayoutVars>
          <dgm:bulletEnabled val="1"/>
        </dgm:presLayoutVars>
      </dgm:prSet>
      <dgm:spPr/>
      <dgm:t>
        <a:bodyPr/>
        <a:lstStyle/>
        <a:p>
          <a:endParaRPr lang="de-DE"/>
        </a:p>
      </dgm:t>
    </dgm:pt>
    <dgm:pt modelId="{D933B5FF-1FF2-45AE-9473-0DD839814E9A}" type="pres">
      <dgm:prSet presAssocID="{BC2EC7D3-D733-41B3-8900-77D1E546B35A}" presName="space" presStyleCnt="0"/>
      <dgm:spPr/>
    </dgm:pt>
    <dgm:pt modelId="{4D4A595B-4595-484E-9136-0DBDFB8BFAD2}" type="pres">
      <dgm:prSet presAssocID="{974775D0-40B0-4BC0-8FEB-F4B63247EF12}" presName="composite" presStyleCnt="0"/>
      <dgm:spPr/>
    </dgm:pt>
    <dgm:pt modelId="{D16F2FD2-4901-49C1-9EAE-005A5D8293B1}" type="pres">
      <dgm:prSet presAssocID="{974775D0-40B0-4BC0-8FEB-F4B63247EF12}" presName="parTx" presStyleLbl="alignNode1" presStyleIdx="1" presStyleCnt="3">
        <dgm:presLayoutVars>
          <dgm:chMax val="0"/>
          <dgm:chPref val="0"/>
          <dgm:bulletEnabled val="1"/>
        </dgm:presLayoutVars>
      </dgm:prSet>
      <dgm:spPr/>
      <dgm:t>
        <a:bodyPr/>
        <a:lstStyle/>
        <a:p>
          <a:endParaRPr lang="de-DE"/>
        </a:p>
      </dgm:t>
    </dgm:pt>
    <dgm:pt modelId="{0AC4BF2B-8DE9-4093-92A8-5DD9111E7FAF}" type="pres">
      <dgm:prSet presAssocID="{974775D0-40B0-4BC0-8FEB-F4B63247EF12}" presName="desTx" presStyleLbl="alignAccFollowNode1" presStyleIdx="1" presStyleCnt="3">
        <dgm:presLayoutVars>
          <dgm:bulletEnabled val="1"/>
        </dgm:presLayoutVars>
      </dgm:prSet>
      <dgm:spPr/>
      <dgm:t>
        <a:bodyPr/>
        <a:lstStyle/>
        <a:p>
          <a:endParaRPr lang="de-DE"/>
        </a:p>
      </dgm:t>
    </dgm:pt>
    <dgm:pt modelId="{FFE5C9CC-DFB1-4B45-BF87-FE6A2556B810}" type="pres">
      <dgm:prSet presAssocID="{34B7D6C4-64E2-4AAA-A98E-8C0A61A2F031}" presName="space" presStyleCnt="0"/>
      <dgm:spPr/>
    </dgm:pt>
    <dgm:pt modelId="{8BB48FA9-D9D3-42E9-98D4-52131E59DDF7}" type="pres">
      <dgm:prSet presAssocID="{6182B695-56CA-4CE7-B27A-8B3F0A9EA87F}" presName="composite" presStyleCnt="0"/>
      <dgm:spPr/>
    </dgm:pt>
    <dgm:pt modelId="{124203A5-280E-451B-A619-EB7248E4249C}" type="pres">
      <dgm:prSet presAssocID="{6182B695-56CA-4CE7-B27A-8B3F0A9EA87F}" presName="parTx" presStyleLbl="alignNode1" presStyleIdx="2" presStyleCnt="3">
        <dgm:presLayoutVars>
          <dgm:chMax val="0"/>
          <dgm:chPref val="0"/>
          <dgm:bulletEnabled val="1"/>
        </dgm:presLayoutVars>
      </dgm:prSet>
      <dgm:spPr/>
      <dgm:t>
        <a:bodyPr/>
        <a:lstStyle/>
        <a:p>
          <a:endParaRPr lang="de-DE"/>
        </a:p>
      </dgm:t>
    </dgm:pt>
    <dgm:pt modelId="{6EBBF439-E64D-4271-A965-4B54028C8C23}" type="pres">
      <dgm:prSet presAssocID="{6182B695-56CA-4CE7-B27A-8B3F0A9EA87F}" presName="desTx" presStyleLbl="alignAccFollowNode1" presStyleIdx="2" presStyleCnt="3">
        <dgm:presLayoutVars>
          <dgm:bulletEnabled val="1"/>
        </dgm:presLayoutVars>
      </dgm:prSet>
      <dgm:spPr/>
      <dgm:t>
        <a:bodyPr/>
        <a:lstStyle/>
        <a:p>
          <a:endParaRPr lang="de-DE"/>
        </a:p>
      </dgm:t>
    </dgm:pt>
  </dgm:ptLst>
  <dgm:cxnLst>
    <dgm:cxn modelId="{D7D32458-89EC-4211-A751-32F0A887CAF0}" type="presOf" srcId="{009B9CFF-3A4C-45D3-9186-EB5E71C44E32}" destId="{2505C449-B100-41D1-9EB6-8AF650F0F1D8}" srcOrd="0" destOrd="0" presId="urn:microsoft.com/office/officeart/2005/8/layout/hList1"/>
    <dgm:cxn modelId="{D9C996CA-D5C9-4347-87F7-FBC58368D6E6}" type="presOf" srcId="{0D059DAF-4E3B-4E36-AF44-544F03EDFF5E}" destId="{6EBBF439-E64D-4271-A965-4B54028C8C23}" srcOrd="0" destOrd="0" presId="urn:microsoft.com/office/officeart/2005/8/layout/hList1"/>
    <dgm:cxn modelId="{5C76896E-643F-4BEB-BCEE-F9F0B43FCEC3}" type="presOf" srcId="{AAB1719E-3405-4E08-AE7F-593C6B8075E1}" destId="{0AC4BF2B-8DE9-4093-92A8-5DD9111E7FAF}" srcOrd="0" destOrd="2" presId="urn:microsoft.com/office/officeart/2005/8/layout/hList1"/>
    <dgm:cxn modelId="{0D69001F-8C31-45BE-B1EE-D040CC73A9B7}" srcId="{B214A9CD-3F72-4D70-B9EE-51D7770E7331}" destId="{52013B2B-1FE6-42C5-861E-F34530FE7C5A}" srcOrd="1" destOrd="0" parTransId="{30BEE720-70BA-447C-95F0-BF4FE0A9C2C2}" sibTransId="{8FA8245E-BE63-4332-8F82-AEBF15BCB6BC}"/>
    <dgm:cxn modelId="{93C92495-C45B-4530-A03C-214A1CCBA0E6}" type="presOf" srcId="{60181DF2-0A67-498C-B890-31C1CD37369C}" destId="{0AC4BF2B-8DE9-4093-92A8-5DD9111E7FAF}" srcOrd="0" destOrd="0" presId="urn:microsoft.com/office/officeart/2005/8/layout/hList1"/>
    <dgm:cxn modelId="{9A2F3E39-BF14-4351-959C-4B84B0A205EF}" type="presOf" srcId="{3E74CC62-2D30-44C0-B1A7-8CE9DD486F93}" destId="{0AC4BF2B-8DE9-4093-92A8-5DD9111E7FAF}" srcOrd="0" destOrd="1" presId="urn:microsoft.com/office/officeart/2005/8/layout/hList1"/>
    <dgm:cxn modelId="{E20DFEFA-2862-4218-9C63-9CC5E72C7E1B}" srcId="{974775D0-40B0-4BC0-8FEB-F4B63247EF12}" destId="{60181DF2-0A67-498C-B890-31C1CD37369C}" srcOrd="0" destOrd="0" parTransId="{51E8BBC2-82C5-47E9-A1B3-EA9A688F8661}" sibTransId="{7120FAD4-E966-476D-B914-7BF5A117CAF1}"/>
    <dgm:cxn modelId="{EC8ECD13-D507-4555-99C0-57DDC30EBBC5}" srcId="{B214A9CD-3F72-4D70-B9EE-51D7770E7331}" destId="{AF0DEAC5-A0B2-49BD-856E-9E7BC44E25AE}" srcOrd="2" destOrd="0" parTransId="{E1F174AB-CF27-4861-A210-0E5721FB3EE7}" sibTransId="{03CBFBB7-010E-4920-B6DE-A03D7558E110}"/>
    <dgm:cxn modelId="{D9F48E18-43A6-4924-A08D-73764D906650}" srcId="{009B9CFF-3A4C-45D3-9186-EB5E71C44E32}" destId="{974775D0-40B0-4BC0-8FEB-F4B63247EF12}" srcOrd="1" destOrd="0" parTransId="{8A2C7F55-0DA1-4956-B96C-67348871BB45}" sibTransId="{34B7D6C4-64E2-4AAA-A98E-8C0A61A2F031}"/>
    <dgm:cxn modelId="{CB888773-6186-4CC3-847B-5662D044E851}" srcId="{009B9CFF-3A4C-45D3-9186-EB5E71C44E32}" destId="{B214A9CD-3F72-4D70-B9EE-51D7770E7331}" srcOrd="0" destOrd="0" parTransId="{70ACA30E-A6D5-40AE-938E-1C26AB6F3D25}" sibTransId="{BC2EC7D3-D733-41B3-8900-77D1E546B35A}"/>
    <dgm:cxn modelId="{7B1793D1-90BA-4111-8EBB-AC78E271BE97}" type="presOf" srcId="{BBEF23C7-B4CA-4847-8187-DFFF940BD103}" destId="{6EBBF439-E64D-4271-A965-4B54028C8C23}" srcOrd="0" destOrd="2" presId="urn:microsoft.com/office/officeart/2005/8/layout/hList1"/>
    <dgm:cxn modelId="{11570924-2FD7-4263-8359-93E207517CA5}" type="presOf" srcId="{81975E79-E045-4FE5-9FBC-7997C739FD4D}" destId="{17275F56-E829-48D4-84FB-8EC581D6D78A}" srcOrd="0" destOrd="0" presId="urn:microsoft.com/office/officeart/2005/8/layout/hList1"/>
    <dgm:cxn modelId="{8F6241A6-532E-43A0-8EF2-45115CE692A2}" type="presOf" srcId="{52013B2B-1FE6-42C5-861E-F34530FE7C5A}" destId="{17275F56-E829-48D4-84FB-8EC581D6D78A}" srcOrd="0" destOrd="1" presId="urn:microsoft.com/office/officeart/2005/8/layout/hList1"/>
    <dgm:cxn modelId="{A367D04E-F5D5-4614-A006-E6D0663DBF85}" type="presOf" srcId="{6182B695-56CA-4CE7-B27A-8B3F0A9EA87F}" destId="{124203A5-280E-451B-A619-EB7248E4249C}" srcOrd="0" destOrd="0" presId="urn:microsoft.com/office/officeart/2005/8/layout/hList1"/>
    <dgm:cxn modelId="{D223A62B-0641-47D1-BF0F-B6F68FD511E3}" srcId="{6182B695-56CA-4CE7-B27A-8B3F0A9EA87F}" destId="{0D059DAF-4E3B-4E36-AF44-544F03EDFF5E}" srcOrd="0" destOrd="0" parTransId="{C6D3C070-4E0D-421E-B795-628339D2B24F}" sibTransId="{50571D98-E5AA-4FBF-9242-22ACC2089853}"/>
    <dgm:cxn modelId="{6EF7F132-CD41-4671-BB73-48EB045DB8F1}" srcId="{974775D0-40B0-4BC0-8FEB-F4B63247EF12}" destId="{3E74CC62-2D30-44C0-B1A7-8CE9DD486F93}" srcOrd="1" destOrd="0" parTransId="{DC796781-172B-426F-962F-9FB959B86176}" sibTransId="{1F37E1E3-D8D5-4FD8-8245-70DE7085AFA1}"/>
    <dgm:cxn modelId="{88A36D74-44E6-43A5-96F2-3BAC778F0F7A}" srcId="{6182B695-56CA-4CE7-B27A-8B3F0A9EA87F}" destId="{5EC81049-CFAC-4BD8-A04C-7E74362A0C69}" srcOrd="1" destOrd="0" parTransId="{C174F2E3-03EF-4F64-BED8-E4FE1DF213A1}" sibTransId="{D1CC5020-7FF5-4CEA-948F-DB8FECFEC716}"/>
    <dgm:cxn modelId="{4F0E3897-EE85-425C-94CF-1C3E8E66EAC4}" srcId="{009B9CFF-3A4C-45D3-9186-EB5E71C44E32}" destId="{6182B695-56CA-4CE7-B27A-8B3F0A9EA87F}" srcOrd="2" destOrd="0" parTransId="{9AE06262-EA2D-4728-92CD-9CCEF76E2D68}" sibTransId="{668B8B88-57E4-44A5-AFC7-3EFEFC96E16A}"/>
    <dgm:cxn modelId="{68E14BBE-DA18-468F-8F6F-D7A09AA9EB7E}" type="presOf" srcId="{974775D0-40B0-4BC0-8FEB-F4B63247EF12}" destId="{D16F2FD2-4901-49C1-9EAE-005A5D8293B1}" srcOrd="0" destOrd="0" presId="urn:microsoft.com/office/officeart/2005/8/layout/hList1"/>
    <dgm:cxn modelId="{215778E1-DD8A-4084-B7BD-C36EB0769842}" type="presOf" srcId="{B214A9CD-3F72-4D70-B9EE-51D7770E7331}" destId="{D1E417C2-6C8F-4AD8-BF2C-C91E6AA8A0E7}" srcOrd="0" destOrd="0" presId="urn:microsoft.com/office/officeart/2005/8/layout/hList1"/>
    <dgm:cxn modelId="{A80AFC4C-2B70-4B66-B5D5-CDF2B530ABCC}" srcId="{974775D0-40B0-4BC0-8FEB-F4B63247EF12}" destId="{AAB1719E-3405-4E08-AE7F-593C6B8075E1}" srcOrd="2" destOrd="0" parTransId="{41B7BA5E-F43F-40A6-AC76-88694DC3A390}" sibTransId="{8B9813D4-C018-4773-A7C5-B1F782688AA2}"/>
    <dgm:cxn modelId="{78BBD670-2838-4CBE-AEB0-FFC147831D00}" type="presOf" srcId="{5EC81049-CFAC-4BD8-A04C-7E74362A0C69}" destId="{6EBBF439-E64D-4271-A965-4B54028C8C23}" srcOrd="0" destOrd="1" presId="urn:microsoft.com/office/officeart/2005/8/layout/hList1"/>
    <dgm:cxn modelId="{7EFF622E-34FA-455F-8BA9-75BBA2B6FE25}" type="presOf" srcId="{AF0DEAC5-A0B2-49BD-856E-9E7BC44E25AE}" destId="{17275F56-E829-48D4-84FB-8EC581D6D78A}" srcOrd="0" destOrd="2" presId="urn:microsoft.com/office/officeart/2005/8/layout/hList1"/>
    <dgm:cxn modelId="{6BE957DD-787C-472F-AAD7-DF00A64F134E}" srcId="{6182B695-56CA-4CE7-B27A-8B3F0A9EA87F}" destId="{BBEF23C7-B4CA-4847-8187-DFFF940BD103}" srcOrd="2" destOrd="0" parTransId="{7FCDB761-0253-491A-985B-8C1107E81D81}" sibTransId="{89F25203-6085-454B-8917-954DDF89E1AE}"/>
    <dgm:cxn modelId="{5F7BD1A5-93AB-4CEE-B58F-69C4C324CE49}" srcId="{B214A9CD-3F72-4D70-B9EE-51D7770E7331}" destId="{81975E79-E045-4FE5-9FBC-7997C739FD4D}" srcOrd="0" destOrd="0" parTransId="{337A6DB3-75A0-43E6-9898-02D1E23780BC}" sibTransId="{F7E05BF1-EE34-4430-ADEA-120584F0AFB0}"/>
    <dgm:cxn modelId="{ECE68889-3341-4CA4-AE9F-5981C465D1C6}" type="presParOf" srcId="{2505C449-B100-41D1-9EB6-8AF650F0F1D8}" destId="{24254A2D-22D0-40EA-802B-5D92611D645D}" srcOrd="0" destOrd="0" presId="urn:microsoft.com/office/officeart/2005/8/layout/hList1"/>
    <dgm:cxn modelId="{96B99CCE-B11D-4003-A148-50C58B276B84}" type="presParOf" srcId="{24254A2D-22D0-40EA-802B-5D92611D645D}" destId="{D1E417C2-6C8F-4AD8-BF2C-C91E6AA8A0E7}" srcOrd="0" destOrd="0" presId="urn:microsoft.com/office/officeart/2005/8/layout/hList1"/>
    <dgm:cxn modelId="{9ED71B8C-133F-4EC0-8061-9582E9BC59AB}" type="presParOf" srcId="{24254A2D-22D0-40EA-802B-5D92611D645D}" destId="{17275F56-E829-48D4-84FB-8EC581D6D78A}" srcOrd="1" destOrd="0" presId="urn:microsoft.com/office/officeart/2005/8/layout/hList1"/>
    <dgm:cxn modelId="{940C06AF-8DC2-4853-85F9-FABD0964D5E1}" type="presParOf" srcId="{2505C449-B100-41D1-9EB6-8AF650F0F1D8}" destId="{D933B5FF-1FF2-45AE-9473-0DD839814E9A}" srcOrd="1" destOrd="0" presId="urn:microsoft.com/office/officeart/2005/8/layout/hList1"/>
    <dgm:cxn modelId="{EAB90E2B-4556-4687-AD30-CA0E4142D00F}" type="presParOf" srcId="{2505C449-B100-41D1-9EB6-8AF650F0F1D8}" destId="{4D4A595B-4595-484E-9136-0DBDFB8BFAD2}" srcOrd="2" destOrd="0" presId="urn:microsoft.com/office/officeart/2005/8/layout/hList1"/>
    <dgm:cxn modelId="{7B353FB6-07AC-4BA7-A7F0-6B1E5432CA0F}" type="presParOf" srcId="{4D4A595B-4595-484E-9136-0DBDFB8BFAD2}" destId="{D16F2FD2-4901-49C1-9EAE-005A5D8293B1}" srcOrd="0" destOrd="0" presId="urn:microsoft.com/office/officeart/2005/8/layout/hList1"/>
    <dgm:cxn modelId="{C857CDC2-6AD9-4510-9268-8FA43737964A}" type="presParOf" srcId="{4D4A595B-4595-484E-9136-0DBDFB8BFAD2}" destId="{0AC4BF2B-8DE9-4093-92A8-5DD9111E7FAF}" srcOrd="1" destOrd="0" presId="urn:microsoft.com/office/officeart/2005/8/layout/hList1"/>
    <dgm:cxn modelId="{EDBCD2CE-04E2-4EA5-917D-C47608ADD435}" type="presParOf" srcId="{2505C449-B100-41D1-9EB6-8AF650F0F1D8}" destId="{FFE5C9CC-DFB1-4B45-BF87-FE6A2556B810}" srcOrd="3" destOrd="0" presId="urn:microsoft.com/office/officeart/2005/8/layout/hList1"/>
    <dgm:cxn modelId="{DFA34665-31BA-44B0-8949-9C1FC64857AF}" type="presParOf" srcId="{2505C449-B100-41D1-9EB6-8AF650F0F1D8}" destId="{8BB48FA9-D9D3-42E9-98D4-52131E59DDF7}" srcOrd="4" destOrd="0" presId="urn:microsoft.com/office/officeart/2005/8/layout/hList1"/>
    <dgm:cxn modelId="{7ED65A2B-3BB4-4D80-A7B1-B7793FD5F86A}" type="presParOf" srcId="{8BB48FA9-D9D3-42E9-98D4-52131E59DDF7}" destId="{124203A5-280E-451B-A619-EB7248E4249C}" srcOrd="0" destOrd="0" presId="urn:microsoft.com/office/officeart/2005/8/layout/hList1"/>
    <dgm:cxn modelId="{8FE05734-A22B-47FC-991D-255350E71CEB}" type="presParOf" srcId="{8BB48FA9-D9D3-42E9-98D4-52131E59DDF7}" destId="{6EBBF439-E64D-4271-A965-4B54028C8C2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9B9CFF-3A4C-45D3-9186-EB5E71C44E32}" type="doc">
      <dgm:prSet loTypeId="urn:microsoft.com/office/officeart/2005/8/layout/hList1" loCatId="list" qsTypeId="urn:microsoft.com/office/officeart/2005/8/quickstyle/simple1" qsCatId="simple" csTypeId="urn:microsoft.com/office/officeart/2005/8/colors/accent3_3" csCatId="accent3" phldr="1"/>
      <dgm:spPr/>
      <dgm:t>
        <a:bodyPr/>
        <a:lstStyle/>
        <a:p>
          <a:endParaRPr lang="en-GB"/>
        </a:p>
      </dgm:t>
    </dgm:pt>
    <dgm:pt modelId="{B214A9CD-3F72-4D70-B9EE-51D7770E7331}">
      <dgm:prSet phldrT="[Text]" custT="1"/>
      <dgm:spPr/>
      <dgm:t>
        <a:bodyPr/>
        <a:lstStyle/>
        <a:p>
          <a:r>
            <a:rPr lang="en-US" sz="1600" dirty="0"/>
            <a:t>Text</a:t>
          </a:r>
          <a:endParaRPr lang="en-GB" sz="1600" dirty="0"/>
        </a:p>
      </dgm:t>
    </dgm:pt>
    <dgm:pt modelId="{70ACA30E-A6D5-40AE-938E-1C26AB6F3D25}" type="parTrans" cxnId="{CB888773-6186-4CC3-847B-5662D044E851}">
      <dgm:prSet/>
      <dgm:spPr/>
      <dgm:t>
        <a:bodyPr/>
        <a:lstStyle/>
        <a:p>
          <a:endParaRPr lang="en-GB" sz="1600"/>
        </a:p>
      </dgm:t>
    </dgm:pt>
    <dgm:pt modelId="{BC2EC7D3-D733-41B3-8900-77D1E546B35A}" type="sibTrans" cxnId="{CB888773-6186-4CC3-847B-5662D044E851}">
      <dgm:prSet/>
      <dgm:spPr/>
      <dgm:t>
        <a:bodyPr/>
        <a:lstStyle/>
        <a:p>
          <a:endParaRPr lang="en-GB" sz="1600"/>
        </a:p>
      </dgm:t>
    </dgm:pt>
    <dgm:pt modelId="{81975E79-E045-4FE5-9FBC-7997C739FD4D}">
      <dgm:prSet phldrT="[Text]" custT="1"/>
      <dgm:spPr/>
      <dgm:t>
        <a:bodyPr/>
        <a:lstStyle/>
        <a:p>
          <a:r>
            <a:rPr lang="en-US" sz="1600" dirty="0"/>
            <a:t>Text</a:t>
          </a:r>
          <a:endParaRPr lang="en-GB" sz="1600" dirty="0"/>
        </a:p>
      </dgm:t>
    </dgm:pt>
    <dgm:pt modelId="{337A6DB3-75A0-43E6-9898-02D1E23780BC}" type="parTrans" cxnId="{5F7BD1A5-93AB-4CEE-B58F-69C4C324CE49}">
      <dgm:prSet/>
      <dgm:spPr/>
      <dgm:t>
        <a:bodyPr/>
        <a:lstStyle/>
        <a:p>
          <a:endParaRPr lang="en-GB" sz="1600"/>
        </a:p>
      </dgm:t>
    </dgm:pt>
    <dgm:pt modelId="{F7E05BF1-EE34-4430-ADEA-120584F0AFB0}" type="sibTrans" cxnId="{5F7BD1A5-93AB-4CEE-B58F-69C4C324CE49}">
      <dgm:prSet/>
      <dgm:spPr/>
      <dgm:t>
        <a:bodyPr/>
        <a:lstStyle/>
        <a:p>
          <a:endParaRPr lang="en-GB" sz="1600"/>
        </a:p>
      </dgm:t>
    </dgm:pt>
    <dgm:pt modelId="{52013B2B-1FE6-42C5-861E-F34530FE7C5A}">
      <dgm:prSet phldrT="[Text]" custT="1"/>
      <dgm:spPr/>
      <dgm:t>
        <a:bodyPr/>
        <a:lstStyle/>
        <a:p>
          <a:r>
            <a:rPr lang="en-US" sz="1600" dirty="0"/>
            <a:t>Text</a:t>
          </a:r>
          <a:endParaRPr lang="en-GB" sz="1600" dirty="0"/>
        </a:p>
      </dgm:t>
    </dgm:pt>
    <dgm:pt modelId="{30BEE720-70BA-447C-95F0-BF4FE0A9C2C2}" type="parTrans" cxnId="{0D69001F-8C31-45BE-B1EE-D040CC73A9B7}">
      <dgm:prSet/>
      <dgm:spPr/>
      <dgm:t>
        <a:bodyPr/>
        <a:lstStyle/>
        <a:p>
          <a:endParaRPr lang="en-GB" sz="1600"/>
        </a:p>
      </dgm:t>
    </dgm:pt>
    <dgm:pt modelId="{8FA8245E-BE63-4332-8F82-AEBF15BCB6BC}" type="sibTrans" cxnId="{0D69001F-8C31-45BE-B1EE-D040CC73A9B7}">
      <dgm:prSet/>
      <dgm:spPr/>
      <dgm:t>
        <a:bodyPr/>
        <a:lstStyle/>
        <a:p>
          <a:endParaRPr lang="en-GB" sz="1600"/>
        </a:p>
      </dgm:t>
    </dgm:pt>
    <dgm:pt modelId="{974775D0-40B0-4BC0-8FEB-F4B63247EF12}">
      <dgm:prSet phldrT="[Text]" custT="1"/>
      <dgm:spPr/>
      <dgm:t>
        <a:bodyPr/>
        <a:lstStyle/>
        <a:p>
          <a:r>
            <a:rPr lang="en-US" sz="1600" dirty="0"/>
            <a:t>Text</a:t>
          </a:r>
          <a:endParaRPr lang="en-GB" sz="1600" dirty="0"/>
        </a:p>
      </dgm:t>
    </dgm:pt>
    <dgm:pt modelId="{8A2C7F55-0DA1-4956-B96C-67348871BB45}" type="parTrans" cxnId="{D9F48E18-43A6-4924-A08D-73764D906650}">
      <dgm:prSet/>
      <dgm:spPr/>
      <dgm:t>
        <a:bodyPr/>
        <a:lstStyle/>
        <a:p>
          <a:endParaRPr lang="en-GB" sz="1600"/>
        </a:p>
      </dgm:t>
    </dgm:pt>
    <dgm:pt modelId="{34B7D6C4-64E2-4AAA-A98E-8C0A61A2F031}" type="sibTrans" cxnId="{D9F48E18-43A6-4924-A08D-73764D906650}">
      <dgm:prSet/>
      <dgm:spPr/>
      <dgm:t>
        <a:bodyPr/>
        <a:lstStyle/>
        <a:p>
          <a:endParaRPr lang="en-GB" sz="1600"/>
        </a:p>
      </dgm:t>
    </dgm:pt>
    <dgm:pt modelId="{60181DF2-0A67-498C-B890-31C1CD37369C}">
      <dgm:prSet phldrT="[Text]" custT="1"/>
      <dgm:spPr/>
      <dgm:t>
        <a:bodyPr/>
        <a:lstStyle/>
        <a:p>
          <a:r>
            <a:rPr lang="en-US" sz="1600" dirty="0"/>
            <a:t>Text</a:t>
          </a:r>
          <a:endParaRPr lang="en-GB" sz="1600" dirty="0"/>
        </a:p>
      </dgm:t>
    </dgm:pt>
    <dgm:pt modelId="{51E8BBC2-82C5-47E9-A1B3-EA9A688F8661}" type="parTrans" cxnId="{E20DFEFA-2862-4218-9C63-9CC5E72C7E1B}">
      <dgm:prSet/>
      <dgm:spPr/>
      <dgm:t>
        <a:bodyPr/>
        <a:lstStyle/>
        <a:p>
          <a:endParaRPr lang="en-GB" sz="1600"/>
        </a:p>
      </dgm:t>
    </dgm:pt>
    <dgm:pt modelId="{7120FAD4-E966-476D-B914-7BF5A117CAF1}" type="sibTrans" cxnId="{E20DFEFA-2862-4218-9C63-9CC5E72C7E1B}">
      <dgm:prSet/>
      <dgm:spPr/>
      <dgm:t>
        <a:bodyPr/>
        <a:lstStyle/>
        <a:p>
          <a:endParaRPr lang="en-GB" sz="1600"/>
        </a:p>
      </dgm:t>
    </dgm:pt>
    <dgm:pt modelId="{3E74CC62-2D30-44C0-B1A7-8CE9DD486F93}">
      <dgm:prSet phldrT="[Text]" custT="1"/>
      <dgm:spPr/>
      <dgm:t>
        <a:bodyPr/>
        <a:lstStyle/>
        <a:p>
          <a:r>
            <a:rPr lang="en-US" sz="1600" dirty="0"/>
            <a:t>Text</a:t>
          </a:r>
          <a:endParaRPr lang="en-GB" sz="1600" dirty="0"/>
        </a:p>
      </dgm:t>
    </dgm:pt>
    <dgm:pt modelId="{DC796781-172B-426F-962F-9FB959B86176}" type="parTrans" cxnId="{6EF7F132-CD41-4671-BB73-48EB045DB8F1}">
      <dgm:prSet/>
      <dgm:spPr/>
      <dgm:t>
        <a:bodyPr/>
        <a:lstStyle/>
        <a:p>
          <a:endParaRPr lang="en-GB" sz="1600"/>
        </a:p>
      </dgm:t>
    </dgm:pt>
    <dgm:pt modelId="{1F37E1E3-D8D5-4FD8-8245-70DE7085AFA1}" type="sibTrans" cxnId="{6EF7F132-CD41-4671-BB73-48EB045DB8F1}">
      <dgm:prSet/>
      <dgm:spPr/>
      <dgm:t>
        <a:bodyPr/>
        <a:lstStyle/>
        <a:p>
          <a:endParaRPr lang="en-GB" sz="1600"/>
        </a:p>
      </dgm:t>
    </dgm:pt>
    <dgm:pt modelId="{6182B695-56CA-4CE7-B27A-8B3F0A9EA87F}">
      <dgm:prSet phldrT="[Text]" custT="1"/>
      <dgm:spPr/>
      <dgm:t>
        <a:bodyPr/>
        <a:lstStyle/>
        <a:p>
          <a:r>
            <a:rPr lang="en-US" sz="1600" dirty="0"/>
            <a:t>Text</a:t>
          </a:r>
          <a:endParaRPr lang="en-GB" sz="1600" dirty="0"/>
        </a:p>
      </dgm:t>
    </dgm:pt>
    <dgm:pt modelId="{9AE06262-EA2D-4728-92CD-9CCEF76E2D68}" type="parTrans" cxnId="{4F0E3897-EE85-425C-94CF-1C3E8E66EAC4}">
      <dgm:prSet/>
      <dgm:spPr/>
      <dgm:t>
        <a:bodyPr/>
        <a:lstStyle/>
        <a:p>
          <a:endParaRPr lang="en-GB" sz="1600"/>
        </a:p>
      </dgm:t>
    </dgm:pt>
    <dgm:pt modelId="{668B8B88-57E4-44A5-AFC7-3EFEFC96E16A}" type="sibTrans" cxnId="{4F0E3897-EE85-425C-94CF-1C3E8E66EAC4}">
      <dgm:prSet/>
      <dgm:spPr/>
      <dgm:t>
        <a:bodyPr/>
        <a:lstStyle/>
        <a:p>
          <a:endParaRPr lang="en-GB" sz="1600"/>
        </a:p>
      </dgm:t>
    </dgm:pt>
    <dgm:pt modelId="{0D059DAF-4E3B-4E36-AF44-544F03EDFF5E}">
      <dgm:prSet phldrT="[Text]" custT="1"/>
      <dgm:spPr/>
      <dgm:t>
        <a:bodyPr/>
        <a:lstStyle/>
        <a:p>
          <a:r>
            <a:rPr lang="en-US" sz="1600" dirty="0"/>
            <a:t>Text</a:t>
          </a:r>
          <a:endParaRPr lang="en-GB" sz="1600" dirty="0"/>
        </a:p>
      </dgm:t>
    </dgm:pt>
    <dgm:pt modelId="{C6D3C070-4E0D-421E-B795-628339D2B24F}" type="parTrans" cxnId="{D223A62B-0641-47D1-BF0F-B6F68FD511E3}">
      <dgm:prSet/>
      <dgm:spPr/>
      <dgm:t>
        <a:bodyPr/>
        <a:lstStyle/>
        <a:p>
          <a:endParaRPr lang="en-GB" sz="1600"/>
        </a:p>
      </dgm:t>
    </dgm:pt>
    <dgm:pt modelId="{50571D98-E5AA-4FBF-9242-22ACC2089853}" type="sibTrans" cxnId="{D223A62B-0641-47D1-BF0F-B6F68FD511E3}">
      <dgm:prSet/>
      <dgm:spPr/>
      <dgm:t>
        <a:bodyPr/>
        <a:lstStyle/>
        <a:p>
          <a:endParaRPr lang="en-GB" sz="1600"/>
        </a:p>
      </dgm:t>
    </dgm:pt>
    <dgm:pt modelId="{5EC81049-CFAC-4BD8-A04C-7E74362A0C69}">
      <dgm:prSet phldrT="[Text]" custT="1"/>
      <dgm:spPr/>
      <dgm:t>
        <a:bodyPr/>
        <a:lstStyle/>
        <a:p>
          <a:r>
            <a:rPr lang="en-US" sz="1600" dirty="0"/>
            <a:t>Text</a:t>
          </a:r>
          <a:endParaRPr lang="en-GB" sz="1600" dirty="0"/>
        </a:p>
      </dgm:t>
    </dgm:pt>
    <dgm:pt modelId="{C174F2E3-03EF-4F64-BED8-E4FE1DF213A1}" type="parTrans" cxnId="{88A36D74-44E6-43A5-96F2-3BAC778F0F7A}">
      <dgm:prSet/>
      <dgm:spPr/>
      <dgm:t>
        <a:bodyPr/>
        <a:lstStyle/>
        <a:p>
          <a:endParaRPr lang="en-GB" sz="1600"/>
        </a:p>
      </dgm:t>
    </dgm:pt>
    <dgm:pt modelId="{D1CC5020-7FF5-4CEA-948F-DB8FECFEC716}" type="sibTrans" cxnId="{88A36D74-44E6-43A5-96F2-3BAC778F0F7A}">
      <dgm:prSet/>
      <dgm:spPr/>
      <dgm:t>
        <a:bodyPr/>
        <a:lstStyle/>
        <a:p>
          <a:endParaRPr lang="en-GB" sz="1600"/>
        </a:p>
      </dgm:t>
    </dgm:pt>
    <dgm:pt modelId="{AF0DEAC5-A0B2-49BD-856E-9E7BC44E25AE}">
      <dgm:prSet phldrT="[Text]" custT="1"/>
      <dgm:spPr/>
      <dgm:t>
        <a:bodyPr/>
        <a:lstStyle/>
        <a:p>
          <a:r>
            <a:rPr lang="en-GB" sz="1600" dirty="0"/>
            <a:t>Text</a:t>
          </a:r>
        </a:p>
      </dgm:t>
    </dgm:pt>
    <dgm:pt modelId="{E1F174AB-CF27-4861-A210-0E5721FB3EE7}" type="parTrans" cxnId="{EC8ECD13-D507-4555-99C0-57DDC30EBBC5}">
      <dgm:prSet/>
      <dgm:spPr/>
      <dgm:t>
        <a:bodyPr/>
        <a:lstStyle/>
        <a:p>
          <a:endParaRPr lang="en-GB" sz="1600"/>
        </a:p>
      </dgm:t>
    </dgm:pt>
    <dgm:pt modelId="{03CBFBB7-010E-4920-B6DE-A03D7558E110}" type="sibTrans" cxnId="{EC8ECD13-D507-4555-99C0-57DDC30EBBC5}">
      <dgm:prSet/>
      <dgm:spPr/>
      <dgm:t>
        <a:bodyPr/>
        <a:lstStyle/>
        <a:p>
          <a:endParaRPr lang="en-GB" sz="1600"/>
        </a:p>
      </dgm:t>
    </dgm:pt>
    <dgm:pt modelId="{BBEF23C7-B4CA-4847-8187-DFFF940BD103}">
      <dgm:prSet phldrT="[Text]" custT="1"/>
      <dgm:spPr/>
      <dgm:t>
        <a:bodyPr/>
        <a:lstStyle/>
        <a:p>
          <a:r>
            <a:rPr lang="en-GB" sz="1600" dirty="0"/>
            <a:t>Text</a:t>
          </a:r>
        </a:p>
      </dgm:t>
    </dgm:pt>
    <dgm:pt modelId="{7FCDB761-0253-491A-985B-8C1107E81D81}" type="parTrans" cxnId="{6BE957DD-787C-472F-AAD7-DF00A64F134E}">
      <dgm:prSet/>
      <dgm:spPr/>
      <dgm:t>
        <a:bodyPr/>
        <a:lstStyle/>
        <a:p>
          <a:endParaRPr lang="en-GB" sz="1600"/>
        </a:p>
      </dgm:t>
    </dgm:pt>
    <dgm:pt modelId="{89F25203-6085-454B-8917-954DDF89E1AE}" type="sibTrans" cxnId="{6BE957DD-787C-472F-AAD7-DF00A64F134E}">
      <dgm:prSet/>
      <dgm:spPr/>
      <dgm:t>
        <a:bodyPr/>
        <a:lstStyle/>
        <a:p>
          <a:endParaRPr lang="en-GB" sz="1600"/>
        </a:p>
      </dgm:t>
    </dgm:pt>
    <dgm:pt modelId="{AAB1719E-3405-4E08-AE7F-593C6B8075E1}">
      <dgm:prSet phldrT="[Text]" custT="1"/>
      <dgm:spPr/>
      <dgm:t>
        <a:bodyPr/>
        <a:lstStyle/>
        <a:p>
          <a:r>
            <a:rPr lang="en-US" sz="1600" dirty="0"/>
            <a:t>Text</a:t>
          </a:r>
          <a:endParaRPr lang="en-GB" sz="1600" dirty="0"/>
        </a:p>
      </dgm:t>
    </dgm:pt>
    <dgm:pt modelId="{41B7BA5E-F43F-40A6-AC76-88694DC3A390}" type="parTrans" cxnId="{A80AFC4C-2B70-4B66-B5D5-CDF2B530ABCC}">
      <dgm:prSet/>
      <dgm:spPr/>
      <dgm:t>
        <a:bodyPr/>
        <a:lstStyle/>
        <a:p>
          <a:endParaRPr lang="en-GB" sz="1600"/>
        </a:p>
      </dgm:t>
    </dgm:pt>
    <dgm:pt modelId="{8B9813D4-C018-4773-A7C5-B1F782688AA2}" type="sibTrans" cxnId="{A80AFC4C-2B70-4B66-B5D5-CDF2B530ABCC}">
      <dgm:prSet/>
      <dgm:spPr/>
      <dgm:t>
        <a:bodyPr/>
        <a:lstStyle/>
        <a:p>
          <a:endParaRPr lang="en-GB" sz="1600"/>
        </a:p>
      </dgm:t>
    </dgm:pt>
    <dgm:pt modelId="{2505C449-B100-41D1-9EB6-8AF650F0F1D8}" type="pres">
      <dgm:prSet presAssocID="{009B9CFF-3A4C-45D3-9186-EB5E71C44E32}" presName="Name0" presStyleCnt="0">
        <dgm:presLayoutVars>
          <dgm:dir/>
          <dgm:animLvl val="lvl"/>
          <dgm:resizeHandles val="exact"/>
        </dgm:presLayoutVars>
      </dgm:prSet>
      <dgm:spPr/>
      <dgm:t>
        <a:bodyPr/>
        <a:lstStyle/>
        <a:p>
          <a:endParaRPr lang="de-DE"/>
        </a:p>
      </dgm:t>
    </dgm:pt>
    <dgm:pt modelId="{24254A2D-22D0-40EA-802B-5D92611D645D}" type="pres">
      <dgm:prSet presAssocID="{B214A9CD-3F72-4D70-B9EE-51D7770E7331}" presName="composite" presStyleCnt="0"/>
      <dgm:spPr/>
    </dgm:pt>
    <dgm:pt modelId="{D1E417C2-6C8F-4AD8-BF2C-C91E6AA8A0E7}" type="pres">
      <dgm:prSet presAssocID="{B214A9CD-3F72-4D70-B9EE-51D7770E7331}" presName="parTx" presStyleLbl="alignNode1" presStyleIdx="0" presStyleCnt="3">
        <dgm:presLayoutVars>
          <dgm:chMax val="0"/>
          <dgm:chPref val="0"/>
          <dgm:bulletEnabled val="1"/>
        </dgm:presLayoutVars>
      </dgm:prSet>
      <dgm:spPr/>
      <dgm:t>
        <a:bodyPr/>
        <a:lstStyle/>
        <a:p>
          <a:endParaRPr lang="de-DE"/>
        </a:p>
      </dgm:t>
    </dgm:pt>
    <dgm:pt modelId="{17275F56-E829-48D4-84FB-8EC581D6D78A}" type="pres">
      <dgm:prSet presAssocID="{B214A9CD-3F72-4D70-B9EE-51D7770E7331}" presName="desTx" presStyleLbl="alignAccFollowNode1" presStyleIdx="0" presStyleCnt="3">
        <dgm:presLayoutVars>
          <dgm:bulletEnabled val="1"/>
        </dgm:presLayoutVars>
      </dgm:prSet>
      <dgm:spPr/>
      <dgm:t>
        <a:bodyPr/>
        <a:lstStyle/>
        <a:p>
          <a:endParaRPr lang="de-DE"/>
        </a:p>
      </dgm:t>
    </dgm:pt>
    <dgm:pt modelId="{D933B5FF-1FF2-45AE-9473-0DD839814E9A}" type="pres">
      <dgm:prSet presAssocID="{BC2EC7D3-D733-41B3-8900-77D1E546B35A}" presName="space" presStyleCnt="0"/>
      <dgm:spPr/>
    </dgm:pt>
    <dgm:pt modelId="{4D4A595B-4595-484E-9136-0DBDFB8BFAD2}" type="pres">
      <dgm:prSet presAssocID="{974775D0-40B0-4BC0-8FEB-F4B63247EF12}" presName="composite" presStyleCnt="0"/>
      <dgm:spPr/>
    </dgm:pt>
    <dgm:pt modelId="{D16F2FD2-4901-49C1-9EAE-005A5D8293B1}" type="pres">
      <dgm:prSet presAssocID="{974775D0-40B0-4BC0-8FEB-F4B63247EF12}" presName="parTx" presStyleLbl="alignNode1" presStyleIdx="1" presStyleCnt="3">
        <dgm:presLayoutVars>
          <dgm:chMax val="0"/>
          <dgm:chPref val="0"/>
          <dgm:bulletEnabled val="1"/>
        </dgm:presLayoutVars>
      </dgm:prSet>
      <dgm:spPr/>
      <dgm:t>
        <a:bodyPr/>
        <a:lstStyle/>
        <a:p>
          <a:endParaRPr lang="de-DE"/>
        </a:p>
      </dgm:t>
    </dgm:pt>
    <dgm:pt modelId="{0AC4BF2B-8DE9-4093-92A8-5DD9111E7FAF}" type="pres">
      <dgm:prSet presAssocID="{974775D0-40B0-4BC0-8FEB-F4B63247EF12}" presName="desTx" presStyleLbl="alignAccFollowNode1" presStyleIdx="1" presStyleCnt="3">
        <dgm:presLayoutVars>
          <dgm:bulletEnabled val="1"/>
        </dgm:presLayoutVars>
      </dgm:prSet>
      <dgm:spPr/>
      <dgm:t>
        <a:bodyPr/>
        <a:lstStyle/>
        <a:p>
          <a:endParaRPr lang="de-DE"/>
        </a:p>
      </dgm:t>
    </dgm:pt>
    <dgm:pt modelId="{FFE5C9CC-DFB1-4B45-BF87-FE6A2556B810}" type="pres">
      <dgm:prSet presAssocID="{34B7D6C4-64E2-4AAA-A98E-8C0A61A2F031}" presName="space" presStyleCnt="0"/>
      <dgm:spPr/>
    </dgm:pt>
    <dgm:pt modelId="{8BB48FA9-D9D3-42E9-98D4-52131E59DDF7}" type="pres">
      <dgm:prSet presAssocID="{6182B695-56CA-4CE7-B27A-8B3F0A9EA87F}" presName="composite" presStyleCnt="0"/>
      <dgm:spPr/>
    </dgm:pt>
    <dgm:pt modelId="{124203A5-280E-451B-A619-EB7248E4249C}" type="pres">
      <dgm:prSet presAssocID="{6182B695-56CA-4CE7-B27A-8B3F0A9EA87F}" presName="parTx" presStyleLbl="alignNode1" presStyleIdx="2" presStyleCnt="3">
        <dgm:presLayoutVars>
          <dgm:chMax val="0"/>
          <dgm:chPref val="0"/>
          <dgm:bulletEnabled val="1"/>
        </dgm:presLayoutVars>
      </dgm:prSet>
      <dgm:spPr/>
      <dgm:t>
        <a:bodyPr/>
        <a:lstStyle/>
        <a:p>
          <a:endParaRPr lang="de-DE"/>
        </a:p>
      </dgm:t>
    </dgm:pt>
    <dgm:pt modelId="{6EBBF439-E64D-4271-A965-4B54028C8C23}" type="pres">
      <dgm:prSet presAssocID="{6182B695-56CA-4CE7-B27A-8B3F0A9EA87F}" presName="desTx" presStyleLbl="alignAccFollowNode1" presStyleIdx="2" presStyleCnt="3">
        <dgm:presLayoutVars>
          <dgm:bulletEnabled val="1"/>
        </dgm:presLayoutVars>
      </dgm:prSet>
      <dgm:spPr/>
      <dgm:t>
        <a:bodyPr/>
        <a:lstStyle/>
        <a:p>
          <a:endParaRPr lang="de-DE"/>
        </a:p>
      </dgm:t>
    </dgm:pt>
  </dgm:ptLst>
  <dgm:cxnLst>
    <dgm:cxn modelId="{D7D32458-89EC-4211-A751-32F0A887CAF0}" type="presOf" srcId="{009B9CFF-3A4C-45D3-9186-EB5E71C44E32}" destId="{2505C449-B100-41D1-9EB6-8AF650F0F1D8}" srcOrd="0" destOrd="0" presId="urn:microsoft.com/office/officeart/2005/8/layout/hList1"/>
    <dgm:cxn modelId="{D9C996CA-D5C9-4347-87F7-FBC58368D6E6}" type="presOf" srcId="{0D059DAF-4E3B-4E36-AF44-544F03EDFF5E}" destId="{6EBBF439-E64D-4271-A965-4B54028C8C23}" srcOrd="0" destOrd="0" presId="urn:microsoft.com/office/officeart/2005/8/layout/hList1"/>
    <dgm:cxn modelId="{5C76896E-643F-4BEB-BCEE-F9F0B43FCEC3}" type="presOf" srcId="{AAB1719E-3405-4E08-AE7F-593C6B8075E1}" destId="{0AC4BF2B-8DE9-4093-92A8-5DD9111E7FAF}" srcOrd="0" destOrd="2" presId="urn:microsoft.com/office/officeart/2005/8/layout/hList1"/>
    <dgm:cxn modelId="{0D69001F-8C31-45BE-B1EE-D040CC73A9B7}" srcId="{B214A9CD-3F72-4D70-B9EE-51D7770E7331}" destId="{52013B2B-1FE6-42C5-861E-F34530FE7C5A}" srcOrd="1" destOrd="0" parTransId="{30BEE720-70BA-447C-95F0-BF4FE0A9C2C2}" sibTransId="{8FA8245E-BE63-4332-8F82-AEBF15BCB6BC}"/>
    <dgm:cxn modelId="{93C92495-C45B-4530-A03C-214A1CCBA0E6}" type="presOf" srcId="{60181DF2-0A67-498C-B890-31C1CD37369C}" destId="{0AC4BF2B-8DE9-4093-92A8-5DD9111E7FAF}" srcOrd="0" destOrd="0" presId="urn:microsoft.com/office/officeart/2005/8/layout/hList1"/>
    <dgm:cxn modelId="{9A2F3E39-BF14-4351-959C-4B84B0A205EF}" type="presOf" srcId="{3E74CC62-2D30-44C0-B1A7-8CE9DD486F93}" destId="{0AC4BF2B-8DE9-4093-92A8-5DD9111E7FAF}" srcOrd="0" destOrd="1" presId="urn:microsoft.com/office/officeart/2005/8/layout/hList1"/>
    <dgm:cxn modelId="{E20DFEFA-2862-4218-9C63-9CC5E72C7E1B}" srcId="{974775D0-40B0-4BC0-8FEB-F4B63247EF12}" destId="{60181DF2-0A67-498C-B890-31C1CD37369C}" srcOrd="0" destOrd="0" parTransId="{51E8BBC2-82C5-47E9-A1B3-EA9A688F8661}" sibTransId="{7120FAD4-E966-476D-B914-7BF5A117CAF1}"/>
    <dgm:cxn modelId="{EC8ECD13-D507-4555-99C0-57DDC30EBBC5}" srcId="{B214A9CD-3F72-4D70-B9EE-51D7770E7331}" destId="{AF0DEAC5-A0B2-49BD-856E-9E7BC44E25AE}" srcOrd="2" destOrd="0" parTransId="{E1F174AB-CF27-4861-A210-0E5721FB3EE7}" sibTransId="{03CBFBB7-010E-4920-B6DE-A03D7558E110}"/>
    <dgm:cxn modelId="{D9F48E18-43A6-4924-A08D-73764D906650}" srcId="{009B9CFF-3A4C-45D3-9186-EB5E71C44E32}" destId="{974775D0-40B0-4BC0-8FEB-F4B63247EF12}" srcOrd="1" destOrd="0" parTransId="{8A2C7F55-0DA1-4956-B96C-67348871BB45}" sibTransId="{34B7D6C4-64E2-4AAA-A98E-8C0A61A2F031}"/>
    <dgm:cxn modelId="{CB888773-6186-4CC3-847B-5662D044E851}" srcId="{009B9CFF-3A4C-45D3-9186-EB5E71C44E32}" destId="{B214A9CD-3F72-4D70-B9EE-51D7770E7331}" srcOrd="0" destOrd="0" parTransId="{70ACA30E-A6D5-40AE-938E-1C26AB6F3D25}" sibTransId="{BC2EC7D3-D733-41B3-8900-77D1E546B35A}"/>
    <dgm:cxn modelId="{7B1793D1-90BA-4111-8EBB-AC78E271BE97}" type="presOf" srcId="{BBEF23C7-B4CA-4847-8187-DFFF940BD103}" destId="{6EBBF439-E64D-4271-A965-4B54028C8C23}" srcOrd="0" destOrd="2" presId="urn:microsoft.com/office/officeart/2005/8/layout/hList1"/>
    <dgm:cxn modelId="{11570924-2FD7-4263-8359-93E207517CA5}" type="presOf" srcId="{81975E79-E045-4FE5-9FBC-7997C739FD4D}" destId="{17275F56-E829-48D4-84FB-8EC581D6D78A}" srcOrd="0" destOrd="0" presId="urn:microsoft.com/office/officeart/2005/8/layout/hList1"/>
    <dgm:cxn modelId="{8F6241A6-532E-43A0-8EF2-45115CE692A2}" type="presOf" srcId="{52013B2B-1FE6-42C5-861E-F34530FE7C5A}" destId="{17275F56-E829-48D4-84FB-8EC581D6D78A}" srcOrd="0" destOrd="1" presId="urn:microsoft.com/office/officeart/2005/8/layout/hList1"/>
    <dgm:cxn modelId="{A367D04E-F5D5-4614-A006-E6D0663DBF85}" type="presOf" srcId="{6182B695-56CA-4CE7-B27A-8B3F0A9EA87F}" destId="{124203A5-280E-451B-A619-EB7248E4249C}" srcOrd="0" destOrd="0" presId="urn:microsoft.com/office/officeart/2005/8/layout/hList1"/>
    <dgm:cxn modelId="{D223A62B-0641-47D1-BF0F-B6F68FD511E3}" srcId="{6182B695-56CA-4CE7-B27A-8B3F0A9EA87F}" destId="{0D059DAF-4E3B-4E36-AF44-544F03EDFF5E}" srcOrd="0" destOrd="0" parTransId="{C6D3C070-4E0D-421E-B795-628339D2B24F}" sibTransId="{50571D98-E5AA-4FBF-9242-22ACC2089853}"/>
    <dgm:cxn modelId="{6EF7F132-CD41-4671-BB73-48EB045DB8F1}" srcId="{974775D0-40B0-4BC0-8FEB-F4B63247EF12}" destId="{3E74CC62-2D30-44C0-B1A7-8CE9DD486F93}" srcOrd="1" destOrd="0" parTransId="{DC796781-172B-426F-962F-9FB959B86176}" sibTransId="{1F37E1E3-D8D5-4FD8-8245-70DE7085AFA1}"/>
    <dgm:cxn modelId="{88A36D74-44E6-43A5-96F2-3BAC778F0F7A}" srcId="{6182B695-56CA-4CE7-B27A-8B3F0A9EA87F}" destId="{5EC81049-CFAC-4BD8-A04C-7E74362A0C69}" srcOrd="1" destOrd="0" parTransId="{C174F2E3-03EF-4F64-BED8-E4FE1DF213A1}" sibTransId="{D1CC5020-7FF5-4CEA-948F-DB8FECFEC716}"/>
    <dgm:cxn modelId="{4F0E3897-EE85-425C-94CF-1C3E8E66EAC4}" srcId="{009B9CFF-3A4C-45D3-9186-EB5E71C44E32}" destId="{6182B695-56CA-4CE7-B27A-8B3F0A9EA87F}" srcOrd="2" destOrd="0" parTransId="{9AE06262-EA2D-4728-92CD-9CCEF76E2D68}" sibTransId="{668B8B88-57E4-44A5-AFC7-3EFEFC96E16A}"/>
    <dgm:cxn modelId="{68E14BBE-DA18-468F-8F6F-D7A09AA9EB7E}" type="presOf" srcId="{974775D0-40B0-4BC0-8FEB-F4B63247EF12}" destId="{D16F2FD2-4901-49C1-9EAE-005A5D8293B1}" srcOrd="0" destOrd="0" presId="urn:microsoft.com/office/officeart/2005/8/layout/hList1"/>
    <dgm:cxn modelId="{215778E1-DD8A-4084-B7BD-C36EB0769842}" type="presOf" srcId="{B214A9CD-3F72-4D70-B9EE-51D7770E7331}" destId="{D1E417C2-6C8F-4AD8-BF2C-C91E6AA8A0E7}" srcOrd="0" destOrd="0" presId="urn:microsoft.com/office/officeart/2005/8/layout/hList1"/>
    <dgm:cxn modelId="{A80AFC4C-2B70-4B66-B5D5-CDF2B530ABCC}" srcId="{974775D0-40B0-4BC0-8FEB-F4B63247EF12}" destId="{AAB1719E-3405-4E08-AE7F-593C6B8075E1}" srcOrd="2" destOrd="0" parTransId="{41B7BA5E-F43F-40A6-AC76-88694DC3A390}" sibTransId="{8B9813D4-C018-4773-A7C5-B1F782688AA2}"/>
    <dgm:cxn modelId="{78BBD670-2838-4CBE-AEB0-FFC147831D00}" type="presOf" srcId="{5EC81049-CFAC-4BD8-A04C-7E74362A0C69}" destId="{6EBBF439-E64D-4271-A965-4B54028C8C23}" srcOrd="0" destOrd="1" presId="urn:microsoft.com/office/officeart/2005/8/layout/hList1"/>
    <dgm:cxn modelId="{7EFF622E-34FA-455F-8BA9-75BBA2B6FE25}" type="presOf" srcId="{AF0DEAC5-A0B2-49BD-856E-9E7BC44E25AE}" destId="{17275F56-E829-48D4-84FB-8EC581D6D78A}" srcOrd="0" destOrd="2" presId="urn:microsoft.com/office/officeart/2005/8/layout/hList1"/>
    <dgm:cxn modelId="{6BE957DD-787C-472F-AAD7-DF00A64F134E}" srcId="{6182B695-56CA-4CE7-B27A-8B3F0A9EA87F}" destId="{BBEF23C7-B4CA-4847-8187-DFFF940BD103}" srcOrd="2" destOrd="0" parTransId="{7FCDB761-0253-491A-985B-8C1107E81D81}" sibTransId="{89F25203-6085-454B-8917-954DDF89E1AE}"/>
    <dgm:cxn modelId="{5F7BD1A5-93AB-4CEE-B58F-69C4C324CE49}" srcId="{B214A9CD-3F72-4D70-B9EE-51D7770E7331}" destId="{81975E79-E045-4FE5-9FBC-7997C739FD4D}" srcOrd="0" destOrd="0" parTransId="{337A6DB3-75A0-43E6-9898-02D1E23780BC}" sibTransId="{F7E05BF1-EE34-4430-ADEA-120584F0AFB0}"/>
    <dgm:cxn modelId="{ECE68889-3341-4CA4-AE9F-5981C465D1C6}" type="presParOf" srcId="{2505C449-B100-41D1-9EB6-8AF650F0F1D8}" destId="{24254A2D-22D0-40EA-802B-5D92611D645D}" srcOrd="0" destOrd="0" presId="urn:microsoft.com/office/officeart/2005/8/layout/hList1"/>
    <dgm:cxn modelId="{96B99CCE-B11D-4003-A148-50C58B276B84}" type="presParOf" srcId="{24254A2D-22D0-40EA-802B-5D92611D645D}" destId="{D1E417C2-6C8F-4AD8-BF2C-C91E6AA8A0E7}" srcOrd="0" destOrd="0" presId="urn:microsoft.com/office/officeart/2005/8/layout/hList1"/>
    <dgm:cxn modelId="{9ED71B8C-133F-4EC0-8061-9582E9BC59AB}" type="presParOf" srcId="{24254A2D-22D0-40EA-802B-5D92611D645D}" destId="{17275F56-E829-48D4-84FB-8EC581D6D78A}" srcOrd="1" destOrd="0" presId="urn:microsoft.com/office/officeart/2005/8/layout/hList1"/>
    <dgm:cxn modelId="{940C06AF-8DC2-4853-85F9-FABD0964D5E1}" type="presParOf" srcId="{2505C449-B100-41D1-9EB6-8AF650F0F1D8}" destId="{D933B5FF-1FF2-45AE-9473-0DD839814E9A}" srcOrd="1" destOrd="0" presId="urn:microsoft.com/office/officeart/2005/8/layout/hList1"/>
    <dgm:cxn modelId="{EAB90E2B-4556-4687-AD30-CA0E4142D00F}" type="presParOf" srcId="{2505C449-B100-41D1-9EB6-8AF650F0F1D8}" destId="{4D4A595B-4595-484E-9136-0DBDFB8BFAD2}" srcOrd="2" destOrd="0" presId="urn:microsoft.com/office/officeart/2005/8/layout/hList1"/>
    <dgm:cxn modelId="{7B353FB6-07AC-4BA7-A7F0-6B1E5432CA0F}" type="presParOf" srcId="{4D4A595B-4595-484E-9136-0DBDFB8BFAD2}" destId="{D16F2FD2-4901-49C1-9EAE-005A5D8293B1}" srcOrd="0" destOrd="0" presId="urn:microsoft.com/office/officeart/2005/8/layout/hList1"/>
    <dgm:cxn modelId="{C857CDC2-6AD9-4510-9268-8FA43737964A}" type="presParOf" srcId="{4D4A595B-4595-484E-9136-0DBDFB8BFAD2}" destId="{0AC4BF2B-8DE9-4093-92A8-5DD9111E7FAF}" srcOrd="1" destOrd="0" presId="urn:microsoft.com/office/officeart/2005/8/layout/hList1"/>
    <dgm:cxn modelId="{EDBCD2CE-04E2-4EA5-917D-C47608ADD435}" type="presParOf" srcId="{2505C449-B100-41D1-9EB6-8AF650F0F1D8}" destId="{FFE5C9CC-DFB1-4B45-BF87-FE6A2556B810}" srcOrd="3" destOrd="0" presId="urn:microsoft.com/office/officeart/2005/8/layout/hList1"/>
    <dgm:cxn modelId="{DFA34665-31BA-44B0-8949-9C1FC64857AF}" type="presParOf" srcId="{2505C449-B100-41D1-9EB6-8AF650F0F1D8}" destId="{8BB48FA9-D9D3-42E9-98D4-52131E59DDF7}" srcOrd="4" destOrd="0" presId="urn:microsoft.com/office/officeart/2005/8/layout/hList1"/>
    <dgm:cxn modelId="{7ED65A2B-3BB4-4D80-A7B1-B7793FD5F86A}" type="presParOf" srcId="{8BB48FA9-D9D3-42E9-98D4-52131E59DDF7}" destId="{124203A5-280E-451B-A619-EB7248E4249C}" srcOrd="0" destOrd="0" presId="urn:microsoft.com/office/officeart/2005/8/layout/hList1"/>
    <dgm:cxn modelId="{8FE05734-A22B-47FC-991D-255350E71CEB}" type="presParOf" srcId="{8BB48FA9-D9D3-42E9-98D4-52131E59DDF7}" destId="{6EBBF439-E64D-4271-A965-4B54028C8C2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7E3F3C-E2B0-44C3-861A-EDD8C8EA15BC}" type="doc">
      <dgm:prSet loTypeId="urn:microsoft.com/office/officeart/2005/8/layout/target1" loCatId="relationship" qsTypeId="urn:microsoft.com/office/officeart/2005/8/quickstyle/simple1" qsCatId="simple" csTypeId="urn:microsoft.com/office/officeart/2005/8/colors/accent1_5" csCatId="accent1" phldr="1"/>
      <dgm:spPr/>
      <dgm:t>
        <a:bodyPr/>
        <a:lstStyle/>
        <a:p>
          <a:endParaRPr lang="de-DE"/>
        </a:p>
      </dgm:t>
    </dgm:pt>
    <dgm:pt modelId="{5BF7DE8B-8907-4DFF-8DBB-0E902C50A2C2}">
      <dgm:prSet phldrT="[Text]" custT="1"/>
      <dgm:spPr/>
      <dgm:t>
        <a:bodyPr/>
        <a:lstStyle/>
        <a:p>
          <a:r>
            <a:rPr lang="de-DE" sz="1600" dirty="0"/>
            <a:t>Text</a:t>
          </a:r>
        </a:p>
      </dgm:t>
    </dgm:pt>
    <dgm:pt modelId="{430BB951-1C95-44A7-8223-0647FFB4312A}" type="parTrans" cxnId="{6618E376-335E-4421-ACB6-3106B784C4FC}">
      <dgm:prSet/>
      <dgm:spPr/>
      <dgm:t>
        <a:bodyPr/>
        <a:lstStyle/>
        <a:p>
          <a:endParaRPr lang="de-DE" sz="1600"/>
        </a:p>
      </dgm:t>
    </dgm:pt>
    <dgm:pt modelId="{3DE06E6E-696F-46B9-96D3-166DEDFEFC18}" type="sibTrans" cxnId="{6618E376-335E-4421-ACB6-3106B784C4FC}">
      <dgm:prSet/>
      <dgm:spPr/>
      <dgm:t>
        <a:bodyPr/>
        <a:lstStyle/>
        <a:p>
          <a:endParaRPr lang="de-DE" sz="1600"/>
        </a:p>
      </dgm:t>
    </dgm:pt>
    <dgm:pt modelId="{797E4F87-E969-4A2A-AAE2-954903F7A881}">
      <dgm:prSet phldrT="[Text]" custT="1"/>
      <dgm:spPr/>
      <dgm:t>
        <a:bodyPr/>
        <a:lstStyle/>
        <a:p>
          <a:r>
            <a:rPr lang="de-DE" sz="1600" dirty="0"/>
            <a:t>Text</a:t>
          </a:r>
        </a:p>
      </dgm:t>
    </dgm:pt>
    <dgm:pt modelId="{ABD21D7D-34CA-427C-8C07-6AD1226A62A7}" type="parTrans" cxnId="{BCC01F37-129E-44C8-BEB2-FA9B26A050C2}">
      <dgm:prSet/>
      <dgm:spPr/>
      <dgm:t>
        <a:bodyPr/>
        <a:lstStyle/>
        <a:p>
          <a:endParaRPr lang="de-DE" sz="1600"/>
        </a:p>
      </dgm:t>
    </dgm:pt>
    <dgm:pt modelId="{520F3000-F043-45BE-B2D5-DC5F1772B5C3}" type="sibTrans" cxnId="{BCC01F37-129E-44C8-BEB2-FA9B26A050C2}">
      <dgm:prSet/>
      <dgm:spPr/>
      <dgm:t>
        <a:bodyPr/>
        <a:lstStyle/>
        <a:p>
          <a:endParaRPr lang="de-DE" sz="1600"/>
        </a:p>
      </dgm:t>
    </dgm:pt>
    <dgm:pt modelId="{BADCD5D5-3D13-4574-AC4F-7576F4C9188A}">
      <dgm:prSet phldrT="[Text]" custT="1"/>
      <dgm:spPr/>
      <dgm:t>
        <a:bodyPr/>
        <a:lstStyle/>
        <a:p>
          <a:r>
            <a:rPr lang="de-DE" sz="1600" dirty="0"/>
            <a:t>Text</a:t>
          </a:r>
        </a:p>
      </dgm:t>
    </dgm:pt>
    <dgm:pt modelId="{ACA17837-422A-49DF-826C-EBCA5D86E44B}" type="parTrans" cxnId="{EE404631-84E9-403C-8044-40E953E58E07}">
      <dgm:prSet/>
      <dgm:spPr/>
      <dgm:t>
        <a:bodyPr/>
        <a:lstStyle/>
        <a:p>
          <a:endParaRPr lang="de-DE" sz="1600"/>
        </a:p>
      </dgm:t>
    </dgm:pt>
    <dgm:pt modelId="{0D22B908-FF00-4E22-8B21-260D63FDEA99}" type="sibTrans" cxnId="{EE404631-84E9-403C-8044-40E953E58E07}">
      <dgm:prSet/>
      <dgm:spPr/>
      <dgm:t>
        <a:bodyPr/>
        <a:lstStyle/>
        <a:p>
          <a:endParaRPr lang="de-DE" sz="1600"/>
        </a:p>
      </dgm:t>
    </dgm:pt>
    <dgm:pt modelId="{1194CC8C-AC7B-419F-B13A-7893A48C1241}">
      <dgm:prSet phldrT="[Text]" custT="1"/>
      <dgm:spPr/>
      <dgm:t>
        <a:bodyPr/>
        <a:lstStyle/>
        <a:p>
          <a:r>
            <a:rPr lang="de-DE" sz="1600" dirty="0"/>
            <a:t>Text</a:t>
          </a:r>
        </a:p>
      </dgm:t>
    </dgm:pt>
    <dgm:pt modelId="{116A0AB5-A368-4013-A261-70E859B069DB}" type="parTrans" cxnId="{69264597-337B-45EC-BEB0-54FB5206A9BA}">
      <dgm:prSet/>
      <dgm:spPr/>
      <dgm:t>
        <a:bodyPr/>
        <a:lstStyle/>
        <a:p>
          <a:endParaRPr lang="en-GB"/>
        </a:p>
      </dgm:t>
    </dgm:pt>
    <dgm:pt modelId="{1F10E172-4D88-4C82-9E46-3B82EF273BE4}" type="sibTrans" cxnId="{69264597-337B-45EC-BEB0-54FB5206A9BA}">
      <dgm:prSet/>
      <dgm:spPr/>
      <dgm:t>
        <a:bodyPr/>
        <a:lstStyle/>
        <a:p>
          <a:endParaRPr lang="en-GB"/>
        </a:p>
      </dgm:t>
    </dgm:pt>
    <dgm:pt modelId="{404D913A-5D1D-46E2-A53E-DD419C4E04A3}" type="pres">
      <dgm:prSet presAssocID="{C77E3F3C-E2B0-44C3-861A-EDD8C8EA15BC}" presName="composite" presStyleCnt="0">
        <dgm:presLayoutVars>
          <dgm:chMax val="5"/>
          <dgm:dir/>
          <dgm:resizeHandles val="exact"/>
        </dgm:presLayoutVars>
      </dgm:prSet>
      <dgm:spPr/>
      <dgm:t>
        <a:bodyPr/>
        <a:lstStyle/>
        <a:p>
          <a:endParaRPr lang="de-DE"/>
        </a:p>
      </dgm:t>
    </dgm:pt>
    <dgm:pt modelId="{DE7A7231-D11F-498B-B5D6-3631E9DC7012}" type="pres">
      <dgm:prSet presAssocID="{5BF7DE8B-8907-4DFF-8DBB-0E902C50A2C2}" presName="circle1" presStyleLbl="lnNode1" presStyleIdx="0" presStyleCnt="4"/>
      <dgm:spPr/>
    </dgm:pt>
    <dgm:pt modelId="{7C24FF20-C790-4345-8D9D-149E0209A294}" type="pres">
      <dgm:prSet presAssocID="{5BF7DE8B-8907-4DFF-8DBB-0E902C50A2C2}" presName="text1" presStyleLbl="revTx" presStyleIdx="0" presStyleCnt="4">
        <dgm:presLayoutVars>
          <dgm:bulletEnabled val="1"/>
        </dgm:presLayoutVars>
      </dgm:prSet>
      <dgm:spPr/>
      <dgm:t>
        <a:bodyPr/>
        <a:lstStyle/>
        <a:p>
          <a:endParaRPr lang="de-DE"/>
        </a:p>
      </dgm:t>
    </dgm:pt>
    <dgm:pt modelId="{DBAF6AAE-9CFF-4511-9174-FF4DA17B0262}" type="pres">
      <dgm:prSet presAssocID="{5BF7DE8B-8907-4DFF-8DBB-0E902C50A2C2}" presName="line1" presStyleLbl="callout" presStyleIdx="0" presStyleCnt="8"/>
      <dgm:spPr/>
    </dgm:pt>
    <dgm:pt modelId="{9E1AC10E-8E31-45DF-9E34-0E93F44400AA}" type="pres">
      <dgm:prSet presAssocID="{5BF7DE8B-8907-4DFF-8DBB-0E902C50A2C2}" presName="d1" presStyleLbl="callout" presStyleIdx="1" presStyleCnt="8"/>
      <dgm:spPr/>
    </dgm:pt>
    <dgm:pt modelId="{14E8B483-961F-47E7-B09C-1EB5D5DDA891}" type="pres">
      <dgm:prSet presAssocID="{797E4F87-E969-4A2A-AAE2-954903F7A881}" presName="circle2" presStyleLbl="lnNode1" presStyleIdx="1" presStyleCnt="4"/>
      <dgm:spPr/>
    </dgm:pt>
    <dgm:pt modelId="{47AA3569-1DF5-4F6C-B821-B8798C64D952}" type="pres">
      <dgm:prSet presAssocID="{797E4F87-E969-4A2A-AAE2-954903F7A881}" presName="text2" presStyleLbl="revTx" presStyleIdx="1" presStyleCnt="4">
        <dgm:presLayoutVars>
          <dgm:bulletEnabled val="1"/>
        </dgm:presLayoutVars>
      </dgm:prSet>
      <dgm:spPr/>
      <dgm:t>
        <a:bodyPr/>
        <a:lstStyle/>
        <a:p>
          <a:endParaRPr lang="de-DE"/>
        </a:p>
      </dgm:t>
    </dgm:pt>
    <dgm:pt modelId="{3E7F0398-DE0E-488A-9DE9-60661DA66D12}" type="pres">
      <dgm:prSet presAssocID="{797E4F87-E969-4A2A-AAE2-954903F7A881}" presName="line2" presStyleLbl="callout" presStyleIdx="2" presStyleCnt="8"/>
      <dgm:spPr/>
    </dgm:pt>
    <dgm:pt modelId="{AF708278-E9C9-49DE-9B63-EBF3FFD9C76E}" type="pres">
      <dgm:prSet presAssocID="{797E4F87-E969-4A2A-AAE2-954903F7A881}" presName="d2" presStyleLbl="callout" presStyleIdx="3" presStyleCnt="8"/>
      <dgm:spPr/>
    </dgm:pt>
    <dgm:pt modelId="{CDB300CB-52BA-4747-B7BB-00691549EBBB}" type="pres">
      <dgm:prSet presAssocID="{BADCD5D5-3D13-4574-AC4F-7576F4C9188A}" presName="circle3" presStyleLbl="lnNode1" presStyleIdx="2" presStyleCnt="4"/>
      <dgm:spPr/>
    </dgm:pt>
    <dgm:pt modelId="{D2A7511E-BC90-4CF6-AAAA-2BAACBDD92C9}" type="pres">
      <dgm:prSet presAssocID="{BADCD5D5-3D13-4574-AC4F-7576F4C9188A}" presName="text3" presStyleLbl="revTx" presStyleIdx="2" presStyleCnt="4">
        <dgm:presLayoutVars>
          <dgm:bulletEnabled val="1"/>
        </dgm:presLayoutVars>
      </dgm:prSet>
      <dgm:spPr/>
      <dgm:t>
        <a:bodyPr/>
        <a:lstStyle/>
        <a:p>
          <a:endParaRPr lang="de-DE"/>
        </a:p>
      </dgm:t>
    </dgm:pt>
    <dgm:pt modelId="{23F2491F-C28B-470C-9FC8-7F1BF2A3C8D4}" type="pres">
      <dgm:prSet presAssocID="{BADCD5D5-3D13-4574-AC4F-7576F4C9188A}" presName="line3" presStyleLbl="callout" presStyleIdx="4" presStyleCnt="8"/>
      <dgm:spPr/>
    </dgm:pt>
    <dgm:pt modelId="{C0FA564B-2D6C-4ABF-9937-005E08ED5351}" type="pres">
      <dgm:prSet presAssocID="{BADCD5D5-3D13-4574-AC4F-7576F4C9188A}" presName="d3" presStyleLbl="callout" presStyleIdx="5" presStyleCnt="8"/>
      <dgm:spPr/>
    </dgm:pt>
    <dgm:pt modelId="{4613A989-77AC-4387-B582-E1CD9FA9153F}" type="pres">
      <dgm:prSet presAssocID="{1194CC8C-AC7B-419F-B13A-7893A48C1241}" presName="circle4" presStyleLbl="lnNode1" presStyleIdx="3" presStyleCnt="4"/>
      <dgm:spPr/>
    </dgm:pt>
    <dgm:pt modelId="{C09F1DCC-26D3-4B46-9B3E-9D1AD9108D92}" type="pres">
      <dgm:prSet presAssocID="{1194CC8C-AC7B-419F-B13A-7893A48C1241}" presName="text4" presStyleLbl="revTx" presStyleIdx="3" presStyleCnt="4">
        <dgm:presLayoutVars>
          <dgm:bulletEnabled val="1"/>
        </dgm:presLayoutVars>
      </dgm:prSet>
      <dgm:spPr/>
      <dgm:t>
        <a:bodyPr/>
        <a:lstStyle/>
        <a:p>
          <a:endParaRPr lang="de-DE"/>
        </a:p>
      </dgm:t>
    </dgm:pt>
    <dgm:pt modelId="{7420937C-6F97-4213-9B57-67875BDAFAD1}" type="pres">
      <dgm:prSet presAssocID="{1194CC8C-AC7B-419F-B13A-7893A48C1241}" presName="line4" presStyleLbl="callout" presStyleIdx="6" presStyleCnt="8"/>
      <dgm:spPr/>
    </dgm:pt>
    <dgm:pt modelId="{3338116B-C622-4909-8CCD-75567F91C152}" type="pres">
      <dgm:prSet presAssocID="{1194CC8C-AC7B-419F-B13A-7893A48C1241}" presName="d4" presStyleLbl="callout" presStyleIdx="7" presStyleCnt="8"/>
      <dgm:spPr/>
    </dgm:pt>
  </dgm:ptLst>
  <dgm:cxnLst>
    <dgm:cxn modelId="{312899F2-7E8D-4DBA-B1F8-7DC95DB87844}" type="presOf" srcId="{5BF7DE8B-8907-4DFF-8DBB-0E902C50A2C2}" destId="{7C24FF20-C790-4345-8D9D-149E0209A294}" srcOrd="0" destOrd="0" presId="urn:microsoft.com/office/officeart/2005/8/layout/target1"/>
    <dgm:cxn modelId="{69264597-337B-45EC-BEB0-54FB5206A9BA}" srcId="{C77E3F3C-E2B0-44C3-861A-EDD8C8EA15BC}" destId="{1194CC8C-AC7B-419F-B13A-7893A48C1241}" srcOrd="3" destOrd="0" parTransId="{116A0AB5-A368-4013-A261-70E859B069DB}" sibTransId="{1F10E172-4D88-4C82-9E46-3B82EF273BE4}"/>
    <dgm:cxn modelId="{31F482CF-112B-43B8-8CDF-89CE12EC8DE2}" type="presOf" srcId="{C77E3F3C-E2B0-44C3-861A-EDD8C8EA15BC}" destId="{404D913A-5D1D-46E2-A53E-DD419C4E04A3}" srcOrd="0" destOrd="0" presId="urn:microsoft.com/office/officeart/2005/8/layout/target1"/>
    <dgm:cxn modelId="{BB4DE345-E1DA-4188-B8AB-E3C64E484475}" type="presOf" srcId="{BADCD5D5-3D13-4574-AC4F-7576F4C9188A}" destId="{D2A7511E-BC90-4CF6-AAAA-2BAACBDD92C9}" srcOrd="0" destOrd="0" presId="urn:microsoft.com/office/officeart/2005/8/layout/target1"/>
    <dgm:cxn modelId="{6618E376-335E-4421-ACB6-3106B784C4FC}" srcId="{C77E3F3C-E2B0-44C3-861A-EDD8C8EA15BC}" destId="{5BF7DE8B-8907-4DFF-8DBB-0E902C50A2C2}" srcOrd="0" destOrd="0" parTransId="{430BB951-1C95-44A7-8223-0647FFB4312A}" sibTransId="{3DE06E6E-696F-46B9-96D3-166DEDFEFC18}"/>
    <dgm:cxn modelId="{EE404631-84E9-403C-8044-40E953E58E07}" srcId="{C77E3F3C-E2B0-44C3-861A-EDD8C8EA15BC}" destId="{BADCD5D5-3D13-4574-AC4F-7576F4C9188A}" srcOrd="2" destOrd="0" parTransId="{ACA17837-422A-49DF-826C-EBCA5D86E44B}" sibTransId="{0D22B908-FF00-4E22-8B21-260D63FDEA99}"/>
    <dgm:cxn modelId="{25B4D6FA-DB5A-49A2-AA85-2702EF8C2E28}" type="presOf" srcId="{1194CC8C-AC7B-419F-B13A-7893A48C1241}" destId="{C09F1DCC-26D3-4B46-9B3E-9D1AD9108D92}" srcOrd="0" destOrd="0" presId="urn:microsoft.com/office/officeart/2005/8/layout/target1"/>
    <dgm:cxn modelId="{BCC01F37-129E-44C8-BEB2-FA9B26A050C2}" srcId="{C77E3F3C-E2B0-44C3-861A-EDD8C8EA15BC}" destId="{797E4F87-E969-4A2A-AAE2-954903F7A881}" srcOrd="1" destOrd="0" parTransId="{ABD21D7D-34CA-427C-8C07-6AD1226A62A7}" sibTransId="{520F3000-F043-45BE-B2D5-DC5F1772B5C3}"/>
    <dgm:cxn modelId="{C74E1311-278A-4FFF-8F2F-9DB029449B02}" type="presOf" srcId="{797E4F87-E969-4A2A-AAE2-954903F7A881}" destId="{47AA3569-1DF5-4F6C-B821-B8798C64D952}" srcOrd="0" destOrd="0" presId="urn:microsoft.com/office/officeart/2005/8/layout/target1"/>
    <dgm:cxn modelId="{ECAD22EA-FA9B-4867-8A03-E32C2CB2F318}" type="presParOf" srcId="{404D913A-5D1D-46E2-A53E-DD419C4E04A3}" destId="{DE7A7231-D11F-498B-B5D6-3631E9DC7012}" srcOrd="0" destOrd="0" presId="urn:microsoft.com/office/officeart/2005/8/layout/target1"/>
    <dgm:cxn modelId="{BFE8508E-55A7-4A97-A2C2-7239AF3A1D3D}" type="presParOf" srcId="{404D913A-5D1D-46E2-A53E-DD419C4E04A3}" destId="{7C24FF20-C790-4345-8D9D-149E0209A294}" srcOrd="1" destOrd="0" presId="urn:microsoft.com/office/officeart/2005/8/layout/target1"/>
    <dgm:cxn modelId="{0F939E2F-E603-4982-8551-1DB14C4CFD1E}" type="presParOf" srcId="{404D913A-5D1D-46E2-A53E-DD419C4E04A3}" destId="{DBAF6AAE-9CFF-4511-9174-FF4DA17B0262}" srcOrd="2" destOrd="0" presId="urn:microsoft.com/office/officeart/2005/8/layout/target1"/>
    <dgm:cxn modelId="{4853F67B-B145-490A-AA79-FA0019570496}" type="presParOf" srcId="{404D913A-5D1D-46E2-A53E-DD419C4E04A3}" destId="{9E1AC10E-8E31-45DF-9E34-0E93F44400AA}" srcOrd="3" destOrd="0" presId="urn:microsoft.com/office/officeart/2005/8/layout/target1"/>
    <dgm:cxn modelId="{E33FC938-4B55-410D-AD93-C8704220830A}" type="presParOf" srcId="{404D913A-5D1D-46E2-A53E-DD419C4E04A3}" destId="{14E8B483-961F-47E7-B09C-1EB5D5DDA891}" srcOrd="4" destOrd="0" presId="urn:microsoft.com/office/officeart/2005/8/layout/target1"/>
    <dgm:cxn modelId="{CE1C7D7A-F100-4BF0-83ED-9C1DEB00C977}" type="presParOf" srcId="{404D913A-5D1D-46E2-A53E-DD419C4E04A3}" destId="{47AA3569-1DF5-4F6C-B821-B8798C64D952}" srcOrd="5" destOrd="0" presId="urn:microsoft.com/office/officeart/2005/8/layout/target1"/>
    <dgm:cxn modelId="{12E2DB29-8CCD-4BAE-A06F-56C5F450ECA8}" type="presParOf" srcId="{404D913A-5D1D-46E2-A53E-DD419C4E04A3}" destId="{3E7F0398-DE0E-488A-9DE9-60661DA66D12}" srcOrd="6" destOrd="0" presId="urn:microsoft.com/office/officeart/2005/8/layout/target1"/>
    <dgm:cxn modelId="{8698431C-B492-4A5B-B0F0-A7D1767144A8}" type="presParOf" srcId="{404D913A-5D1D-46E2-A53E-DD419C4E04A3}" destId="{AF708278-E9C9-49DE-9B63-EBF3FFD9C76E}" srcOrd="7" destOrd="0" presId="urn:microsoft.com/office/officeart/2005/8/layout/target1"/>
    <dgm:cxn modelId="{94E5FDAD-815B-4CE5-817A-F1BEB55D029E}" type="presParOf" srcId="{404D913A-5D1D-46E2-A53E-DD419C4E04A3}" destId="{CDB300CB-52BA-4747-B7BB-00691549EBBB}" srcOrd="8" destOrd="0" presId="urn:microsoft.com/office/officeart/2005/8/layout/target1"/>
    <dgm:cxn modelId="{FA1B2C35-D301-4547-9D8E-285A35A93D0D}" type="presParOf" srcId="{404D913A-5D1D-46E2-A53E-DD419C4E04A3}" destId="{D2A7511E-BC90-4CF6-AAAA-2BAACBDD92C9}" srcOrd="9" destOrd="0" presId="urn:microsoft.com/office/officeart/2005/8/layout/target1"/>
    <dgm:cxn modelId="{0D51B167-AEAE-40B4-A5C0-72B7FCB078E9}" type="presParOf" srcId="{404D913A-5D1D-46E2-A53E-DD419C4E04A3}" destId="{23F2491F-C28B-470C-9FC8-7F1BF2A3C8D4}" srcOrd="10" destOrd="0" presId="urn:microsoft.com/office/officeart/2005/8/layout/target1"/>
    <dgm:cxn modelId="{AA8C26D1-927C-4A72-A66A-4CAC4AEFE074}" type="presParOf" srcId="{404D913A-5D1D-46E2-A53E-DD419C4E04A3}" destId="{C0FA564B-2D6C-4ABF-9937-005E08ED5351}" srcOrd="11" destOrd="0" presId="urn:microsoft.com/office/officeart/2005/8/layout/target1"/>
    <dgm:cxn modelId="{6DF4F3D9-9FC5-4391-B362-690375E4F578}" type="presParOf" srcId="{404D913A-5D1D-46E2-A53E-DD419C4E04A3}" destId="{4613A989-77AC-4387-B582-E1CD9FA9153F}" srcOrd="12" destOrd="0" presId="urn:microsoft.com/office/officeart/2005/8/layout/target1"/>
    <dgm:cxn modelId="{0800E95B-D339-4FF9-93AE-C48FFE61F7AC}" type="presParOf" srcId="{404D913A-5D1D-46E2-A53E-DD419C4E04A3}" destId="{C09F1DCC-26D3-4B46-9B3E-9D1AD9108D92}" srcOrd="13" destOrd="0" presId="urn:microsoft.com/office/officeart/2005/8/layout/target1"/>
    <dgm:cxn modelId="{CED17AAE-CBD1-46DB-9AA3-79B49B484DF8}" type="presParOf" srcId="{404D913A-5D1D-46E2-A53E-DD419C4E04A3}" destId="{7420937C-6F97-4213-9B57-67875BDAFAD1}" srcOrd="14" destOrd="0" presId="urn:microsoft.com/office/officeart/2005/8/layout/target1"/>
    <dgm:cxn modelId="{D2CC2158-A0CF-41AF-89C4-22B5F614F3FE}" type="presParOf" srcId="{404D913A-5D1D-46E2-A53E-DD419C4E04A3}" destId="{3338116B-C622-4909-8CCD-75567F91C152}" srcOrd="15"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77E3F3C-E2B0-44C3-861A-EDD8C8EA15BC}" type="doc">
      <dgm:prSet loTypeId="urn:microsoft.com/office/officeart/2005/8/layout/target1" loCatId="relationship" qsTypeId="urn:microsoft.com/office/officeart/2005/8/quickstyle/simple1" qsCatId="simple" csTypeId="urn:microsoft.com/office/officeart/2005/8/colors/accent5_5" csCatId="accent5" phldr="1"/>
      <dgm:spPr/>
      <dgm:t>
        <a:bodyPr/>
        <a:lstStyle/>
        <a:p>
          <a:endParaRPr lang="de-DE"/>
        </a:p>
      </dgm:t>
    </dgm:pt>
    <dgm:pt modelId="{5BF7DE8B-8907-4DFF-8DBB-0E902C50A2C2}">
      <dgm:prSet phldrT="[Text]" custT="1"/>
      <dgm:spPr/>
      <dgm:t>
        <a:bodyPr/>
        <a:lstStyle/>
        <a:p>
          <a:r>
            <a:rPr lang="de-DE" sz="1600" dirty="0"/>
            <a:t>Text</a:t>
          </a:r>
        </a:p>
      </dgm:t>
    </dgm:pt>
    <dgm:pt modelId="{430BB951-1C95-44A7-8223-0647FFB4312A}" type="parTrans" cxnId="{6618E376-335E-4421-ACB6-3106B784C4FC}">
      <dgm:prSet/>
      <dgm:spPr/>
      <dgm:t>
        <a:bodyPr/>
        <a:lstStyle/>
        <a:p>
          <a:endParaRPr lang="de-DE" sz="1600"/>
        </a:p>
      </dgm:t>
    </dgm:pt>
    <dgm:pt modelId="{3DE06E6E-696F-46B9-96D3-166DEDFEFC18}" type="sibTrans" cxnId="{6618E376-335E-4421-ACB6-3106B784C4FC}">
      <dgm:prSet/>
      <dgm:spPr/>
      <dgm:t>
        <a:bodyPr/>
        <a:lstStyle/>
        <a:p>
          <a:endParaRPr lang="de-DE" sz="1600"/>
        </a:p>
      </dgm:t>
    </dgm:pt>
    <dgm:pt modelId="{797E4F87-E969-4A2A-AAE2-954903F7A881}">
      <dgm:prSet phldrT="[Text]" custT="1"/>
      <dgm:spPr/>
      <dgm:t>
        <a:bodyPr/>
        <a:lstStyle/>
        <a:p>
          <a:r>
            <a:rPr lang="de-DE" sz="1600" dirty="0"/>
            <a:t>Text</a:t>
          </a:r>
        </a:p>
      </dgm:t>
    </dgm:pt>
    <dgm:pt modelId="{ABD21D7D-34CA-427C-8C07-6AD1226A62A7}" type="parTrans" cxnId="{BCC01F37-129E-44C8-BEB2-FA9B26A050C2}">
      <dgm:prSet/>
      <dgm:spPr/>
      <dgm:t>
        <a:bodyPr/>
        <a:lstStyle/>
        <a:p>
          <a:endParaRPr lang="de-DE" sz="1600"/>
        </a:p>
      </dgm:t>
    </dgm:pt>
    <dgm:pt modelId="{520F3000-F043-45BE-B2D5-DC5F1772B5C3}" type="sibTrans" cxnId="{BCC01F37-129E-44C8-BEB2-FA9B26A050C2}">
      <dgm:prSet/>
      <dgm:spPr/>
      <dgm:t>
        <a:bodyPr/>
        <a:lstStyle/>
        <a:p>
          <a:endParaRPr lang="de-DE" sz="1600"/>
        </a:p>
      </dgm:t>
    </dgm:pt>
    <dgm:pt modelId="{BADCD5D5-3D13-4574-AC4F-7576F4C9188A}">
      <dgm:prSet phldrT="[Text]" custT="1"/>
      <dgm:spPr/>
      <dgm:t>
        <a:bodyPr/>
        <a:lstStyle/>
        <a:p>
          <a:r>
            <a:rPr lang="de-DE" sz="1600" dirty="0"/>
            <a:t>Text</a:t>
          </a:r>
        </a:p>
      </dgm:t>
    </dgm:pt>
    <dgm:pt modelId="{ACA17837-422A-49DF-826C-EBCA5D86E44B}" type="parTrans" cxnId="{EE404631-84E9-403C-8044-40E953E58E07}">
      <dgm:prSet/>
      <dgm:spPr/>
      <dgm:t>
        <a:bodyPr/>
        <a:lstStyle/>
        <a:p>
          <a:endParaRPr lang="de-DE" sz="1600"/>
        </a:p>
      </dgm:t>
    </dgm:pt>
    <dgm:pt modelId="{0D22B908-FF00-4E22-8B21-260D63FDEA99}" type="sibTrans" cxnId="{EE404631-84E9-403C-8044-40E953E58E07}">
      <dgm:prSet/>
      <dgm:spPr/>
      <dgm:t>
        <a:bodyPr/>
        <a:lstStyle/>
        <a:p>
          <a:endParaRPr lang="de-DE" sz="1600"/>
        </a:p>
      </dgm:t>
    </dgm:pt>
    <dgm:pt modelId="{1194CC8C-AC7B-419F-B13A-7893A48C1241}">
      <dgm:prSet phldrT="[Text]" custT="1"/>
      <dgm:spPr/>
      <dgm:t>
        <a:bodyPr/>
        <a:lstStyle/>
        <a:p>
          <a:r>
            <a:rPr lang="de-DE" sz="1600" dirty="0"/>
            <a:t>Text</a:t>
          </a:r>
        </a:p>
      </dgm:t>
    </dgm:pt>
    <dgm:pt modelId="{116A0AB5-A368-4013-A261-70E859B069DB}" type="parTrans" cxnId="{69264597-337B-45EC-BEB0-54FB5206A9BA}">
      <dgm:prSet/>
      <dgm:spPr/>
      <dgm:t>
        <a:bodyPr/>
        <a:lstStyle/>
        <a:p>
          <a:endParaRPr lang="en-GB"/>
        </a:p>
      </dgm:t>
    </dgm:pt>
    <dgm:pt modelId="{1F10E172-4D88-4C82-9E46-3B82EF273BE4}" type="sibTrans" cxnId="{69264597-337B-45EC-BEB0-54FB5206A9BA}">
      <dgm:prSet/>
      <dgm:spPr/>
      <dgm:t>
        <a:bodyPr/>
        <a:lstStyle/>
        <a:p>
          <a:endParaRPr lang="en-GB"/>
        </a:p>
      </dgm:t>
    </dgm:pt>
    <dgm:pt modelId="{404D913A-5D1D-46E2-A53E-DD419C4E04A3}" type="pres">
      <dgm:prSet presAssocID="{C77E3F3C-E2B0-44C3-861A-EDD8C8EA15BC}" presName="composite" presStyleCnt="0">
        <dgm:presLayoutVars>
          <dgm:chMax val="5"/>
          <dgm:dir/>
          <dgm:resizeHandles val="exact"/>
        </dgm:presLayoutVars>
      </dgm:prSet>
      <dgm:spPr/>
      <dgm:t>
        <a:bodyPr/>
        <a:lstStyle/>
        <a:p>
          <a:endParaRPr lang="de-DE"/>
        </a:p>
      </dgm:t>
    </dgm:pt>
    <dgm:pt modelId="{DE7A7231-D11F-498B-B5D6-3631E9DC7012}" type="pres">
      <dgm:prSet presAssocID="{5BF7DE8B-8907-4DFF-8DBB-0E902C50A2C2}" presName="circle1" presStyleLbl="lnNode1" presStyleIdx="0" presStyleCnt="4"/>
      <dgm:spPr/>
    </dgm:pt>
    <dgm:pt modelId="{7C24FF20-C790-4345-8D9D-149E0209A294}" type="pres">
      <dgm:prSet presAssocID="{5BF7DE8B-8907-4DFF-8DBB-0E902C50A2C2}" presName="text1" presStyleLbl="revTx" presStyleIdx="0" presStyleCnt="4">
        <dgm:presLayoutVars>
          <dgm:bulletEnabled val="1"/>
        </dgm:presLayoutVars>
      </dgm:prSet>
      <dgm:spPr/>
      <dgm:t>
        <a:bodyPr/>
        <a:lstStyle/>
        <a:p>
          <a:endParaRPr lang="de-DE"/>
        </a:p>
      </dgm:t>
    </dgm:pt>
    <dgm:pt modelId="{DBAF6AAE-9CFF-4511-9174-FF4DA17B0262}" type="pres">
      <dgm:prSet presAssocID="{5BF7DE8B-8907-4DFF-8DBB-0E902C50A2C2}" presName="line1" presStyleLbl="callout" presStyleIdx="0" presStyleCnt="8"/>
      <dgm:spPr/>
    </dgm:pt>
    <dgm:pt modelId="{9E1AC10E-8E31-45DF-9E34-0E93F44400AA}" type="pres">
      <dgm:prSet presAssocID="{5BF7DE8B-8907-4DFF-8DBB-0E902C50A2C2}" presName="d1" presStyleLbl="callout" presStyleIdx="1" presStyleCnt="8"/>
      <dgm:spPr/>
    </dgm:pt>
    <dgm:pt modelId="{14E8B483-961F-47E7-B09C-1EB5D5DDA891}" type="pres">
      <dgm:prSet presAssocID="{797E4F87-E969-4A2A-AAE2-954903F7A881}" presName="circle2" presStyleLbl="lnNode1" presStyleIdx="1" presStyleCnt="4"/>
      <dgm:spPr/>
    </dgm:pt>
    <dgm:pt modelId="{47AA3569-1DF5-4F6C-B821-B8798C64D952}" type="pres">
      <dgm:prSet presAssocID="{797E4F87-E969-4A2A-AAE2-954903F7A881}" presName="text2" presStyleLbl="revTx" presStyleIdx="1" presStyleCnt="4">
        <dgm:presLayoutVars>
          <dgm:bulletEnabled val="1"/>
        </dgm:presLayoutVars>
      </dgm:prSet>
      <dgm:spPr/>
      <dgm:t>
        <a:bodyPr/>
        <a:lstStyle/>
        <a:p>
          <a:endParaRPr lang="de-DE"/>
        </a:p>
      </dgm:t>
    </dgm:pt>
    <dgm:pt modelId="{3E7F0398-DE0E-488A-9DE9-60661DA66D12}" type="pres">
      <dgm:prSet presAssocID="{797E4F87-E969-4A2A-AAE2-954903F7A881}" presName="line2" presStyleLbl="callout" presStyleIdx="2" presStyleCnt="8"/>
      <dgm:spPr/>
    </dgm:pt>
    <dgm:pt modelId="{AF708278-E9C9-49DE-9B63-EBF3FFD9C76E}" type="pres">
      <dgm:prSet presAssocID="{797E4F87-E969-4A2A-AAE2-954903F7A881}" presName="d2" presStyleLbl="callout" presStyleIdx="3" presStyleCnt="8"/>
      <dgm:spPr/>
    </dgm:pt>
    <dgm:pt modelId="{CDB300CB-52BA-4747-B7BB-00691549EBBB}" type="pres">
      <dgm:prSet presAssocID="{BADCD5D5-3D13-4574-AC4F-7576F4C9188A}" presName="circle3" presStyleLbl="lnNode1" presStyleIdx="2" presStyleCnt="4"/>
      <dgm:spPr/>
    </dgm:pt>
    <dgm:pt modelId="{D2A7511E-BC90-4CF6-AAAA-2BAACBDD92C9}" type="pres">
      <dgm:prSet presAssocID="{BADCD5D5-3D13-4574-AC4F-7576F4C9188A}" presName="text3" presStyleLbl="revTx" presStyleIdx="2" presStyleCnt="4">
        <dgm:presLayoutVars>
          <dgm:bulletEnabled val="1"/>
        </dgm:presLayoutVars>
      </dgm:prSet>
      <dgm:spPr/>
      <dgm:t>
        <a:bodyPr/>
        <a:lstStyle/>
        <a:p>
          <a:endParaRPr lang="de-DE"/>
        </a:p>
      </dgm:t>
    </dgm:pt>
    <dgm:pt modelId="{23F2491F-C28B-470C-9FC8-7F1BF2A3C8D4}" type="pres">
      <dgm:prSet presAssocID="{BADCD5D5-3D13-4574-AC4F-7576F4C9188A}" presName="line3" presStyleLbl="callout" presStyleIdx="4" presStyleCnt="8"/>
      <dgm:spPr/>
    </dgm:pt>
    <dgm:pt modelId="{C0FA564B-2D6C-4ABF-9937-005E08ED5351}" type="pres">
      <dgm:prSet presAssocID="{BADCD5D5-3D13-4574-AC4F-7576F4C9188A}" presName="d3" presStyleLbl="callout" presStyleIdx="5" presStyleCnt="8"/>
      <dgm:spPr/>
    </dgm:pt>
    <dgm:pt modelId="{4613A989-77AC-4387-B582-E1CD9FA9153F}" type="pres">
      <dgm:prSet presAssocID="{1194CC8C-AC7B-419F-B13A-7893A48C1241}" presName="circle4" presStyleLbl="lnNode1" presStyleIdx="3" presStyleCnt="4"/>
      <dgm:spPr/>
    </dgm:pt>
    <dgm:pt modelId="{C09F1DCC-26D3-4B46-9B3E-9D1AD9108D92}" type="pres">
      <dgm:prSet presAssocID="{1194CC8C-AC7B-419F-B13A-7893A48C1241}" presName="text4" presStyleLbl="revTx" presStyleIdx="3" presStyleCnt="4">
        <dgm:presLayoutVars>
          <dgm:bulletEnabled val="1"/>
        </dgm:presLayoutVars>
      </dgm:prSet>
      <dgm:spPr/>
      <dgm:t>
        <a:bodyPr/>
        <a:lstStyle/>
        <a:p>
          <a:endParaRPr lang="de-DE"/>
        </a:p>
      </dgm:t>
    </dgm:pt>
    <dgm:pt modelId="{7420937C-6F97-4213-9B57-67875BDAFAD1}" type="pres">
      <dgm:prSet presAssocID="{1194CC8C-AC7B-419F-B13A-7893A48C1241}" presName="line4" presStyleLbl="callout" presStyleIdx="6" presStyleCnt="8"/>
      <dgm:spPr/>
    </dgm:pt>
    <dgm:pt modelId="{3338116B-C622-4909-8CCD-75567F91C152}" type="pres">
      <dgm:prSet presAssocID="{1194CC8C-AC7B-419F-B13A-7893A48C1241}" presName="d4" presStyleLbl="callout" presStyleIdx="7" presStyleCnt="8"/>
      <dgm:spPr/>
    </dgm:pt>
  </dgm:ptLst>
  <dgm:cxnLst>
    <dgm:cxn modelId="{312899F2-7E8D-4DBA-B1F8-7DC95DB87844}" type="presOf" srcId="{5BF7DE8B-8907-4DFF-8DBB-0E902C50A2C2}" destId="{7C24FF20-C790-4345-8D9D-149E0209A294}" srcOrd="0" destOrd="0" presId="urn:microsoft.com/office/officeart/2005/8/layout/target1"/>
    <dgm:cxn modelId="{69264597-337B-45EC-BEB0-54FB5206A9BA}" srcId="{C77E3F3C-E2B0-44C3-861A-EDD8C8EA15BC}" destId="{1194CC8C-AC7B-419F-B13A-7893A48C1241}" srcOrd="3" destOrd="0" parTransId="{116A0AB5-A368-4013-A261-70E859B069DB}" sibTransId="{1F10E172-4D88-4C82-9E46-3B82EF273BE4}"/>
    <dgm:cxn modelId="{31F482CF-112B-43B8-8CDF-89CE12EC8DE2}" type="presOf" srcId="{C77E3F3C-E2B0-44C3-861A-EDD8C8EA15BC}" destId="{404D913A-5D1D-46E2-A53E-DD419C4E04A3}" srcOrd="0" destOrd="0" presId="urn:microsoft.com/office/officeart/2005/8/layout/target1"/>
    <dgm:cxn modelId="{BB4DE345-E1DA-4188-B8AB-E3C64E484475}" type="presOf" srcId="{BADCD5D5-3D13-4574-AC4F-7576F4C9188A}" destId="{D2A7511E-BC90-4CF6-AAAA-2BAACBDD92C9}" srcOrd="0" destOrd="0" presId="urn:microsoft.com/office/officeart/2005/8/layout/target1"/>
    <dgm:cxn modelId="{6618E376-335E-4421-ACB6-3106B784C4FC}" srcId="{C77E3F3C-E2B0-44C3-861A-EDD8C8EA15BC}" destId="{5BF7DE8B-8907-4DFF-8DBB-0E902C50A2C2}" srcOrd="0" destOrd="0" parTransId="{430BB951-1C95-44A7-8223-0647FFB4312A}" sibTransId="{3DE06E6E-696F-46B9-96D3-166DEDFEFC18}"/>
    <dgm:cxn modelId="{EE404631-84E9-403C-8044-40E953E58E07}" srcId="{C77E3F3C-E2B0-44C3-861A-EDD8C8EA15BC}" destId="{BADCD5D5-3D13-4574-AC4F-7576F4C9188A}" srcOrd="2" destOrd="0" parTransId="{ACA17837-422A-49DF-826C-EBCA5D86E44B}" sibTransId="{0D22B908-FF00-4E22-8B21-260D63FDEA99}"/>
    <dgm:cxn modelId="{25B4D6FA-DB5A-49A2-AA85-2702EF8C2E28}" type="presOf" srcId="{1194CC8C-AC7B-419F-B13A-7893A48C1241}" destId="{C09F1DCC-26D3-4B46-9B3E-9D1AD9108D92}" srcOrd="0" destOrd="0" presId="urn:microsoft.com/office/officeart/2005/8/layout/target1"/>
    <dgm:cxn modelId="{BCC01F37-129E-44C8-BEB2-FA9B26A050C2}" srcId="{C77E3F3C-E2B0-44C3-861A-EDD8C8EA15BC}" destId="{797E4F87-E969-4A2A-AAE2-954903F7A881}" srcOrd="1" destOrd="0" parTransId="{ABD21D7D-34CA-427C-8C07-6AD1226A62A7}" sibTransId="{520F3000-F043-45BE-B2D5-DC5F1772B5C3}"/>
    <dgm:cxn modelId="{C74E1311-278A-4FFF-8F2F-9DB029449B02}" type="presOf" srcId="{797E4F87-E969-4A2A-AAE2-954903F7A881}" destId="{47AA3569-1DF5-4F6C-B821-B8798C64D952}" srcOrd="0" destOrd="0" presId="urn:microsoft.com/office/officeart/2005/8/layout/target1"/>
    <dgm:cxn modelId="{ECAD22EA-FA9B-4867-8A03-E32C2CB2F318}" type="presParOf" srcId="{404D913A-5D1D-46E2-A53E-DD419C4E04A3}" destId="{DE7A7231-D11F-498B-B5D6-3631E9DC7012}" srcOrd="0" destOrd="0" presId="urn:microsoft.com/office/officeart/2005/8/layout/target1"/>
    <dgm:cxn modelId="{BFE8508E-55A7-4A97-A2C2-7239AF3A1D3D}" type="presParOf" srcId="{404D913A-5D1D-46E2-A53E-DD419C4E04A3}" destId="{7C24FF20-C790-4345-8D9D-149E0209A294}" srcOrd="1" destOrd="0" presId="urn:microsoft.com/office/officeart/2005/8/layout/target1"/>
    <dgm:cxn modelId="{0F939E2F-E603-4982-8551-1DB14C4CFD1E}" type="presParOf" srcId="{404D913A-5D1D-46E2-A53E-DD419C4E04A3}" destId="{DBAF6AAE-9CFF-4511-9174-FF4DA17B0262}" srcOrd="2" destOrd="0" presId="urn:microsoft.com/office/officeart/2005/8/layout/target1"/>
    <dgm:cxn modelId="{4853F67B-B145-490A-AA79-FA0019570496}" type="presParOf" srcId="{404D913A-5D1D-46E2-A53E-DD419C4E04A3}" destId="{9E1AC10E-8E31-45DF-9E34-0E93F44400AA}" srcOrd="3" destOrd="0" presId="urn:microsoft.com/office/officeart/2005/8/layout/target1"/>
    <dgm:cxn modelId="{E33FC938-4B55-410D-AD93-C8704220830A}" type="presParOf" srcId="{404D913A-5D1D-46E2-A53E-DD419C4E04A3}" destId="{14E8B483-961F-47E7-B09C-1EB5D5DDA891}" srcOrd="4" destOrd="0" presId="urn:microsoft.com/office/officeart/2005/8/layout/target1"/>
    <dgm:cxn modelId="{CE1C7D7A-F100-4BF0-83ED-9C1DEB00C977}" type="presParOf" srcId="{404D913A-5D1D-46E2-A53E-DD419C4E04A3}" destId="{47AA3569-1DF5-4F6C-B821-B8798C64D952}" srcOrd="5" destOrd="0" presId="urn:microsoft.com/office/officeart/2005/8/layout/target1"/>
    <dgm:cxn modelId="{12E2DB29-8CCD-4BAE-A06F-56C5F450ECA8}" type="presParOf" srcId="{404D913A-5D1D-46E2-A53E-DD419C4E04A3}" destId="{3E7F0398-DE0E-488A-9DE9-60661DA66D12}" srcOrd="6" destOrd="0" presId="urn:microsoft.com/office/officeart/2005/8/layout/target1"/>
    <dgm:cxn modelId="{8698431C-B492-4A5B-B0F0-A7D1767144A8}" type="presParOf" srcId="{404D913A-5D1D-46E2-A53E-DD419C4E04A3}" destId="{AF708278-E9C9-49DE-9B63-EBF3FFD9C76E}" srcOrd="7" destOrd="0" presId="urn:microsoft.com/office/officeart/2005/8/layout/target1"/>
    <dgm:cxn modelId="{94E5FDAD-815B-4CE5-817A-F1BEB55D029E}" type="presParOf" srcId="{404D913A-5D1D-46E2-A53E-DD419C4E04A3}" destId="{CDB300CB-52BA-4747-B7BB-00691549EBBB}" srcOrd="8" destOrd="0" presId="urn:microsoft.com/office/officeart/2005/8/layout/target1"/>
    <dgm:cxn modelId="{FA1B2C35-D301-4547-9D8E-285A35A93D0D}" type="presParOf" srcId="{404D913A-5D1D-46E2-A53E-DD419C4E04A3}" destId="{D2A7511E-BC90-4CF6-AAAA-2BAACBDD92C9}" srcOrd="9" destOrd="0" presId="urn:microsoft.com/office/officeart/2005/8/layout/target1"/>
    <dgm:cxn modelId="{0D51B167-AEAE-40B4-A5C0-72B7FCB078E9}" type="presParOf" srcId="{404D913A-5D1D-46E2-A53E-DD419C4E04A3}" destId="{23F2491F-C28B-470C-9FC8-7F1BF2A3C8D4}" srcOrd="10" destOrd="0" presId="urn:microsoft.com/office/officeart/2005/8/layout/target1"/>
    <dgm:cxn modelId="{AA8C26D1-927C-4A72-A66A-4CAC4AEFE074}" type="presParOf" srcId="{404D913A-5D1D-46E2-A53E-DD419C4E04A3}" destId="{C0FA564B-2D6C-4ABF-9937-005E08ED5351}" srcOrd="11" destOrd="0" presId="urn:microsoft.com/office/officeart/2005/8/layout/target1"/>
    <dgm:cxn modelId="{6DF4F3D9-9FC5-4391-B362-690375E4F578}" type="presParOf" srcId="{404D913A-5D1D-46E2-A53E-DD419C4E04A3}" destId="{4613A989-77AC-4387-B582-E1CD9FA9153F}" srcOrd="12" destOrd="0" presId="urn:microsoft.com/office/officeart/2005/8/layout/target1"/>
    <dgm:cxn modelId="{0800E95B-D339-4FF9-93AE-C48FFE61F7AC}" type="presParOf" srcId="{404D913A-5D1D-46E2-A53E-DD419C4E04A3}" destId="{C09F1DCC-26D3-4B46-9B3E-9D1AD9108D92}" srcOrd="13" destOrd="0" presId="urn:microsoft.com/office/officeart/2005/8/layout/target1"/>
    <dgm:cxn modelId="{CED17AAE-CBD1-46DB-9AA3-79B49B484DF8}" type="presParOf" srcId="{404D913A-5D1D-46E2-A53E-DD419C4E04A3}" destId="{7420937C-6F97-4213-9B57-67875BDAFAD1}" srcOrd="14" destOrd="0" presId="urn:microsoft.com/office/officeart/2005/8/layout/target1"/>
    <dgm:cxn modelId="{D2CC2158-A0CF-41AF-89C4-22B5F614F3FE}" type="presParOf" srcId="{404D913A-5D1D-46E2-A53E-DD419C4E04A3}" destId="{3338116B-C622-4909-8CCD-75567F91C152}" srcOrd="15"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811187-EA03-491A-9116-4ADB6B285012}"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de-DE"/>
        </a:p>
      </dgm:t>
    </dgm:pt>
    <dgm:pt modelId="{0F4D29A8-3451-4281-9474-90F4D1404EEE}">
      <dgm:prSet phldrT="[Text]" custT="1"/>
      <dgm:spPr/>
      <dgm:t>
        <a:bodyPr/>
        <a:lstStyle/>
        <a:p>
          <a:r>
            <a:rPr lang="en-US" sz="1600" dirty="0"/>
            <a:t>Text</a:t>
          </a:r>
          <a:endParaRPr lang="en-GB" sz="1600" dirty="0"/>
        </a:p>
      </dgm:t>
    </dgm:pt>
    <dgm:pt modelId="{B74C963D-5F8D-48DA-A021-451DF529FB90}" type="parTrans" cxnId="{91B8A7C0-66F7-4464-8082-020A6A793E03}">
      <dgm:prSet/>
      <dgm:spPr/>
      <dgm:t>
        <a:bodyPr/>
        <a:lstStyle/>
        <a:p>
          <a:endParaRPr lang="en-GB" sz="1600"/>
        </a:p>
      </dgm:t>
    </dgm:pt>
    <dgm:pt modelId="{ED7F314E-7C02-4947-99B1-C4543B5916A3}" type="sibTrans" cxnId="{91B8A7C0-66F7-4464-8082-020A6A793E03}">
      <dgm:prSet/>
      <dgm:spPr/>
      <dgm:t>
        <a:bodyPr/>
        <a:lstStyle/>
        <a:p>
          <a:endParaRPr lang="en-GB" sz="1600"/>
        </a:p>
      </dgm:t>
    </dgm:pt>
    <dgm:pt modelId="{077D3651-061D-4BB8-B225-6562072387A3}">
      <dgm:prSet phldrT="[Text]" custT="1"/>
      <dgm:spPr/>
      <dgm:t>
        <a:bodyPr/>
        <a:lstStyle/>
        <a:p>
          <a:r>
            <a:rPr lang="en-US" sz="1600" dirty="0"/>
            <a:t>Text</a:t>
          </a:r>
          <a:endParaRPr lang="en-GB" sz="1600" dirty="0"/>
        </a:p>
      </dgm:t>
    </dgm:pt>
    <dgm:pt modelId="{AF4E5AE6-B208-4A76-B110-24C1D5F73E38}" type="parTrans" cxnId="{2958195E-3B62-478A-B582-5E0003061DBB}">
      <dgm:prSet/>
      <dgm:spPr/>
      <dgm:t>
        <a:bodyPr/>
        <a:lstStyle/>
        <a:p>
          <a:endParaRPr lang="en-GB" sz="1600"/>
        </a:p>
      </dgm:t>
    </dgm:pt>
    <dgm:pt modelId="{30F9E9BB-2F80-4659-88E3-734537514D56}" type="sibTrans" cxnId="{2958195E-3B62-478A-B582-5E0003061DBB}">
      <dgm:prSet/>
      <dgm:spPr/>
      <dgm:t>
        <a:bodyPr/>
        <a:lstStyle/>
        <a:p>
          <a:endParaRPr lang="en-GB" sz="1600"/>
        </a:p>
      </dgm:t>
    </dgm:pt>
    <dgm:pt modelId="{2EAAEAB1-98A4-49A4-9FFF-EAA96197C8DB}">
      <dgm:prSet phldrT="[Text]" custT="1"/>
      <dgm:spPr/>
      <dgm:t>
        <a:bodyPr/>
        <a:lstStyle/>
        <a:p>
          <a:r>
            <a:rPr lang="en-US" sz="1600" dirty="0"/>
            <a:t>Text</a:t>
          </a:r>
          <a:endParaRPr lang="en-GB" sz="1600" dirty="0"/>
        </a:p>
      </dgm:t>
    </dgm:pt>
    <dgm:pt modelId="{66084896-6FE2-4F2A-BB8C-9D8D3CB20FA2}" type="parTrans" cxnId="{1F7B831A-465A-426F-86BB-06A6F401B35B}">
      <dgm:prSet/>
      <dgm:spPr/>
      <dgm:t>
        <a:bodyPr/>
        <a:lstStyle/>
        <a:p>
          <a:endParaRPr lang="en-GB" sz="1600"/>
        </a:p>
      </dgm:t>
    </dgm:pt>
    <dgm:pt modelId="{6947208D-AA97-455F-9C5A-3556E7D7B4F0}" type="sibTrans" cxnId="{1F7B831A-465A-426F-86BB-06A6F401B35B}">
      <dgm:prSet/>
      <dgm:spPr/>
      <dgm:t>
        <a:bodyPr/>
        <a:lstStyle/>
        <a:p>
          <a:endParaRPr lang="en-GB" sz="1600"/>
        </a:p>
      </dgm:t>
    </dgm:pt>
    <dgm:pt modelId="{16922593-0CEC-4DCA-AF58-2B36D46E2D8F}">
      <dgm:prSet phldrT="[Text]" custT="1"/>
      <dgm:spPr/>
      <dgm:t>
        <a:bodyPr/>
        <a:lstStyle/>
        <a:p>
          <a:r>
            <a:rPr lang="en-GB" sz="1600" dirty="0"/>
            <a:t>Text</a:t>
          </a:r>
        </a:p>
      </dgm:t>
    </dgm:pt>
    <dgm:pt modelId="{541CCCB5-BE17-4E86-ACAF-363AE53E31A9}" type="parTrans" cxnId="{0EF4E62A-53E8-490A-9B3C-40AAB4D9E0A6}">
      <dgm:prSet/>
      <dgm:spPr/>
      <dgm:t>
        <a:bodyPr/>
        <a:lstStyle/>
        <a:p>
          <a:endParaRPr lang="en-GB" sz="1600"/>
        </a:p>
      </dgm:t>
    </dgm:pt>
    <dgm:pt modelId="{E0AEFFE7-6308-447F-8914-D10868B84270}" type="sibTrans" cxnId="{0EF4E62A-53E8-490A-9B3C-40AAB4D9E0A6}">
      <dgm:prSet/>
      <dgm:spPr/>
      <dgm:t>
        <a:bodyPr/>
        <a:lstStyle/>
        <a:p>
          <a:endParaRPr lang="en-GB" sz="1600"/>
        </a:p>
      </dgm:t>
    </dgm:pt>
    <dgm:pt modelId="{B37613AA-34BD-4890-AB02-1DDB4108E3EA}">
      <dgm:prSet phldrT="[Text]" custT="1"/>
      <dgm:spPr/>
      <dgm:t>
        <a:bodyPr/>
        <a:lstStyle/>
        <a:p>
          <a:r>
            <a:rPr lang="en-GB" sz="1600" dirty="0"/>
            <a:t>Text</a:t>
          </a:r>
        </a:p>
      </dgm:t>
    </dgm:pt>
    <dgm:pt modelId="{CF01DA7E-CA82-4E9B-8C2E-616CB024D3AB}" type="parTrans" cxnId="{996BF991-6DF9-492B-9BE6-1C3A9687A13D}">
      <dgm:prSet/>
      <dgm:spPr/>
      <dgm:t>
        <a:bodyPr/>
        <a:lstStyle/>
        <a:p>
          <a:endParaRPr lang="en-GB" sz="1600"/>
        </a:p>
      </dgm:t>
    </dgm:pt>
    <dgm:pt modelId="{64347C47-00B4-4F1B-B3A7-6D3E2FF9D7B1}" type="sibTrans" cxnId="{996BF991-6DF9-492B-9BE6-1C3A9687A13D}">
      <dgm:prSet/>
      <dgm:spPr/>
      <dgm:t>
        <a:bodyPr/>
        <a:lstStyle/>
        <a:p>
          <a:endParaRPr lang="en-GB" sz="1600"/>
        </a:p>
      </dgm:t>
    </dgm:pt>
    <dgm:pt modelId="{FB88D3BC-E0FE-4337-8BC0-838D8AB5F5AA}">
      <dgm:prSet phldrT="[Text]" custT="1"/>
      <dgm:spPr/>
      <dgm:t>
        <a:bodyPr/>
        <a:lstStyle/>
        <a:p>
          <a:r>
            <a:rPr lang="en-GB" sz="1600" dirty="0"/>
            <a:t>Text</a:t>
          </a:r>
        </a:p>
      </dgm:t>
    </dgm:pt>
    <dgm:pt modelId="{1C3839AF-D0D0-42C8-86AD-93999F9D261B}" type="parTrans" cxnId="{7E0281E7-C244-4C43-AC35-C65EDA20BFF4}">
      <dgm:prSet/>
      <dgm:spPr/>
      <dgm:t>
        <a:bodyPr/>
        <a:lstStyle/>
        <a:p>
          <a:endParaRPr lang="en-GB" sz="1600"/>
        </a:p>
      </dgm:t>
    </dgm:pt>
    <dgm:pt modelId="{05CE28CB-3B3B-4E1E-92E5-97853A0ABDEA}" type="sibTrans" cxnId="{7E0281E7-C244-4C43-AC35-C65EDA20BFF4}">
      <dgm:prSet/>
      <dgm:spPr/>
      <dgm:t>
        <a:bodyPr/>
        <a:lstStyle/>
        <a:p>
          <a:endParaRPr lang="en-GB" sz="1600"/>
        </a:p>
      </dgm:t>
    </dgm:pt>
    <dgm:pt modelId="{9689B1AE-3EC0-4F8C-958E-156FC4D13EAB}">
      <dgm:prSet phldrT="[Text]" custT="1"/>
      <dgm:spPr/>
      <dgm:t>
        <a:bodyPr/>
        <a:lstStyle/>
        <a:p>
          <a:r>
            <a:rPr lang="en-GB" sz="1600" dirty="0"/>
            <a:t>Text</a:t>
          </a:r>
        </a:p>
      </dgm:t>
    </dgm:pt>
    <dgm:pt modelId="{37457E98-3FB7-43AB-94AA-1D2F44E2F989}" type="parTrans" cxnId="{87E6F3D9-8A33-4EBA-8BF9-561CC012B9CE}">
      <dgm:prSet/>
      <dgm:spPr/>
      <dgm:t>
        <a:bodyPr/>
        <a:lstStyle/>
        <a:p>
          <a:endParaRPr lang="en-GB" sz="1600"/>
        </a:p>
      </dgm:t>
    </dgm:pt>
    <dgm:pt modelId="{69E3C0DA-283A-48DA-ADBE-594DBD27C244}" type="sibTrans" cxnId="{87E6F3D9-8A33-4EBA-8BF9-561CC012B9CE}">
      <dgm:prSet/>
      <dgm:spPr/>
      <dgm:t>
        <a:bodyPr/>
        <a:lstStyle/>
        <a:p>
          <a:endParaRPr lang="en-GB" sz="1600"/>
        </a:p>
      </dgm:t>
    </dgm:pt>
    <dgm:pt modelId="{A1292B6F-5C62-440B-A871-F860428EA2AB}">
      <dgm:prSet phldrT="[Text]" custT="1"/>
      <dgm:spPr/>
      <dgm:t>
        <a:bodyPr/>
        <a:lstStyle/>
        <a:p>
          <a:r>
            <a:rPr lang="en-GB" sz="1600" dirty="0"/>
            <a:t>Text</a:t>
          </a:r>
        </a:p>
      </dgm:t>
    </dgm:pt>
    <dgm:pt modelId="{9DAAF819-E4FF-4F00-A9DE-22014E286910}" type="parTrans" cxnId="{FBCAFA25-3123-4981-90DB-A6C9AFF4707E}">
      <dgm:prSet/>
      <dgm:spPr/>
      <dgm:t>
        <a:bodyPr/>
        <a:lstStyle/>
        <a:p>
          <a:endParaRPr lang="en-GB" sz="1600"/>
        </a:p>
      </dgm:t>
    </dgm:pt>
    <dgm:pt modelId="{C8822F3D-134C-46D1-AE3E-4C367EFE9DD1}" type="sibTrans" cxnId="{FBCAFA25-3123-4981-90DB-A6C9AFF4707E}">
      <dgm:prSet/>
      <dgm:spPr/>
      <dgm:t>
        <a:bodyPr/>
        <a:lstStyle/>
        <a:p>
          <a:endParaRPr lang="en-GB" sz="1600"/>
        </a:p>
      </dgm:t>
    </dgm:pt>
    <dgm:pt modelId="{66400463-D867-4124-9490-CFCFFD73423A}">
      <dgm:prSet phldrT="[Text]" custT="1"/>
      <dgm:spPr/>
      <dgm:t>
        <a:bodyPr/>
        <a:lstStyle/>
        <a:p>
          <a:r>
            <a:rPr lang="en-GB" sz="1600" dirty="0"/>
            <a:t>Text</a:t>
          </a:r>
        </a:p>
      </dgm:t>
    </dgm:pt>
    <dgm:pt modelId="{F1FFB43A-B7C9-474C-884D-C8C370207DC5}" type="parTrans" cxnId="{8E1D4908-45A2-4B15-9A72-5BAACBFF4569}">
      <dgm:prSet/>
      <dgm:spPr/>
      <dgm:t>
        <a:bodyPr/>
        <a:lstStyle/>
        <a:p>
          <a:endParaRPr lang="en-GB" sz="1600"/>
        </a:p>
      </dgm:t>
    </dgm:pt>
    <dgm:pt modelId="{A890F2C4-91E0-4067-8345-427B1D56C721}" type="sibTrans" cxnId="{8E1D4908-45A2-4B15-9A72-5BAACBFF4569}">
      <dgm:prSet/>
      <dgm:spPr/>
      <dgm:t>
        <a:bodyPr/>
        <a:lstStyle/>
        <a:p>
          <a:endParaRPr lang="en-GB" sz="1600"/>
        </a:p>
      </dgm:t>
    </dgm:pt>
    <dgm:pt modelId="{248DEEEE-8CF0-4C37-879A-865C9B1F0634}">
      <dgm:prSet phldrT="[Text]" custT="1"/>
      <dgm:spPr/>
      <dgm:t>
        <a:bodyPr/>
        <a:lstStyle/>
        <a:p>
          <a:r>
            <a:rPr lang="en-GB" sz="1600" dirty="0"/>
            <a:t>Text</a:t>
          </a:r>
        </a:p>
      </dgm:t>
    </dgm:pt>
    <dgm:pt modelId="{8CCB3287-F3D6-4540-85F1-D07136E3853F}" type="parTrans" cxnId="{EBB36484-1BB5-4E7E-B499-7CBAD59E9FC7}">
      <dgm:prSet/>
      <dgm:spPr/>
      <dgm:t>
        <a:bodyPr/>
        <a:lstStyle/>
        <a:p>
          <a:endParaRPr lang="en-GB" sz="1600"/>
        </a:p>
      </dgm:t>
    </dgm:pt>
    <dgm:pt modelId="{190F279C-8E1F-481D-A9D2-E5A5A8255FB4}" type="sibTrans" cxnId="{EBB36484-1BB5-4E7E-B499-7CBAD59E9FC7}">
      <dgm:prSet/>
      <dgm:spPr/>
      <dgm:t>
        <a:bodyPr/>
        <a:lstStyle/>
        <a:p>
          <a:endParaRPr lang="en-GB" sz="1600"/>
        </a:p>
      </dgm:t>
    </dgm:pt>
    <dgm:pt modelId="{5696284E-C774-4FBA-A8F2-8F22D7FE6AFB}">
      <dgm:prSet custT="1"/>
      <dgm:spPr/>
      <dgm:t>
        <a:bodyPr/>
        <a:lstStyle/>
        <a:p>
          <a:r>
            <a:rPr lang="de-DE" sz="1600" dirty="0"/>
            <a:t>Text</a:t>
          </a:r>
        </a:p>
      </dgm:t>
    </dgm:pt>
    <dgm:pt modelId="{81FD2F87-E5D5-486F-BE1F-0752C66F7A25}" type="parTrans" cxnId="{D36255BA-C15F-4DEC-8E92-551B93506E57}">
      <dgm:prSet/>
      <dgm:spPr/>
      <dgm:t>
        <a:bodyPr/>
        <a:lstStyle/>
        <a:p>
          <a:endParaRPr lang="de-DE" sz="1600"/>
        </a:p>
      </dgm:t>
    </dgm:pt>
    <dgm:pt modelId="{B03B6FE2-A8DC-49E5-89C3-7DCB62D69EF9}" type="sibTrans" cxnId="{D36255BA-C15F-4DEC-8E92-551B93506E57}">
      <dgm:prSet/>
      <dgm:spPr/>
      <dgm:t>
        <a:bodyPr/>
        <a:lstStyle/>
        <a:p>
          <a:endParaRPr lang="de-DE" sz="1600"/>
        </a:p>
      </dgm:t>
    </dgm:pt>
    <dgm:pt modelId="{17D140C1-DB71-4C89-AF7B-0776C08CBB7B}">
      <dgm:prSet phldrT="[Text]" custT="1"/>
      <dgm:spPr/>
      <dgm:t>
        <a:bodyPr/>
        <a:lstStyle/>
        <a:p>
          <a:r>
            <a:rPr lang="en-US" sz="1600" dirty="0"/>
            <a:t>Text</a:t>
          </a:r>
          <a:endParaRPr lang="en-GB" sz="1600" dirty="0"/>
        </a:p>
      </dgm:t>
    </dgm:pt>
    <dgm:pt modelId="{B08A7F64-C5A5-495C-9B1E-A473389C0A3D}" type="parTrans" cxnId="{9F7BEE34-4D86-4832-B9AE-DE49A59EE70B}">
      <dgm:prSet/>
      <dgm:spPr/>
      <dgm:t>
        <a:bodyPr/>
        <a:lstStyle/>
        <a:p>
          <a:endParaRPr lang="en-GB" sz="1600"/>
        </a:p>
      </dgm:t>
    </dgm:pt>
    <dgm:pt modelId="{503851AA-B43D-4A36-AE36-9C6E20A5A221}" type="sibTrans" cxnId="{9F7BEE34-4D86-4832-B9AE-DE49A59EE70B}">
      <dgm:prSet/>
      <dgm:spPr/>
      <dgm:t>
        <a:bodyPr/>
        <a:lstStyle/>
        <a:p>
          <a:endParaRPr lang="en-GB" sz="1600"/>
        </a:p>
      </dgm:t>
    </dgm:pt>
    <dgm:pt modelId="{C9351FD7-DAD9-4FAC-AAF0-7AECC10B3927}">
      <dgm:prSet phldrT="[Text]" custT="1"/>
      <dgm:spPr/>
      <dgm:t>
        <a:bodyPr/>
        <a:lstStyle/>
        <a:p>
          <a:r>
            <a:rPr lang="en-US" sz="1600" dirty="0"/>
            <a:t>Text</a:t>
          </a:r>
          <a:endParaRPr lang="en-GB" sz="1600" dirty="0"/>
        </a:p>
      </dgm:t>
    </dgm:pt>
    <dgm:pt modelId="{0F5395F0-1E9E-4FA0-89A6-FB45F2156E5E}" type="parTrans" cxnId="{1C31E991-06F8-4B79-9602-24411B2AFB94}">
      <dgm:prSet/>
      <dgm:spPr/>
      <dgm:t>
        <a:bodyPr/>
        <a:lstStyle/>
        <a:p>
          <a:endParaRPr lang="en-GB" sz="1600"/>
        </a:p>
      </dgm:t>
    </dgm:pt>
    <dgm:pt modelId="{B002CD30-9FBD-4C95-920A-A5A1E7E96593}" type="sibTrans" cxnId="{1C31E991-06F8-4B79-9602-24411B2AFB94}">
      <dgm:prSet/>
      <dgm:spPr/>
      <dgm:t>
        <a:bodyPr/>
        <a:lstStyle/>
        <a:p>
          <a:endParaRPr lang="en-GB" sz="1600"/>
        </a:p>
      </dgm:t>
    </dgm:pt>
    <dgm:pt modelId="{B508F0EC-08C6-4F5B-8001-EC2D1F5B8A3A}">
      <dgm:prSet custT="1"/>
      <dgm:spPr/>
      <dgm:t>
        <a:bodyPr/>
        <a:lstStyle/>
        <a:p>
          <a:r>
            <a:rPr lang="de-DE" sz="1600" dirty="0"/>
            <a:t>Text</a:t>
          </a:r>
        </a:p>
      </dgm:t>
    </dgm:pt>
    <dgm:pt modelId="{B4729C0C-59ED-40FD-822F-0F7AFE1C3EFD}" type="parTrans" cxnId="{61C3E112-785B-487C-9303-58DD5EC5FE59}">
      <dgm:prSet/>
      <dgm:spPr/>
      <dgm:t>
        <a:bodyPr/>
        <a:lstStyle/>
        <a:p>
          <a:endParaRPr lang="en-GB" sz="1600"/>
        </a:p>
      </dgm:t>
    </dgm:pt>
    <dgm:pt modelId="{71A1D0EA-BE49-4FD6-B383-F79C18838B7C}" type="sibTrans" cxnId="{61C3E112-785B-487C-9303-58DD5EC5FE59}">
      <dgm:prSet/>
      <dgm:spPr/>
      <dgm:t>
        <a:bodyPr/>
        <a:lstStyle/>
        <a:p>
          <a:endParaRPr lang="en-GB" sz="1600"/>
        </a:p>
      </dgm:t>
    </dgm:pt>
    <dgm:pt modelId="{F3EAF8A2-EEA4-4916-8B20-BCD9246BD53F}">
      <dgm:prSet custT="1"/>
      <dgm:spPr/>
      <dgm:t>
        <a:bodyPr/>
        <a:lstStyle/>
        <a:p>
          <a:r>
            <a:rPr lang="de-DE" sz="1600" dirty="0"/>
            <a:t>Text</a:t>
          </a:r>
        </a:p>
      </dgm:t>
    </dgm:pt>
    <dgm:pt modelId="{751CDB28-6247-42AA-9BB3-A89A68122017}" type="parTrans" cxnId="{0D9E37B6-49B9-4A81-BA28-0F68F04A7A07}">
      <dgm:prSet/>
      <dgm:spPr/>
      <dgm:t>
        <a:bodyPr/>
        <a:lstStyle/>
        <a:p>
          <a:endParaRPr lang="en-GB" sz="1600"/>
        </a:p>
      </dgm:t>
    </dgm:pt>
    <dgm:pt modelId="{997AC9DF-75EF-4760-BAA2-B90B2AA125FA}" type="sibTrans" cxnId="{0D9E37B6-49B9-4A81-BA28-0F68F04A7A07}">
      <dgm:prSet/>
      <dgm:spPr/>
      <dgm:t>
        <a:bodyPr/>
        <a:lstStyle/>
        <a:p>
          <a:endParaRPr lang="en-GB" sz="1600"/>
        </a:p>
      </dgm:t>
    </dgm:pt>
    <dgm:pt modelId="{A015A4F7-C18B-43FF-95D6-9A97FB69EE22}">
      <dgm:prSet custT="1"/>
      <dgm:spPr/>
      <dgm:t>
        <a:bodyPr/>
        <a:lstStyle/>
        <a:p>
          <a:r>
            <a:rPr lang="de-DE" sz="1600" dirty="0"/>
            <a:t>Text</a:t>
          </a:r>
        </a:p>
      </dgm:t>
    </dgm:pt>
    <dgm:pt modelId="{F6CE62BD-E17A-4CD0-9ECD-39CEB11523C7}" type="parTrans" cxnId="{EB9236A1-5E23-4D09-8180-52EAEECF08E6}">
      <dgm:prSet/>
      <dgm:spPr/>
      <dgm:t>
        <a:bodyPr/>
        <a:lstStyle/>
        <a:p>
          <a:endParaRPr lang="en-GB" sz="1600"/>
        </a:p>
      </dgm:t>
    </dgm:pt>
    <dgm:pt modelId="{EF24AEA7-1C2F-4B34-B16F-E720AA59999D}" type="sibTrans" cxnId="{EB9236A1-5E23-4D09-8180-52EAEECF08E6}">
      <dgm:prSet/>
      <dgm:spPr/>
      <dgm:t>
        <a:bodyPr/>
        <a:lstStyle/>
        <a:p>
          <a:endParaRPr lang="en-GB" sz="1600"/>
        </a:p>
      </dgm:t>
    </dgm:pt>
    <dgm:pt modelId="{66C37214-596B-4F8E-909B-346B8601D938}">
      <dgm:prSet custT="1"/>
      <dgm:spPr/>
      <dgm:t>
        <a:bodyPr/>
        <a:lstStyle/>
        <a:p>
          <a:r>
            <a:rPr lang="de-DE" sz="1600" dirty="0"/>
            <a:t>Text</a:t>
          </a:r>
        </a:p>
      </dgm:t>
    </dgm:pt>
    <dgm:pt modelId="{F2C06E80-32DB-4D9C-8D31-9C652F5A53DB}" type="parTrans" cxnId="{B1FECE9D-B5C7-46CC-AD56-CCCDCC050DF8}">
      <dgm:prSet/>
      <dgm:spPr/>
      <dgm:t>
        <a:bodyPr/>
        <a:lstStyle/>
        <a:p>
          <a:endParaRPr lang="en-GB" sz="1600"/>
        </a:p>
      </dgm:t>
    </dgm:pt>
    <dgm:pt modelId="{94D3345B-98A4-4F07-8D9C-B0F237C3BFC5}" type="sibTrans" cxnId="{B1FECE9D-B5C7-46CC-AD56-CCCDCC050DF8}">
      <dgm:prSet/>
      <dgm:spPr/>
      <dgm:t>
        <a:bodyPr/>
        <a:lstStyle/>
        <a:p>
          <a:endParaRPr lang="en-GB" sz="1600"/>
        </a:p>
      </dgm:t>
    </dgm:pt>
    <dgm:pt modelId="{74FC920C-8A3D-4757-A047-CC7B75D6E3A1}">
      <dgm:prSet custT="1"/>
      <dgm:spPr/>
      <dgm:t>
        <a:bodyPr/>
        <a:lstStyle/>
        <a:p>
          <a:r>
            <a:rPr lang="de-DE" sz="1600" dirty="0"/>
            <a:t>Text</a:t>
          </a:r>
        </a:p>
      </dgm:t>
    </dgm:pt>
    <dgm:pt modelId="{DCB6036A-C823-4081-9505-D12C1FD62DF1}" type="parTrans" cxnId="{88CB6CF8-F466-4214-968B-8E847C60D877}">
      <dgm:prSet/>
      <dgm:spPr/>
      <dgm:t>
        <a:bodyPr/>
        <a:lstStyle/>
        <a:p>
          <a:endParaRPr lang="en-GB" sz="1600"/>
        </a:p>
      </dgm:t>
    </dgm:pt>
    <dgm:pt modelId="{2037DC5F-55E9-4205-8730-86E3BB8AA1D1}" type="sibTrans" cxnId="{88CB6CF8-F466-4214-968B-8E847C60D877}">
      <dgm:prSet/>
      <dgm:spPr/>
      <dgm:t>
        <a:bodyPr/>
        <a:lstStyle/>
        <a:p>
          <a:endParaRPr lang="en-GB" sz="1600"/>
        </a:p>
      </dgm:t>
    </dgm:pt>
    <dgm:pt modelId="{7C65892F-BB75-4B29-9F09-4D1DB8673C03}">
      <dgm:prSet custT="1"/>
      <dgm:spPr/>
      <dgm:t>
        <a:bodyPr/>
        <a:lstStyle/>
        <a:p>
          <a:r>
            <a:rPr lang="de-DE" sz="1600" dirty="0"/>
            <a:t>Text</a:t>
          </a:r>
        </a:p>
      </dgm:t>
    </dgm:pt>
    <dgm:pt modelId="{A1F221E6-65F9-4399-9A72-4B0AA26C6A5B}" type="parTrans" cxnId="{997849FA-7ECD-4081-A26A-BD24DF85E36B}">
      <dgm:prSet/>
      <dgm:spPr/>
      <dgm:t>
        <a:bodyPr/>
        <a:lstStyle/>
        <a:p>
          <a:endParaRPr lang="en-GB" sz="1600"/>
        </a:p>
      </dgm:t>
    </dgm:pt>
    <dgm:pt modelId="{40C37943-314B-4916-B889-9E7511EB7B43}" type="sibTrans" cxnId="{997849FA-7ECD-4081-A26A-BD24DF85E36B}">
      <dgm:prSet/>
      <dgm:spPr/>
      <dgm:t>
        <a:bodyPr/>
        <a:lstStyle/>
        <a:p>
          <a:endParaRPr lang="en-GB" sz="1600"/>
        </a:p>
      </dgm:t>
    </dgm:pt>
    <dgm:pt modelId="{0AB82E1F-2EF8-4633-AC1F-E04C853C281A}">
      <dgm:prSet custT="1"/>
      <dgm:spPr/>
      <dgm:t>
        <a:bodyPr/>
        <a:lstStyle/>
        <a:p>
          <a:r>
            <a:rPr lang="de-DE" sz="1600" dirty="0"/>
            <a:t>Text</a:t>
          </a:r>
        </a:p>
      </dgm:t>
    </dgm:pt>
    <dgm:pt modelId="{1ED4600C-37DD-4102-B776-E39B4ACEFA78}" type="parTrans" cxnId="{0243BC4B-0B2E-4DBC-9DAC-01AFC54B8BCB}">
      <dgm:prSet/>
      <dgm:spPr/>
      <dgm:t>
        <a:bodyPr/>
        <a:lstStyle/>
        <a:p>
          <a:endParaRPr lang="en-GB" sz="1600"/>
        </a:p>
      </dgm:t>
    </dgm:pt>
    <dgm:pt modelId="{8AB26916-4F74-42CC-9194-B32964B3FCD9}" type="sibTrans" cxnId="{0243BC4B-0B2E-4DBC-9DAC-01AFC54B8BCB}">
      <dgm:prSet/>
      <dgm:spPr/>
      <dgm:t>
        <a:bodyPr/>
        <a:lstStyle/>
        <a:p>
          <a:endParaRPr lang="en-GB" sz="1600"/>
        </a:p>
      </dgm:t>
    </dgm:pt>
    <dgm:pt modelId="{83D6742C-B250-431E-8363-49C01164FD04}">
      <dgm:prSet custT="1"/>
      <dgm:spPr/>
      <dgm:t>
        <a:bodyPr/>
        <a:lstStyle/>
        <a:p>
          <a:endParaRPr lang="de-DE" sz="1600" dirty="0"/>
        </a:p>
      </dgm:t>
    </dgm:pt>
    <dgm:pt modelId="{E3F4D2E4-6D68-40BC-8AAC-58DF82702AA4}" type="parTrans" cxnId="{8984514A-67C0-4DF4-A21F-B31DD879803E}">
      <dgm:prSet/>
      <dgm:spPr/>
      <dgm:t>
        <a:bodyPr/>
        <a:lstStyle/>
        <a:p>
          <a:endParaRPr lang="en-GB" sz="1600"/>
        </a:p>
      </dgm:t>
    </dgm:pt>
    <dgm:pt modelId="{4E19A3E9-9345-4C1D-A141-44D07FA86619}" type="sibTrans" cxnId="{8984514A-67C0-4DF4-A21F-B31DD879803E}">
      <dgm:prSet/>
      <dgm:spPr/>
      <dgm:t>
        <a:bodyPr/>
        <a:lstStyle/>
        <a:p>
          <a:endParaRPr lang="en-GB" sz="1600"/>
        </a:p>
      </dgm:t>
    </dgm:pt>
    <dgm:pt modelId="{962F080A-D00B-4FF7-979D-3F5771F05758}" type="pres">
      <dgm:prSet presAssocID="{8E811187-EA03-491A-9116-4ADB6B285012}" presName="Name0" presStyleCnt="0">
        <dgm:presLayoutVars>
          <dgm:dir/>
          <dgm:animLvl val="lvl"/>
          <dgm:resizeHandles val="exact"/>
        </dgm:presLayoutVars>
      </dgm:prSet>
      <dgm:spPr/>
      <dgm:t>
        <a:bodyPr/>
        <a:lstStyle/>
        <a:p>
          <a:endParaRPr lang="de-DE"/>
        </a:p>
      </dgm:t>
    </dgm:pt>
    <dgm:pt modelId="{E2835C87-158A-420B-890F-3A9A17BC24B2}" type="pres">
      <dgm:prSet presAssocID="{0F4D29A8-3451-4281-9474-90F4D1404EEE}" presName="composite" presStyleCnt="0"/>
      <dgm:spPr/>
    </dgm:pt>
    <dgm:pt modelId="{6B348CF5-7132-48FE-8723-EBF2E22C63D0}" type="pres">
      <dgm:prSet presAssocID="{0F4D29A8-3451-4281-9474-90F4D1404EEE}" presName="parTx" presStyleLbl="node1" presStyleIdx="0" presStyleCnt="5">
        <dgm:presLayoutVars>
          <dgm:chMax val="0"/>
          <dgm:chPref val="0"/>
          <dgm:bulletEnabled val="1"/>
        </dgm:presLayoutVars>
      </dgm:prSet>
      <dgm:spPr/>
      <dgm:t>
        <a:bodyPr/>
        <a:lstStyle/>
        <a:p>
          <a:endParaRPr lang="de-DE"/>
        </a:p>
      </dgm:t>
    </dgm:pt>
    <dgm:pt modelId="{3329D818-A65F-43BA-BBE9-67EA9BCE41B0}" type="pres">
      <dgm:prSet presAssocID="{0F4D29A8-3451-4281-9474-90F4D1404EEE}" presName="desTx" presStyleLbl="revTx" presStyleIdx="0" presStyleCnt="5">
        <dgm:presLayoutVars>
          <dgm:bulletEnabled val="1"/>
        </dgm:presLayoutVars>
      </dgm:prSet>
      <dgm:spPr/>
      <dgm:t>
        <a:bodyPr/>
        <a:lstStyle/>
        <a:p>
          <a:endParaRPr lang="de-DE"/>
        </a:p>
      </dgm:t>
    </dgm:pt>
    <dgm:pt modelId="{8238F444-EFBE-49F2-B052-D5C47ED5DECC}" type="pres">
      <dgm:prSet presAssocID="{ED7F314E-7C02-4947-99B1-C4543B5916A3}" presName="space" presStyleCnt="0"/>
      <dgm:spPr/>
    </dgm:pt>
    <dgm:pt modelId="{32135E34-ECA9-42B4-AB49-ACED5D1043DD}" type="pres">
      <dgm:prSet presAssocID="{077D3651-061D-4BB8-B225-6562072387A3}" presName="composite" presStyleCnt="0"/>
      <dgm:spPr/>
    </dgm:pt>
    <dgm:pt modelId="{1DBF8B24-ABE8-409C-93EA-ADAA38343671}" type="pres">
      <dgm:prSet presAssocID="{077D3651-061D-4BB8-B225-6562072387A3}" presName="parTx" presStyleLbl="node1" presStyleIdx="1" presStyleCnt="5">
        <dgm:presLayoutVars>
          <dgm:chMax val="0"/>
          <dgm:chPref val="0"/>
          <dgm:bulletEnabled val="1"/>
        </dgm:presLayoutVars>
      </dgm:prSet>
      <dgm:spPr/>
      <dgm:t>
        <a:bodyPr/>
        <a:lstStyle/>
        <a:p>
          <a:endParaRPr lang="de-DE"/>
        </a:p>
      </dgm:t>
    </dgm:pt>
    <dgm:pt modelId="{68ED60D0-277D-4D35-9AE5-73F847B4E6DF}" type="pres">
      <dgm:prSet presAssocID="{077D3651-061D-4BB8-B225-6562072387A3}" presName="desTx" presStyleLbl="revTx" presStyleIdx="1" presStyleCnt="5">
        <dgm:presLayoutVars>
          <dgm:bulletEnabled val="1"/>
        </dgm:presLayoutVars>
      </dgm:prSet>
      <dgm:spPr/>
      <dgm:t>
        <a:bodyPr/>
        <a:lstStyle/>
        <a:p>
          <a:endParaRPr lang="de-DE"/>
        </a:p>
      </dgm:t>
    </dgm:pt>
    <dgm:pt modelId="{192609CE-2B55-4849-B7A3-5A8A9FEF2054}" type="pres">
      <dgm:prSet presAssocID="{30F9E9BB-2F80-4659-88E3-734537514D56}" presName="space" presStyleCnt="0"/>
      <dgm:spPr/>
    </dgm:pt>
    <dgm:pt modelId="{B8AC6AE5-ADBA-4E0D-8642-35F0A011A290}" type="pres">
      <dgm:prSet presAssocID="{2EAAEAB1-98A4-49A4-9FFF-EAA96197C8DB}" presName="composite" presStyleCnt="0"/>
      <dgm:spPr/>
    </dgm:pt>
    <dgm:pt modelId="{3277DADE-0C31-48EC-9CF0-A14C5837E7C9}" type="pres">
      <dgm:prSet presAssocID="{2EAAEAB1-98A4-49A4-9FFF-EAA96197C8DB}" presName="parTx" presStyleLbl="node1" presStyleIdx="2" presStyleCnt="5">
        <dgm:presLayoutVars>
          <dgm:chMax val="0"/>
          <dgm:chPref val="0"/>
          <dgm:bulletEnabled val="1"/>
        </dgm:presLayoutVars>
      </dgm:prSet>
      <dgm:spPr/>
      <dgm:t>
        <a:bodyPr/>
        <a:lstStyle/>
        <a:p>
          <a:endParaRPr lang="de-DE"/>
        </a:p>
      </dgm:t>
    </dgm:pt>
    <dgm:pt modelId="{DCC71FC3-947B-4061-9822-0C5EC2A6B4E9}" type="pres">
      <dgm:prSet presAssocID="{2EAAEAB1-98A4-49A4-9FFF-EAA96197C8DB}" presName="desTx" presStyleLbl="revTx" presStyleIdx="2" presStyleCnt="5">
        <dgm:presLayoutVars>
          <dgm:bulletEnabled val="1"/>
        </dgm:presLayoutVars>
      </dgm:prSet>
      <dgm:spPr/>
      <dgm:t>
        <a:bodyPr/>
        <a:lstStyle/>
        <a:p>
          <a:endParaRPr lang="de-DE"/>
        </a:p>
      </dgm:t>
    </dgm:pt>
    <dgm:pt modelId="{1CD42507-CC80-4796-9EFC-791B00FBF7CE}" type="pres">
      <dgm:prSet presAssocID="{6947208D-AA97-455F-9C5A-3556E7D7B4F0}" presName="space" presStyleCnt="0"/>
      <dgm:spPr/>
    </dgm:pt>
    <dgm:pt modelId="{AD2E4437-1D2B-431A-A80A-3D6517CA0B31}" type="pres">
      <dgm:prSet presAssocID="{5696284E-C774-4FBA-A8F2-8F22D7FE6AFB}" presName="composite" presStyleCnt="0"/>
      <dgm:spPr/>
    </dgm:pt>
    <dgm:pt modelId="{92FFB65F-E2FC-42A7-87E1-A01488D6257C}" type="pres">
      <dgm:prSet presAssocID="{5696284E-C774-4FBA-A8F2-8F22D7FE6AFB}" presName="parTx" presStyleLbl="node1" presStyleIdx="3" presStyleCnt="5">
        <dgm:presLayoutVars>
          <dgm:chMax val="0"/>
          <dgm:chPref val="0"/>
          <dgm:bulletEnabled val="1"/>
        </dgm:presLayoutVars>
      </dgm:prSet>
      <dgm:spPr/>
      <dgm:t>
        <a:bodyPr/>
        <a:lstStyle/>
        <a:p>
          <a:endParaRPr lang="de-DE"/>
        </a:p>
      </dgm:t>
    </dgm:pt>
    <dgm:pt modelId="{D9812D48-3098-4540-AFA5-898ED505409E}" type="pres">
      <dgm:prSet presAssocID="{5696284E-C774-4FBA-A8F2-8F22D7FE6AFB}" presName="desTx" presStyleLbl="revTx" presStyleIdx="3" presStyleCnt="5">
        <dgm:presLayoutVars>
          <dgm:bulletEnabled val="1"/>
        </dgm:presLayoutVars>
      </dgm:prSet>
      <dgm:spPr/>
      <dgm:t>
        <a:bodyPr/>
        <a:lstStyle/>
        <a:p>
          <a:endParaRPr lang="de-DE"/>
        </a:p>
      </dgm:t>
    </dgm:pt>
    <dgm:pt modelId="{031F23FA-720E-4499-9B7A-E0BCA94A0CA6}" type="pres">
      <dgm:prSet presAssocID="{B03B6FE2-A8DC-49E5-89C3-7DCB62D69EF9}" presName="space" presStyleCnt="0"/>
      <dgm:spPr/>
    </dgm:pt>
    <dgm:pt modelId="{36F2714E-BD2A-443D-AF0B-A0604F96DE4E}" type="pres">
      <dgm:prSet presAssocID="{A015A4F7-C18B-43FF-95D6-9A97FB69EE22}" presName="composite" presStyleCnt="0"/>
      <dgm:spPr/>
    </dgm:pt>
    <dgm:pt modelId="{BB978C1C-E9EB-4FE1-868D-E754474F52A2}" type="pres">
      <dgm:prSet presAssocID="{A015A4F7-C18B-43FF-95D6-9A97FB69EE22}" presName="parTx" presStyleLbl="node1" presStyleIdx="4" presStyleCnt="5">
        <dgm:presLayoutVars>
          <dgm:chMax val="0"/>
          <dgm:chPref val="0"/>
          <dgm:bulletEnabled val="1"/>
        </dgm:presLayoutVars>
      </dgm:prSet>
      <dgm:spPr/>
      <dgm:t>
        <a:bodyPr/>
        <a:lstStyle/>
        <a:p>
          <a:endParaRPr lang="de-DE"/>
        </a:p>
      </dgm:t>
    </dgm:pt>
    <dgm:pt modelId="{A74E031F-8B5D-40B0-B523-9C94BE637549}" type="pres">
      <dgm:prSet presAssocID="{A015A4F7-C18B-43FF-95D6-9A97FB69EE22}" presName="desTx" presStyleLbl="revTx" presStyleIdx="4" presStyleCnt="5">
        <dgm:presLayoutVars>
          <dgm:bulletEnabled val="1"/>
        </dgm:presLayoutVars>
      </dgm:prSet>
      <dgm:spPr/>
      <dgm:t>
        <a:bodyPr/>
        <a:lstStyle/>
        <a:p>
          <a:endParaRPr lang="de-DE"/>
        </a:p>
      </dgm:t>
    </dgm:pt>
  </dgm:ptLst>
  <dgm:cxnLst>
    <dgm:cxn modelId="{61C3E112-785B-487C-9303-58DD5EC5FE59}" srcId="{5696284E-C774-4FBA-A8F2-8F22D7FE6AFB}" destId="{B508F0EC-08C6-4F5B-8001-EC2D1F5B8A3A}" srcOrd="0" destOrd="0" parTransId="{B4729C0C-59ED-40FD-822F-0F7AFE1C3EFD}" sibTransId="{71A1D0EA-BE49-4FD6-B383-F79C18838B7C}"/>
    <dgm:cxn modelId="{1DDF3D8D-2B5C-493D-A797-05B9330CCBE3}" type="presOf" srcId="{248DEEEE-8CF0-4C37-879A-865C9B1F0634}" destId="{3329D818-A65F-43BA-BBE9-67EA9BCE41B0}" srcOrd="0" destOrd="2" presId="urn:microsoft.com/office/officeart/2005/8/layout/chevron1"/>
    <dgm:cxn modelId="{6E8617B9-AD77-45E0-9EDB-70259FBDDABA}" type="presOf" srcId="{9689B1AE-3EC0-4F8C-958E-156FC4D13EAB}" destId="{DCC71FC3-947B-4061-9822-0C5EC2A6B4E9}" srcOrd="0" destOrd="1" presId="urn:microsoft.com/office/officeart/2005/8/layout/chevron1"/>
    <dgm:cxn modelId="{91B8A7C0-66F7-4464-8082-020A6A793E03}" srcId="{8E811187-EA03-491A-9116-4ADB6B285012}" destId="{0F4D29A8-3451-4281-9474-90F4D1404EEE}" srcOrd="0" destOrd="0" parTransId="{B74C963D-5F8D-48DA-A021-451DF529FB90}" sibTransId="{ED7F314E-7C02-4947-99B1-C4543B5916A3}"/>
    <dgm:cxn modelId="{1C31E991-06F8-4B79-9602-24411B2AFB94}" srcId="{077D3651-061D-4BB8-B225-6562072387A3}" destId="{C9351FD7-DAD9-4FAC-AAF0-7AECC10B3927}" srcOrd="2" destOrd="0" parTransId="{0F5395F0-1E9E-4FA0-89A6-FB45F2156E5E}" sibTransId="{B002CD30-9FBD-4C95-920A-A5A1E7E96593}"/>
    <dgm:cxn modelId="{EB9236A1-5E23-4D09-8180-52EAEECF08E6}" srcId="{8E811187-EA03-491A-9116-4ADB6B285012}" destId="{A015A4F7-C18B-43FF-95D6-9A97FB69EE22}" srcOrd="4" destOrd="0" parTransId="{F6CE62BD-E17A-4CD0-9ECD-39CEB11523C7}" sibTransId="{EF24AEA7-1C2F-4B34-B16F-E720AA59999D}"/>
    <dgm:cxn modelId="{F2EA1B0D-BD8C-45C1-9FAA-36722B1D9B70}" type="presOf" srcId="{83D6742C-B250-431E-8363-49C01164FD04}" destId="{A74E031F-8B5D-40B0-B523-9C94BE637549}" srcOrd="0" destOrd="3" presId="urn:microsoft.com/office/officeart/2005/8/layout/chevron1"/>
    <dgm:cxn modelId="{2E056CD0-E295-4F64-9CA8-BDDD3CA628BE}" type="presOf" srcId="{B508F0EC-08C6-4F5B-8001-EC2D1F5B8A3A}" destId="{D9812D48-3098-4540-AFA5-898ED505409E}" srcOrd="0" destOrd="0" presId="urn:microsoft.com/office/officeart/2005/8/layout/chevron1"/>
    <dgm:cxn modelId="{F1DAB79E-0153-4CD7-B6C5-5A5BECE53D42}" type="presOf" srcId="{5696284E-C774-4FBA-A8F2-8F22D7FE6AFB}" destId="{92FFB65F-E2FC-42A7-87E1-A01488D6257C}" srcOrd="0" destOrd="0" presId="urn:microsoft.com/office/officeart/2005/8/layout/chevron1"/>
    <dgm:cxn modelId="{0D9E37B6-49B9-4A81-BA28-0F68F04A7A07}" srcId="{5696284E-C774-4FBA-A8F2-8F22D7FE6AFB}" destId="{F3EAF8A2-EEA4-4916-8B20-BCD9246BD53F}" srcOrd="1" destOrd="0" parTransId="{751CDB28-6247-42AA-9BB3-A89A68122017}" sibTransId="{997AC9DF-75EF-4760-BAA2-B90B2AA125FA}"/>
    <dgm:cxn modelId="{87E6F3D9-8A33-4EBA-8BF9-561CC012B9CE}" srcId="{2EAAEAB1-98A4-49A4-9FFF-EAA96197C8DB}" destId="{9689B1AE-3EC0-4F8C-958E-156FC4D13EAB}" srcOrd="1" destOrd="0" parTransId="{37457E98-3FB7-43AB-94AA-1D2F44E2F989}" sibTransId="{69E3C0DA-283A-48DA-ADBE-594DBD27C244}"/>
    <dgm:cxn modelId="{1F7B831A-465A-426F-86BB-06A6F401B35B}" srcId="{8E811187-EA03-491A-9116-4ADB6B285012}" destId="{2EAAEAB1-98A4-49A4-9FFF-EAA96197C8DB}" srcOrd="2" destOrd="0" parTransId="{66084896-6FE2-4F2A-BB8C-9D8D3CB20FA2}" sibTransId="{6947208D-AA97-455F-9C5A-3556E7D7B4F0}"/>
    <dgm:cxn modelId="{B0BA1921-91BE-4DFC-8FA4-C98EF77FCCC1}" type="presOf" srcId="{66400463-D867-4124-9490-CFCFFD73423A}" destId="{3329D818-A65F-43BA-BBE9-67EA9BCE41B0}" srcOrd="0" destOrd="1" presId="urn:microsoft.com/office/officeart/2005/8/layout/chevron1"/>
    <dgm:cxn modelId="{0F70C65F-B7C7-48C7-BCC0-D0209BEA381A}" type="presOf" srcId="{17D140C1-DB71-4C89-AF7B-0776C08CBB7B}" destId="{DCC71FC3-947B-4061-9822-0C5EC2A6B4E9}" srcOrd="0" destOrd="2" presId="urn:microsoft.com/office/officeart/2005/8/layout/chevron1"/>
    <dgm:cxn modelId="{4FF1C249-DE80-4F54-A065-906944C3C445}" type="presOf" srcId="{A1292B6F-5C62-440B-A871-F860428EA2AB}" destId="{3329D818-A65F-43BA-BBE9-67EA9BCE41B0}" srcOrd="0" destOrd="0" presId="urn:microsoft.com/office/officeart/2005/8/layout/chevron1"/>
    <dgm:cxn modelId="{914132C5-30B7-4AAA-AB29-01721577FDFE}" type="presOf" srcId="{16922593-0CEC-4DCA-AF58-2B36D46E2D8F}" destId="{68ED60D0-277D-4D35-9AE5-73F847B4E6DF}" srcOrd="0" destOrd="0" presId="urn:microsoft.com/office/officeart/2005/8/layout/chevron1"/>
    <dgm:cxn modelId="{B1FECE9D-B5C7-46CC-AD56-CCCDCC050DF8}" srcId="{5696284E-C774-4FBA-A8F2-8F22D7FE6AFB}" destId="{66C37214-596B-4F8E-909B-346B8601D938}" srcOrd="2" destOrd="0" parTransId="{F2C06E80-32DB-4D9C-8D31-9C652F5A53DB}" sibTransId="{94D3345B-98A4-4F07-8D9C-B0F237C3BFC5}"/>
    <dgm:cxn modelId="{6BC5F864-7872-45E3-A8A8-78293C71A480}" type="presOf" srcId="{2EAAEAB1-98A4-49A4-9FFF-EAA96197C8DB}" destId="{3277DADE-0C31-48EC-9CF0-A14C5837E7C9}" srcOrd="0" destOrd="0" presId="urn:microsoft.com/office/officeart/2005/8/layout/chevron1"/>
    <dgm:cxn modelId="{996BF991-6DF9-492B-9BE6-1C3A9687A13D}" srcId="{077D3651-061D-4BB8-B225-6562072387A3}" destId="{B37613AA-34BD-4890-AB02-1DDB4108E3EA}" srcOrd="1" destOrd="0" parTransId="{CF01DA7E-CA82-4E9B-8C2E-616CB024D3AB}" sibTransId="{64347C47-00B4-4F1B-B3A7-6D3E2FF9D7B1}"/>
    <dgm:cxn modelId="{80870CC8-37F2-4068-9640-183210C61C97}" type="presOf" srcId="{66C37214-596B-4F8E-909B-346B8601D938}" destId="{D9812D48-3098-4540-AFA5-898ED505409E}" srcOrd="0" destOrd="2" presId="urn:microsoft.com/office/officeart/2005/8/layout/chevron1"/>
    <dgm:cxn modelId="{33EB4163-CE68-453E-BAB9-D341FD9C9238}" type="presOf" srcId="{FB88D3BC-E0FE-4337-8BC0-838D8AB5F5AA}" destId="{DCC71FC3-947B-4061-9822-0C5EC2A6B4E9}" srcOrd="0" destOrd="0" presId="urn:microsoft.com/office/officeart/2005/8/layout/chevron1"/>
    <dgm:cxn modelId="{1BCD54C5-0AEC-4543-AAB8-9DF469BC4105}" type="presOf" srcId="{0F4D29A8-3451-4281-9474-90F4D1404EEE}" destId="{6B348CF5-7132-48FE-8723-EBF2E22C63D0}" srcOrd="0" destOrd="0" presId="urn:microsoft.com/office/officeart/2005/8/layout/chevron1"/>
    <dgm:cxn modelId="{0243BC4B-0B2E-4DBC-9DAC-01AFC54B8BCB}" srcId="{A015A4F7-C18B-43FF-95D6-9A97FB69EE22}" destId="{0AB82E1F-2EF8-4633-AC1F-E04C853C281A}" srcOrd="2" destOrd="0" parTransId="{1ED4600C-37DD-4102-B776-E39B4ACEFA78}" sibTransId="{8AB26916-4F74-42CC-9194-B32964B3FCD9}"/>
    <dgm:cxn modelId="{7E0281E7-C244-4C43-AC35-C65EDA20BFF4}" srcId="{2EAAEAB1-98A4-49A4-9FFF-EAA96197C8DB}" destId="{FB88D3BC-E0FE-4337-8BC0-838D8AB5F5AA}" srcOrd="0" destOrd="0" parTransId="{1C3839AF-D0D0-42C8-86AD-93999F9D261B}" sibTransId="{05CE28CB-3B3B-4E1E-92E5-97853A0ABDEA}"/>
    <dgm:cxn modelId="{0E1FA724-E57C-451D-BAD6-09DDA50DA827}" type="presOf" srcId="{A015A4F7-C18B-43FF-95D6-9A97FB69EE22}" destId="{BB978C1C-E9EB-4FE1-868D-E754474F52A2}" srcOrd="0" destOrd="0" presId="urn:microsoft.com/office/officeart/2005/8/layout/chevron1"/>
    <dgm:cxn modelId="{087CFC95-A7A7-45CF-A558-09FF4C23216A}" type="presOf" srcId="{C9351FD7-DAD9-4FAC-AAF0-7AECC10B3927}" destId="{68ED60D0-277D-4D35-9AE5-73F847B4E6DF}" srcOrd="0" destOrd="2" presId="urn:microsoft.com/office/officeart/2005/8/layout/chevron1"/>
    <dgm:cxn modelId="{FBCAFA25-3123-4981-90DB-A6C9AFF4707E}" srcId="{0F4D29A8-3451-4281-9474-90F4D1404EEE}" destId="{A1292B6F-5C62-440B-A871-F860428EA2AB}" srcOrd="0" destOrd="0" parTransId="{9DAAF819-E4FF-4F00-A9DE-22014E286910}" sibTransId="{C8822F3D-134C-46D1-AE3E-4C367EFE9DD1}"/>
    <dgm:cxn modelId="{804F87CA-7F22-4816-AAF6-04B7C685DE7F}" type="presOf" srcId="{8E811187-EA03-491A-9116-4ADB6B285012}" destId="{962F080A-D00B-4FF7-979D-3F5771F05758}" srcOrd="0" destOrd="0" presId="urn:microsoft.com/office/officeart/2005/8/layout/chevron1"/>
    <dgm:cxn modelId="{8E1D4908-45A2-4B15-9A72-5BAACBFF4569}" srcId="{0F4D29A8-3451-4281-9474-90F4D1404EEE}" destId="{66400463-D867-4124-9490-CFCFFD73423A}" srcOrd="1" destOrd="0" parTransId="{F1FFB43A-B7C9-474C-884D-C8C370207DC5}" sibTransId="{A890F2C4-91E0-4067-8345-427B1D56C721}"/>
    <dgm:cxn modelId="{88CB6CF8-F466-4214-968B-8E847C60D877}" srcId="{A015A4F7-C18B-43FF-95D6-9A97FB69EE22}" destId="{74FC920C-8A3D-4757-A047-CC7B75D6E3A1}" srcOrd="0" destOrd="0" parTransId="{DCB6036A-C823-4081-9505-D12C1FD62DF1}" sibTransId="{2037DC5F-55E9-4205-8730-86E3BB8AA1D1}"/>
    <dgm:cxn modelId="{8984514A-67C0-4DF4-A21F-B31DD879803E}" srcId="{A015A4F7-C18B-43FF-95D6-9A97FB69EE22}" destId="{83D6742C-B250-431E-8363-49C01164FD04}" srcOrd="3" destOrd="0" parTransId="{E3F4D2E4-6D68-40BC-8AAC-58DF82702AA4}" sibTransId="{4E19A3E9-9345-4C1D-A141-44D07FA86619}"/>
    <dgm:cxn modelId="{D36255BA-C15F-4DEC-8E92-551B93506E57}" srcId="{8E811187-EA03-491A-9116-4ADB6B285012}" destId="{5696284E-C774-4FBA-A8F2-8F22D7FE6AFB}" srcOrd="3" destOrd="0" parTransId="{81FD2F87-E5D5-486F-BE1F-0752C66F7A25}" sibTransId="{B03B6FE2-A8DC-49E5-89C3-7DCB62D69EF9}"/>
    <dgm:cxn modelId="{5115C7D8-1883-4A70-A55F-96DCDF1505A4}" type="presOf" srcId="{0AB82E1F-2EF8-4633-AC1F-E04C853C281A}" destId="{A74E031F-8B5D-40B0-B523-9C94BE637549}" srcOrd="0" destOrd="2" presId="urn:microsoft.com/office/officeart/2005/8/layout/chevron1"/>
    <dgm:cxn modelId="{0EF4E62A-53E8-490A-9B3C-40AAB4D9E0A6}" srcId="{077D3651-061D-4BB8-B225-6562072387A3}" destId="{16922593-0CEC-4DCA-AF58-2B36D46E2D8F}" srcOrd="0" destOrd="0" parTransId="{541CCCB5-BE17-4E86-ACAF-363AE53E31A9}" sibTransId="{E0AEFFE7-6308-447F-8914-D10868B84270}"/>
    <dgm:cxn modelId="{B55E2182-762A-49F8-B012-0FA13743248A}" type="presOf" srcId="{74FC920C-8A3D-4757-A047-CC7B75D6E3A1}" destId="{A74E031F-8B5D-40B0-B523-9C94BE637549}" srcOrd="0" destOrd="0" presId="urn:microsoft.com/office/officeart/2005/8/layout/chevron1"/>
    <dgm:cxn modelId="{273FCDD3-9EEC-4DC5-8A2E-E415D708A1CC}" type="presOf" srcId="{7C65892F-BB75-4B29-9F09-4D1DB8673C03}" destId="{A74E031F-8B5D-40B0-B523-9C94BE637549}" srcOrd="0" destOrd="1" presId="urn:microsoft.com/office/officeart/2005/8/layout/chevron1"/>
    <dgm:cxn modelId="{2958195E-3B62-478A-B582-5E0003061DBB}" srcId="{8E811187-EA03-491A-9116-4ADB6B285012}" destId="{077D3651-061D-4BB8-B225-6562072387A3}" srcOrd="1" destOrd="0" parTransId="{AF4E5AE6-B208-4A76-B110-24C1D5F73E38}" sibTransId="{30F9E9BB-2F80-4659-88E3-734537514D56}"/>
    <dgm:cxn modelId="{997849FA-7ECD-4081-A26A-BD24DF85E36B}" srcId="{A015A4F7-C18B-43FF-95D6-9A97FB69EE22}" destId="{7C65892F-BB75-4B29-9F09-4D1DB8673C03}" srcOrd="1" destOrd="0" parTransId="{A1F221E6-65F9-4399-9A72-4B0AA26C6A5B}" sibTransId="{40C37943-314B-4916-B889-9E7511EB7B43}"/>
    <dgm:cxn modelId="{42D89689-4E73-4B90-89ED-65F6E7223A40}" type="presOf" srcId="{077D3651-061D-4BB8-B225-6562072387A3}" destId="{1DBF8B24-ABE8-409C-93EA-ADAA38343671}" srcOrd="0" destOrd="0" presId="urn:microsoft.com/office/officeart/2005/8/layout/chevron1"/>
    <dgm:cxn modelId="{338D11D2-882C-4063-8752-B6D7FB6455D7}" type="presOf" srcId="{F3EAF8A2-EEA4-4916-8B20-BCD9246BD53F}" destId="{D9812D48-3098-4540-AFA5-898ED505409E}" srcOrd="0" destOrd="1" presId="urn:microsoft.com/office/officeart/2005/8/layout/chevron1"/>
    <dgm:cxn modelId="{895CE710-605D-490B-AD78-C28C74C7422A}" type="presOf" srcId="{B37613AA-34BD-4890-AB02-1DDB4108E3EA}" destId="{68ED60D0-277D-4D35-9AE5-73F847B4E6DF}" srcOrd="0" destOrd="1" presId="urn:microsoft.com/office/officeart/2005/8/layout/chevron1"/>
    <dgm:cxn modelId="{9F7BEE34-4D86-4832-B9AE-DE49A59EE70B}" srcId="{2EAAEAB1-98A4-49A4-9FFF-EAA96197C8DB}" destId="{17D140C1-DB71-4C89-AF7B-0776C08CBB7B}" srcOrd="2" destOrd="0" parTransId="{B08A7F64-C5A5-495C-9B1E-A473389C0A3D}" sibTransId="{503851AA-B43D-4A36-AE36-9C6E20A5A221}"/>
    <dgm:cxn modelId="{EBB36484-1BB5-4E7E-B499-7CBAD59E9FC7}" srcId="{0F4D29A8-3451-4281-9474-90F4D1404EEE}" destId="{248DEEEE-8CF0-4C37-879A-865C9B1F0634}" srcOrd="2" destOrd="0" parTransId="{8CCB3287-F3D6-4540-85F1-D07136E3853F}" sibTransId="{190F279C-8E1F-481D-A9D2-E5A5A8255FB4}"/>
    <dgm:cxn modelId="{CF53F384-338A-4E1D-8215-ECAC5CCE29AB}" type="presParOf" srcId="{962F080A-D00B-4FF7-979D-3F5771F05758}" destId="{E2835C87-158A-420B-890F-3A9A17BC24B2}" srcOrd="0" destOrd="0" presId="urn:microsoft.com/office/officeart/2005/8/layout/chevron1"/>
    <dgm:cxn modelId="{9E982644-6394-4BEF-B0D9-AE284DCD7FB6}" type="presParOf" srcId="{E2835C87-158A-420B-890F-3A9A17BC24B2}" destId="{6B348CF5-7132-48FE-8723-EBF2E22C63D0}" srcOrd="0" destOrd="0" presId="urn:microsoft.com/office/officeart/2005/8/layout/chevron1"/>
    <dgm:cxn modelId="{18D50B7A-F679-4829-BECE-9CB75E33494D}" type="presParOf" srcId="{E2835C87-158A-420B-890F-3A9A17BC24B2}" destId="{3329D818-A65F-43BA-BBE9-67EA9BCE41B0}" srcOrd="1" destOrd="0" presId="urn:microsoft.com/office/officeart/2005/8/layout/chevron1"/>
    <dgm:cxn modelId="{6CF69085-065D-446C-9683-32E5E41EF071}" type="presParOf" srcId="{962F080A-D00B-4FF7-979D-3F5771F05758}" destId="{8238F444-EFBE-49F2-B052-D5C47ED5DECC}" srcOrd="1" destOrd="0" presId="urn:microsoft.com/office/officeart/2005/8/layout/chevron1"/>
    <dgm:cxn modelId="{187C485F-1DBF-4E2C-B0A6-EB06A6511D69}" type="presParOf" srcId="{962F080A-D00B-4FF7-979D-3F5771F05758}" destId="{32135E34-ECA9-42B4-AB49-ACED5D1043DD}" srcOrd="2" destOrd="0" presId="urn:microsoft.com/office/officeart/2005/8/layout/chevron1"/>
    <dgm:cxn modelId="{A9B00C48-F457-469F-937C-A643D0ACF39D}" type="presParOf" srcId="{32135E34-ECA9-42B4-AB49-ACED5D1043DD}" destId="{1DBF8B24-ABE8-409C-93EA-ADAA38343671}" srcOrd="0" destOrd="0" presId="urn:microsoft.com/office/officeart/2005/8/layout/chevron1"/>
    <dgm:cxn modelId="{C925AAE2-A71D-405C-BE18-127E60AF2A69}" type="presParOf" srcId="{32135E34-ECA9-42B4-AB49-ACED5D1043DD}" destId="{68ED60D0-277D-4D35-9AE5-73F847B4E6DF}" srcOrd="1" destOrd="0" presId="urn:microsoft.com/office/officeart/2005/8/layout/chevron1"/>
    <dgm:cxn modelId="{CA0F11C7-6BEF-456F-9F2A-8E9FC950290F}" type="presParOf" srcId="{962F080A-D00B-4FF7-979D-3F5771F05758}" destId="{192609CE-2B55-4849-B7A3-5A8A9FEF2054}" srcOrd="3" destOrd="0" presId="urn:microsoft.com/office/officeart/2005/8/layout/chevron1"/>
    <dgm:cxn modelId="{C5288199-A796-45A0-984A-2A3D3AC23B72}" type="presParOf" srcId="{962F080A-D00B-4FF7-979D-3F5771F05758}" destId="{B8AC6AE5-ADBA-4E0D-8642-35F0A011A290}" srcOrd="4" destOrd="0" presId="urn:microsoft.com/office/officeart/2005/8/layout/chevron1"/>
    <dgm:cxn modelId="{45C2B209-5543-47B0-953D-657DAFBD9E6B}" type="presParOf" srcId="{B8AC6AE5-ADBA-4E0D-8642-35F0A011A290}" destId="{3277DADE-0C31-48EC-9CF0-A14C5837E7C9}" srcOrd="0" destOrd="0" presId="urn:microsoft.com/office/officeart/2005/8/layout/chevron1"/>
    <dgm:cxn modelId="{A0FF53E5-6402-4352-96B1-C3640AFB0ECB}" type="presParOf" srcId="{B8AC6AE5-ADBA-4E0D-8642-35F0A011A290}" destId="{DCC71FC3-947B-4061-9822-0C5EC2A6B4E9}" srcOrd="1" destOrd="0" presId="urn:microsoft.com/office/officeart/2005/8/layout/chevron1"/>
    <dgm:cxn modelId="{842E5ED8-E466-466A-B6E4-828D3CC9F897}" type="presParOf" srcId="{962F080A-D00B-4FF7-979D-3F5771F05758}" destId="{1CD42507-CC80-4796-9EFC-791B00FBF7CE}" srcOrd="5" destOrd="0" presId="urn:microsoft.com/office/officeart/2005/8/layout/chevron1"/>
    <dgm:cxn modelId="{70C51FAF-A4B5-4E2A-8021-99E15C13AE63}" type="presParOf" srcId="{962F080A-D00B-4FF7-979D-3F5771F05758}" destId="{AD2E4437-1D2B-431A-A80A-3D6517CA0B31}" srcOrd="6" destOrd="0" presId="urn:microsoft.com/office/officeart/2005/8/layout/chevron1"/>
    <dgm:cxn modelId="{C25FB0E6-291E-4E0A-9BB0-87A24A2E0BAE}" type="presParOf" srcId="{AD2E4437-1D2B-431A-A80A-3D6517CA0B31}" destId="{92FFB65F-E2FC-42A7-87E1-A01488D6257C}" srcOrd="0" destOrd="0" presId="urn:microsoft.com/office/officeart/2005/8/layout/chevron1"/>
    <dgm:cxn modelId="{B9FA88BB-ECA4-4C3F-86AB-6905460632A4}" type="presParOf" srcId="{AD2E4437-1D2B-431A-A80A-3D6517CA0B31}" destId="{D9812D48-3098-4540-AFA5-898ED505409E}" srcOrd="1" destOrd="0" presId="urn:microsoft.com/office/officeart/2005/8/layout/chevron1"/>
    <dgm:cxn modelId="{96960A03-78AA-4D74-A47F-A32D4FB4954E}" type="presParOf" srcId="{962F080A-D00B-4FF7-979D-3F5771F05758}" destId="{031F23FA-720E-4499-9B7A-E0BCA94A0CA6}" srcOrd="7" destOrd="0" presId="urn:microsoft.com/office/officeart/2005/8/layout/chevron1"/>
    <dgm:cxn modelId="{17D274B4-B9D1-4A0B-9BCD-ECD258A4FE8C}" type="presParOf" srcId="{962F080A-D00B-4FF7-979D-3F5771F05758}" destId="{36F2714E-BD2A-443D-AF0B-A0604F96DE4E}" srcOrd="8" destOrd="0" presId="urn:microsoft.com/office/officeart/2005/8/layout/chevron1"/>
    <dgm:cxn modelId="{FEDA5360-5912-4F2E-8E9C-7C0F68874F66}" type="presParOf" srcId="{36F2714E-BD2A-443D-AF0B-A0604F96DE4E}" destId="{BB978C1C-E9EB-4FE1-868D-E754474F52A2}" srcOrd="0" destOrd="0" presId="urn:microsoft.com/office/officeart/2005/8/layout/chevron1"/>
    <dgm:cxn modelId="{A22CDCD0-6D15-416C-8947-0DD38A71DADB}" type="presParOf" srcId="{36F2714E-BD2A-443D-AF0B-A0604F96DE4E}" destId="{A74E031F-8B5D-40B0-B523-9C94BE637549}" srcOrd="1"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811187-EA03-491A-9116-4ADB6B285012}"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de-DE"/>
        </a:p>
      </dgm:t>
    </dgm:pt>
    <dgm:pt modelId="{0F4D29A8-3451-4281-9474-90F4D1404EEE}">
      <dgm:prSet phldrT="[Text]" custT="1"/>
      <dgm:spPr/>
      <dgm:t>
        <a:bodyPr/>
        <a:lstStyle/>
        <a:p>
          <a:r>
            <a:rPr lang="en-US" sz="1600" dirty="0"/>
            <a:t>Text</a:t>
          </a:r>
          <a:endParaRPr lang="en-GB" sz="1600" dirty="0"/>
        </a:p>
      </dgm:t>
    </dgm:pt>
    <dgm:pt modelId="{B74C963D-5F8D-48DA-A021-451DF529FB90}" type="parTrans" cxnId="{91B8A7C0-66F7-4464-8082-020A6A793E03}">
      <dgm:prSet/>
      <dgm:spPr/>
      <dgm:t>
        <a:bodyPr/>
        <a:lstStyle/>
        <a:p>
          <a:endParaRPr lang="en-GB" sz="1600"/>
        </a:p>
      </dgm:t>
    </dgm:pt>
    <dgm:pt modelId="{ED7F314E-7C02-4947-99B1-C4543B5916A3}" type="sibTrans" cxnId="{91B8A7C0-66F7-4464-8082-020A6A793E03}">
      <dgm:prSet/>
      <dgm:spPr/>
      <dgm:t>
        <a:bodyPr/>
        <a:lstStyle/>
        <a:p>
          <a:endParaRPr lang="en-GB" sz="1600"/>
        </a:p>
      </dgm:t>
    </dgm:pt>
    <dgm:pt modelId="{077D3651-061D-4BB8-B225-6562072387A3}">
      <dgm:prSet phldrT="[Text]" custT="1"/>
      <dgm:spPr/>
      <dgm:t>
        <a:bodyPr/>
        <a:lstStyle/>
        <a:p>
          <a:r>
            <a:rPr lang="en-US" sz="1600" dirty="0"/>
            <a:t>Text</a:t>
          </a:r>
          <a:endParaRPr lang="en-GB" sz="1600" dirty="0"/>
        </a:p>
      </dgm:t>
    </dgm:pt>
    <dgm:pt modelId="{AF4E5AE6-B208-4A76-B110-24C1D5F73E38}" type="parTrans" cxnId="{2958195E-3B62-478A-B582-5E0003061DBB}">
      <dgm:prSet/>
      <dgm:spPr/>
      <dgm:t>
        <a:bodyPr/>
        <a:lstStyle/>
        <a:p>
          <a:endParaRPr lang="en-GB" sz="1600"/>
        </a:p>
      </dgm:t>
    </dgm:pt>
    <dgm:pt modelId="{30F9E9BB-2F80-4659-88E3-734537514D56}" type="sibTrans" cxnId="{2958195E-3B62-478A-B582-5E0003061DBB}">
      <dgm:prSet/>
      <dgm:spPr/>
      <dgm:t>
        <a:bodyPr/>
        <a:lstStyle/>
        <a:p>
          <a:endParaRPr lang="en-GB" sz="1600"/>
        </a:p>
      </dgm:t>
    </dgm:pt>
    <dgm:pt modelId="{2EAAEAB1-98A4-49A4-9FFF-EAA96197C8DB}">
      <dgm:prSet phldrT="[Text]" custT="1"/>
      <dgm:spPr/>
      <dgm:t>
        <a:bodyPr/>
        <a:lstStyle/>
        <a:p>
          <a:r>
            <a:rPr lang="en-US" sz="1600" dirty="0"/>
            <a:t>Text</a:t>
          </a:r>
          <a:endParaRPr lang="en-GB" sz="1600" dirty="0"/>
        </a:p>
      </dgm:t>
    </dgm:pt>
    <dgm:pt modelId="{66084896-6FE2-4F2A-BB8C-9D8D3CB20FA2}" type="parTrans" cxnId="{1F7B831A-465A-426F-86BB-06A6F401B35B}">
      <dgm:prSet/>
      <dgm:spPr/>
      <dgm:t>
        <a:bodyPr/>
        <a:lstStyle/>
        <a:p>
          <a:endParaRPr lang="en-GB" sz="1600"/>
        </a:p>
      </dgm:t>
    </dgm:pt>
    <dgm:pt modelId="{6947208D-AA97-455F-9C5A-3556E7D7B4F0}" type="sibTrans" cxnId="{1F7B831A-465A-426F-86BB-06A6F401B35B}">
      <dgm:prSet/>
      <dgm:spPr/>
      <dgm:t>
        <a:bodyPr/>
        <a:lstStyle/>
        <a:p>
          <a:endParaRPr lang="en-GB" sz="1600"/>
        </a:p>
      </dgm:t>
    </dgm:pt>
    <dgm:pt modelId="{16922593-0CEC-4DCA-AF58-2B36D46E2D8F}">
      <dgm:prSet phldrT="[Text]" custT="1"/>
      <dgm:spPr/>
      <dgm:t>
        <a:bodyPr/>
        <a:lstStyle/>
        <a:p>
          <a:r>
            <a:rPr lang="en-GB" sz="1600" dirty="0"/>
            <a:t>Text</a:t>
          </a:r>
        </a:p>
      </dgm:t>
    </dgm:pt>
    <dgm:pt modelId="{541CCCB5-BE17-4E86-ACAF-363AE53E31A9}" type="parTrans" cxnId="{0EF4E62A-53E8-490A-9B3C-40AAB4D9E0A6}">
      <dgm:prSet/>
      <dgm:spPr/>
      <dgm:t>
        <a:bodyPr/>
        <a:lstStyle/>
        <a:p>
          <a:endParaRPr lang="en-GB" sz="1600"/>
        </a:p>
      </dgm:t>
    </dgm:pt>
    <dgm:pt modelId="{E0AEFFE7-6308-447F-8914-D10868B84270}" type="sibTrans" cxnId="{0EF4E62A-53E8-490A-9B3C-40AAB4D9E0A6}">
      <dgm:prSet/>
      <dgm:spPr/>
      <dgm:t>
        <a:bodyPr/>
        <a:lstStyle/>
        <a:p>
          <a:endParaRPr lang="en-GB" sz="1600"/>
        </a:p>
      </dgm:t>
    </dgm:pt>
    <dgm:pt modelId="{B37613AA-34BD-4890-AB02-1DDB4108E3EA}">
      <dgm:prSet phldrT="[Text]" custT="1"/>
      <dgm:spPr/>
      <dgm:t>
        <a:bodyPr/>
        <a:lstStyle/>
        <a:p>
          <a:r>
            <a:rPr lang="en-GB" sz="1600" dirty="0"/>
            <a:t>Text</a:t>
          </a:r>
        </a:p>
      </dgm:t>
    </dgm:pt>
    <dgm:pt modelId="{CF01DA7E-CA82-4E9B-8C2E-616CB024D3AB}" type="parTrans" cxnId="{996BF991-6DF9-492B-9BE6-1C3A9687A13D}">
      <dgm:prSet/>
      <dgm:spPr/>
      <dgm:t>
        <a:bodyPr/>
        <a:lstStyle/>
        <a:p>
          <a:endParaRPr lang="en-GB" sz="1600"/>
        </a:p>
      </dgm:t>
    </dgm:pt>
    <dgm:pt modelId="{64347C47-00B4-4F1B-B3A7-6D3E2FF9D7B1}" type="sibTrans" cxnId="{996BF991-6DF9-492B-9BE6-1C3A9687A13D}">
      <dgm:prSet/>
      <dgm:spPr/>
      <dgm:t>
        <a:bodyPr/>
        <a:lstStyle/>
        <a:p>
          <a:endParaRPr lang="en-GB" sz="1600"/>
        </a:p>
      </dgm:t>
    </dgm:pt>
    <dgm:pt modelId="{FB88D3BC-E0FE-4337-8BC0-838D8AB5F5AA}">
      <dgm:prSet phldrT="[Text]" custT="1"/>
      <dgm:spPr/>
      <dgm:t>
        <a:bodyPr/>
        <a:lstStyle/>
        <a:p>
          <a:r>
            <a:rPr lang="en-GB" sz="1600" dirty="0"/>
            <a:t>Text</a:t>
          </a:r>
        </a:p>
      </dgm:t>
    </dgm:pt>
    <dgm:pt modelId="{1C3839AF-D0D0-42C8-86AD-93999F9D261B}" type="parTrans" cxnId="{7E0281E7-C244-4C43-AC35-C65EDA20BFF4}">
      <dgm:prSet/>
      <dgm:spPr/>
      <dgm:t>
        <a:bodyPr/>
        <a:lstStyle/>
        <a:p>
          <a:endParaRPr lang="en-GB" sz="1600"/>
        </a:p>
      </dgm:t>
    </dgm:pt>
    <dgm:pt modelId="{05CE28CB-3B3B-4E1E-92E5-97853A0ABDEA}" type="sibTrans" cxnId="{7E0281E7-C244-4C43-AC35-C65EDA20BFF4}">
      <dgm:prSet/>
      <dgm:spPr/>
      <dgm:t>
        <a:bodyPr/>
        <a:lstStyle/>
        <a:p>
          <a:endParaRPr lang="en-GB" sz="1600"/>
        </a:p>
      </dgm:t>
    </dgm:pt>
    <dgm:pt modelId="{9689B1AE-3EC0-4F8C-958E-156FC4D13EAB}">
      <dgm:prSet phldrT="[Text]" custT="1"/>
      <dgm:spPr/>
      <dgm:t>
        <a:bodyPr/>
        <a:lstStyle/>
        <a:p>
          <a:r>
            <a:rPr lang="en-GB" sz="1600" dirty="0"/>
            <a:t>Text</a:t>
          </a:r>
        </a:p>
      </dgm:t>
    </dgm:pt>
    <dgm:pt modelId="{37457E98-3FB7-43AB-94AA-1D2F44E2F989}" type="parTrans" cxnId="{87E6F3D9-8A33-4EBA-8BF9-561CC012B9CE}">
      <dgm:prSet/>
      <dgm:spPr/>
      <dgm:t>
        <a:bodyPr/>
        <a:lstStyle/>
        <a:p>
          <a:endParaRPr lang="en-GB" sz="1600"/>
        </a:p>
      </dgm:t>
    </dgm:pt>
    <dgm:pt modelId="{69E3C0DA-283A-48DA-ADBE-594DBD27C244}" type="sibTrans" cxnId="{87E6F3D9-8A33-4EBA-8BF9-561CC012B9CE}">
      <dgm:prSet/>
      <dgm:spPr/>
      <dgm:t>
        <a:bodyPr/>
        <a:lstStyle/>
        <a:p>
          <a:endParaRPr lang="en-GB" sz="1600"/>
        </a:p>
      </dgm:t>
    </dgm:pt>
    <dgm:pt modelId="{A1292B6F-5C62-440B-A871-F860428EA2AB}">
      <dgm:prSet phldrT="[Text]" custT="1"/>
      <dgm:spPr/>
      <dgm:t>
        <a:bodyPr/>
        <a:lstStyle/>
        <a:p>
          <a:r>
            <a:rPr lang="en-GB" sz="1600" dirty="0"/>
            <a:t>Text</a:t>
          </a:r>
        </a:p>
      </dgm:t>
    </dgm:pt>
    <dgm:pt modelId="{9DAAF819-E4FF-4F00-A9DE-22014E286910}" type="parTrans" cxnId="{FBCAFA25-3123-4981-90DB-A6C9AFF4707E}">
      <dgm:prSet/>
      <dgm:spPr/>
      <dgm:t>
        <a:bodyPr/>
        <a:lstStyle/>
        <a:p>
          <a:endParaRPr lang="en-GB" sz="1600"/>
        </a:p>
      </dgm:t>
    </dgm:pt>
    <dgm:pt modelId="{C8822F3D-134C-46D1-AE3E-4C367EFE9DD1}" type="sibTrans" cxnId="{FBCAFA25-3123-4981-90DB-A6C9AFF4707E}">
      <dgm:prSet/>
      <dgm:spPr/>
      <dgm:t>
        <a:bodyPr/>
        <a:lstStyle/>
        <a:p>
          <a:endParaRPr lang="en-GB" sz="1600"/>
        </a:p>
      </dgm:t>
    </dgm:pt>
    <dgm:pt modelId="{66400463-D867-4124-9490-CFCFFD73423A}">
      <dgm:prSet phldrT="[Text]" custT="1"/>
      <dgm:spPr/>
      <dgm:t>
        <a:bodyPr/>
        <a:lstStyle/>
        <a:p>
          <a:r>
            <a:rPr lang="en-GB" sz="1600" dirty="0"/>
            <a:t>Text</a:t>
          </a:r>
        </a:p>
      </dgm:t>
    </dgm:pt>
    <dgm:pt modelId="{F1FFB43A-B7C9-474C-884D-C8C370207DC5}" type="parTrans" cxnId="{8E1D4908-45A2-4B15-9A72-5BAACBFF4569}">
      <dgm:prSet/>
      <dgm:spPr/>
      <dgm:t>
        <a:bodyPr/>
        <a:lstStyle/>
        <a:p>
          <a:endParaRPr lang="en-GB" sz="1600"/>
        </a:p>
      </dgm:t>
    </dgm:pt>
    <dgm:pt modelId="{A890F2C4-91E0-4067-8345-427B1D56C721}" type="sibTrans" cxnId="{8E1D4908-45A2-4B15-9A72-5BAACBFF4569}">
      <dgm:prSet/>
      <dgm:spPr/>
      <dgm:t>
        <a:bodyPr/>
        <a:lstStyle/>
        <a:p>
          <a:endParaRPr lang="en-GB" sz="1600"/>
        </a:p>
      </dgm:t>
    </dgm:pt>
    <dgm:pt modelId="{248DEEEE-8CF0-4C37-879A-865C9B1F0634}">
      <dgm:prSet phldrT="[Text]" custT="1"/>
      <dgm:spPr/>
      <dgm:t>
        <a:bodyPr/>
        <a:lstStyle/>
        <a:p>
          <a:r>
            <a:rPr lang="en-GB" sz="1600" dirty="0"/>
            <a:t>Text</a:t>
          </a:r>
        </a:p>
      </dgm:t>
    </dgm:pt>
    <dgm:pt modelId="{8CCB3287-F3D6-4540-85F1-D07136E3853F}" type="parTrans" cxnId="{EBB36484-1BB5-4E7E-B499-7CBAD59E9FC7}">
      <dgm:prSet/>
      <dgm:spPr/>
      <dgm:t>
        <a:bodyPr/>
        <a:lstStyle/>
        <a:p>
          <a:endParaRPr lang="en-GB" sz="1600"/>
        </a:p>
      </dgm:t>
    </dgm:pt>
    <dgm:pt modelId="{190F279C-8E1F-481D-A9D2-E5A5A8255FB4}" type="sibTrans" cxnId="{EBB36484-1BB5-4E7E-B499-7CBAD59E9FC7}">
      <dgm:prSet/>
      <dgm:spPr/>
      <dgm:t>
        <a:bodyPr/>
        <a:lstStyle/>
        <a:p>
          <a:endParaRPr lang="en-GB" sz="1600"/>
        </a:p>
      </dgm:t>
    </dgm:pt>
    <dgm:pt modelId="{5696284E-C774-4FBA-A8F2-8F22D7FE6AFB}">
      <dgm:prSet custT="1"/>
      <dgm:spPr/>
      <dgm:t>
        <a:bodyPr/>
        <a:lstStyle/>
        <a:p>
          <a:r>
            <a:rPr lang="de-DE" sz="1600" dirty="0"/>
            <a:t>Text</a:t>
          </a:r>
        </a:p>
      </dgm:t>
    </dgm:pt>
    <dgm:pt modelId="{81FD2F87-E5D5-486F-BE1F-0752C66F7A25}" type="parTrans" cxnId="{D36255BA-C15F-4DEC-8E92-551B93506E57}">
      <dgm:prSet/>
      <dgm:spPr/>
      <dgm:t>
        <a:bodyPr/>
        <a:lstStyle/>
        <a:p>
          <a:endParaRPr lang="de-DE" sz="1600"/>
        </a:p>
      </dgm:t>
    </dgm:pt>
    <dgm:pt modelId="{B03B6FE2-A8DC-49E5-89C3-7DCB62D69EF9}" type="sibTrans" cxnId="{D36255BA-C15F-4DEC-8E92-551B93506E57}">
      <dgm:prSet/>
      <dgm:spPr/>
      <dgm:t>
        <a:bodyPr/>
        <a:lstStyle/>
        <a:p>
          <a:endParaRPr lang="de-DE" sz="1600"/>
        </a:p>
      </dgm:t>
    </dgm:pt>
    <dgm:pt modelId="{17D140C1-DB71-4C89-AF7B-0776C08CBB7B}">
      <dgm:prSet phldrT="[Text]" custT="1"/>
      <dgm:spPr/>
      <dgm:t>
        <a:bodyPr/>
        <a:lstStyle/>
        <a:p>
          <a:r>
            <a:rPr lang="en-US" sz="1600" dirty="0"/>
            <a:t>Text</a:t>
          </a:r>
          <a:endParaRPr lang="en-GB" sz="1600" dirty="0"/>
        </a:p>
      </dgm:t>
    </dgm:pt>
    <dgm:pt modelId="{B08A7F64-C5A5-495C-9B1E-A473389C0A3D}" type="parTrans" cxnId="{9F7BEE34-4D86-4832-B9AE-DE49A59EE70B}">
      <dgm:prSet/>
      <dgm:spPr/>
      <dgm:t>
        <a:bodyPr/>
        <a:lstStyle/>
        <a:p>
          <a:endParaRPr lang="en-GB" sz="1600"/>
        </a:p>
      </dgm:t>
    </dgm:pt>
    <dgm:pt modelId="{503851AA-B43D-4A36-AE36-9C6E20A5A221}" type="sibTrans" cxnId="{9F7BEE34-4D86-4832-B9AE-DE49A59EE70B}">
      <dgm:prSet/>
      <dgm:spPr/>
      <dgm:t>
        <a:bodyPr/>
        <a:lstStyle/>
        <a:p>
          <a:endParaRPr lang="en-GB" sz="1600"/>
        </a:p>
      </dgm:t>
    </dgm:pt>
    <dgm:pt modelId="{C9351FD7-DAD9-4FAC-AAF0-7AECC10B3927}">
      <dgm:prSet phldrT="[Text]" custT="1"/>
      <dgm:spPr/>
      <dgm:t>
        <a:bodyPr/>
        <a:lstStyle/>
        <a:p>
          <a:r>
            <a:rPr lang="en-US" sz="1600" dirty="0"/>
            <a:t>Text</a:t>
          </a:r>
          <a:endParaRPr lang="en-GB" sz="1600" dirty="0"/>
        </a:p>
      </dgm:t>
    </dgm:pt>
    <dgm:pt modelId="{0F5395F0-1E9E-4FA0-89A6-FB45F2156E5E}" type="parTrans" cxnId="{1C31E991-06F8-4B79-9602-24411B2AFB94}">
      <dgm:prSet/>
      <dgm:spPr/>
      <dgm:t>
        <a:bodyPr/>
        <a:lstStyle/>
        <a:p>
          <a:endParaRPr lang="en-GB" sz="1600"/>
        </a:p>
      </dgm:t>
    </dgm:pt>
    <dgm:pt modelId="{B002CD30-9FBD-4C95-920A-A5A1E7E96593}" type="sibTrans" cxnId="{1C31E991-06F8-4B79-9602-24411B2AFB94}">
      <dgm:prSet/>
      <dgm:spPr/>
      <dgm:t>
        <a:bodyPr/>
        <a:lstStyle/>
        <a:p>
          <a:endParaRPr lang="en-GB" sz="1600"/>
        </a:p>
      </dgm:t>
    </dgm:pt>
    <dgm:pt modelId="{B508F0EC-08C6-4F5B-8001-EC2D1F5B8A3A}">
      <dgm:prSet custT="1"/>
      <dgm:spPr/>
      <dgm:t>
        <a:bodyPr/>
        <a:lstStyle/>
        <a:p>
          <a:r>
            <a:rPr lang="de-DE" sz="1600" dirty="0"/>
            <a:t>Text</a:t>
          </a:r>
        </a:p>
      </dgm:t>
    </dgm:pt>
    <dgm:pt modelId="{B4729C0C-59ED-40FD-822F-0F7AFE1C3EFD}" type="parTrans" cxnId="{61C3E112-785B-487C-9303-58DD5EC5FE59}">
      <dgm:prSet/>
      <dgm:spPr/>
      <dgm:t>
        <a:bodyPr/>
        <a:lstStyle/>
        <a:p>
          <a:endParaRPr lang="en-GB" sz="1600"/>
        </a:p>
      </dgm:t>
    </dgm:pt>
    <dgm:pt modelId="{71A1D0EA-BE49-4FD6-B383-F79C18838B7C}" type="sibTrans" cxnId="{61C3E112-785B-487C-9303-58DD5EC5FE59}">
      <dgm:prSet/>
      <dgm:spPr/>
      <dgm:t>
        <a:bodyPr/>
        <a:lstStyle/>
        <a:p>
          <a:endParaRPr lang="en-GB" sz="1600"/>
        </a:p>
      </dgm:t>
    </dgm:pt>
    <dgm:pt modelId="{F3EAF8A2-EEA4-4916-8B20-BCD9246BD53F}">
      <dgm:prSet custT="1"/>
      <dgm:spPr/>
      <dgm:t>
        <a:bodyPr/>
        <a:lstStyle/>
        <a:p>
          <a:r>
            <a:rPr lang="de-DE" sz="1600" dirty="0"/>
            <a:t>Text</a:t>
          </a:r>
        </a:p>
      </dgm:t>
    </dgm:pt>
    <dgm:pt modelId="{751CDB28-6247-42AA-9BB3-A89A68122017}" type="parTrans" cxnId="{0D9E37B6-49B9-4A81-BA28-0F68F04A7A07}">
      <dgm:prSet/>
      <dgm:spPr/>
      <dgm:t>
        <a:bodyPr/>
        <a:lstStyle/>
        <a:p>
          <a:endParaRPr lang="en-GB" sz="1600"/>
        </a:p>
      </dgm:t>
    </dgm:pt>
    <dgm:pt modelId="{997AC9DF-75EF-4760-BAA2-B90B2AA125FA}" type="sibTrans" cxnId="{0D9E37B6-49B9-4A81-BA28-0F68F04A7A07}">
      <dgm:prSet/>
      <dgm:spPr/>
      <dgm:t>
        <a:bodyPr/>
        <a:lstStyle/>
        <a:p>
          <a:endParaRPr lang="en-GB" sz="1600"/>
        </a:p>
      </dgm:t>
    </dgm:pt>
    <dgm:pt modelId="{A015A4F7-C18B-43FF-95D6-9A97FB69EE22}">
      <dgm:prSet custT="1"/>
      <dgm:spPr/>
      <dgm:t>
        <a:bodyPr/>
        <a:lstStyle/>
        <a:p>
          <a:r>
            <a:rPr lang="de-DE" sz="1600" dirty="0"/>
            <a:t>Text</a:t>
          </a:r>
        </a:p>
      </dgm:t>
    </dgm:pt>
    <dgm:pt modelId="{F6CE62BD-E17A-4CD0-9ECD-39CEB11523C7}" type="parTrans" cxnId="{EB9236A1-5E23-4D09-8180-52EAEECF08E6}">
      <dgm:prSet/>
      <dgm:spPr/>
      <dgm:t>
        <a:bodyPr/>
        <a:lstStyle/>
        <a:p>
          <a:endParaRPr lang="en-GB" sz="1600"/>
        </a:p>
      </dgm:t>
    </dgm:pt>
    <dgm:pt modelId="{EF24AEA7-1C2F-4B34-B16F-E720AA59999D}" type="sibTrans" cxnId="{EB9236A1-5E23-4D09-8180-52EAEECF08E6}">
      <dgm:prSet/>
      <dgm:spPr/>
      <dgm:t>
        <a:bodyPr/>
        <a:lstStyle/>
        <a:p>
          <a:endParaRPr lang="en-GB" sz="1600"/>
        </a:p>
      </dgm:t>
    </dgm:pt>
    <dgm:pt modelId="{66C37214-596B-4F8E-909B-346B8601D938}">
      <dgm:prSet custT="1"/>
      <dgm:spPr/>
      <dgm:t>
        <a:bodyPr/>
        <a:lstStyle/>
        <a:p>
          <a:r>
            <a:rPr lang="de-DE" sz="1600" dirty="0"/>
            <a:t>Text</a:t>
          </a:r>
        </a:p>
      </dgm:t>
    </dgm:pt>
    <dgm:pt modelId="{F2C06E80-32DB-4D9C-8D31-9C652F5A53DB}" type="parTrans" cxnId="{B1FECE9D-B5C7-46CC-AD56-CCCDCC050DF8}">
      <dgm:prSet/>
      <dgm:spPr/>
      <dgm:t>
        <a:bodyPr/>
        <a:lstStyle/>
        <a:p>
          <a:endParaRPr lang="en-GB" sz="1600"/>
        </a:p>
      </dgm:t>
    </dgm:pt>
    <dgm:pt modelId="{94D3345B-98A4-4F07-8D9C-B0F237C3BFC5}" type="sibTrans" cxnId="{B1FECE9D-B5C7-46CC-AD56-CCCDCC050DF8}">
      <dgm:prSet/>
      <dgm:spPr/>
      <dgm:t>
        <a:bodyPr/>
        <a:lstStyle/>
        <a:p>
          <a:endParaRPr lang="en-GB" sz="1600"/>
        </a:p>
      </dgm:t>
    </dgm:pt>
    <dgm:pt modelId="{74FC920C-8A3D-4757-A047-CC7B75D6E3A1}">
      <dgm:prSet custT="1"/>
      <dgm:spPr/>
      <dgm:t>
        <a:bodyPr/>
        <a:lstStyle/>
        <a:p>
          <a:r>
            <a:rPr lang="de-DE" sz="1600" dirty="0"/>
            <a:t>Text</a:t>
          </a:r>
        </a:p>
      </dgm:t>
    </dgm:pt>
    <dgm:pt modelId="{DCB6036A-C823-4081-9505-D12C1FD62DF1}" type="parTrans" cxnId="{88CB6CF8-F466-4214-968B-8E847C60D877}">
      <dgm:prSet/>
      <dgm:spPr/>
      <dgm:t>
        <a:bodyPr/>
        <a:lstStyle/>
        <a:p>
          <a:endParaRPr lang="en-GB" sz="1600"/>
        </a:p>
      </dgm:t>
    </dgm:pt>
    <dgm:pt modelId="{2037DC5F-55E9-4205-8730-86E3BB8AA1D1}" type="sibTrans" cxnId="{88CB6CF8-F466-4214-968B-8E847C60D877}">
      <dgm:prSet/>
      <dgm:spPr/>
      <dgm:t>
        <a:bodyPr/>
        <a:lstStyle/>
        <a:p>
          <a:endParaRPr lang="en-GB" sz="1600"/>
        </a:p>
      </dgm:t>
    </dgm:pt>
    <dgm:pt modelId="{7C65892F-BB75-4B29-9F09-4D1DB8673C03}">
      <dgm:prSet custT="1"/>
      <dgm:spPr/>
      <dgm:t>
        <a:bodyPr/>
        <a:lstStyle/>
        <a:p>
          <a:r>
            <a:rPr lang="de-DE" sz="1600" dirty="0"/>
            <a:t>Text</a:t>
          </a:r>
        </a:p>
      </dgm:t>
    </dgm:pt>
    <dgm:pt modelId="{A1F221E6-65F9-4399-9A72-4B0AA26C6A5B}" type="parTrans" cxnId="{997849FA-7ECD-4081-A26A-BD24DF85E36B}">
      <dgm:prSet/>
      <dgm:spPr/>
      <dgm:t>
        <a:bodyPr/>
        <a:lstStyle/>
        <a:p>
          <a:endParaRPr lang="en-GB" sz="1600"/>
        </a:p>
      </dgm:t>
    </dgm:pt>
    <dgm:pt modelId="{40C37943-314B-4916-B889-9E7511EB7B43}" type="sibTrans" cxnId="{997849FA-7ECD-4081-A26A-BD24DF85E36B}">
      <dgm:prSet/>
      <dgm:spPr/>
      <dgm:t>
        <a:bodyPr/>
        <a:lstStyle/>
        <a:p>
          <a:endParaRPr lang="en-GB" sz="1600"/>
        </a:p>
      </dgm:t>
    </dgm:pt>
    <dgm:pt modelId="{0AB82E1F-2EF8-4633-AC1F-E04C853C281A}">
      <dgm:prSet custT="1"/>
      <dgm:spPr/>
      <dgm:t>
        <a:bodyPr/>
        <a:lstStyle/>
        <a:p>
          <a:r>
            <a:rPr lang="de-DE" sz="1600" dirty="0"/>
            <a:t>Text</a:t>
          </a:r>
        </a:p>
      </dgm:t>
    </dgm:pt>
    <dgm:pt modelId="{1ED4600C-37DD-4102-B776-E39B4ACEFA78}" type="parTrans" cxnId="{0243BC4B-0B2E-4DBC-9DAC-01AFC54B8BCB}">
      <dgm:prSet/>
      <dgm:spPr/>
      <dgm:t>
        <a:bodyPr/>
        <a:lstStyle/>
        <a:p>
          <a:endParaRPr lang="en-GB" sz="1600"/>
        </a:p>
      </dgm:t>
    </dgm:pt>
    <dgm:pt modelId="{8AB26916-4F74-42CC-9194-B32964B3FCD9}" type="sibTrans" cxnId="{0243BC4B-0B2E-4DBC-9DAC-01AFC54B8BCB}">
      <dgm:prSet/>
      <dgm:spPr/>
      <dgm:t>
        <a:bodyPr/>
        <a:lstStyle/>
        <a:p>
          <a:endParaRPr lang="en-GB" sz="1600"/>
        </a:p>
      </dgm:t>
    </dgm:pt>
    <dgm:pt modelId="{83D6742C-B250-431E-8363-49C01164FD04}">
      <dgm:prSet custT="1"/>
      <dgm:spPr/>
      <dgm:t>
        <a:bodyPr/>
        <a:lstStyle/>
        <a:p>
          <a:endParaRPr lang="de-DE" sz="1600" dirty="0"/>
        </a:p>
      </dgm:t>
    </dgm:pt>
    <dgm:pt modelId="{E3F4D2E4-6D68-40BC-8AAC-58DF82702AA4}" type="parTrans" cxnId="{8984514A-67C0-4DF4-A21F-B31DD879803E}">
      <dgm:prSet/>
      <dgm:spPr/>
      <dgm:t>
        <a:bodyPr/>
        <a:lstStyle/>
        <a:p>
          <a:endParaRPr lang="en-GB" sz="1600"/>
        </a:p>
      </dgm:t>
    </dgm:pt>
    <dgm:pt modelId="{4E19A3E9-9345-4C1D-A141-44D07FA86619}" type="sibTrans" cxnId="{8984514A-67C0-4DF4-A21F-B31DD879803E}">
      <dgm:prSet/>
      <dgm:spPr/>
      <dgm:t>
        <a:bodyPr/>
        <a:lstStyle/>
        <a:p>
          <a:endParaRPr lang="en-GB" sz="1600"/>
        </a:p>
      </dgm:t>
    </dgm:pt>
    <dgm:pt modelId="{962F080A-D00B-4FF7-979D-3F5771F05758}" type="pres">
      <dgm:prSet presAssocID="{8E811187-EA03-491A-9116-4ADB6B285012}" presName="Name0" presStyleCnt="0">
        <dgm:presLayoutVars>
          <dgm:dir/>
          <dgm:animLvl val="lvl"/>
          <dgm:resizeHandles val="exact"/>
        </dgm:presLayoutVars>
      </dgm:prSet>
      <dgm:spPr/>
      <dgm:t>
        <a:bodyPr/>
        <a:lstStyle/>
        <a:p>
          <a:endParaRPr lang="de-DE"/>
        </a:p>
      </dgm:t>
    </dgm:pt>
    <dgm:pt modelId="{E2835C87-158A-420B-890F-3A9A17BC24B2}" type="pres">
      <dgm:prSet presAssocID="{0F4D29A8-3451-4281-9474-90F4D1404EEE}" presName="composite" presStyleCnt="0"/>
      <dgm:spPr/>
    </dgm:pt>
    <dgm:pt modelId="{6B348CF5-7132-48FE-8723-EBF2E22C63D0}" type="pres">
      <dgm:prSet presAssocID="{0F4D29A8-3451-4281-9474-90F4D1404EEE}" presName="parTx" presStyleLbl="node1" presStyleIdx="0" presStyleCnt="5">
        <dgm:presLayoutVars>
          <dgm:chMax val="0"/>
          <dgm:chPref val="0"/>
          <dgm:bulletEnabled val="1"/>
        </dgm:presLayoutVars>
      </dgm:prSet>
      <dgm:spPr/>
      <dgm:t>
        <a:bodyPr/>
        <a:lstStyle/>
        <a:p>
          <a:endParaRPr lang="de-DE"/>
        </a:p>
      </dgm:t>
    </dgm:pt>
    <dgm:pt modelId="{3329D818-A65F-43BA-BBE9-67EA9BCE41B0}" type="pres">
      <dgm:prSet presAssocID="{0F4D29A8-3451-4281-9474-90F4D1404EEE}" presName="desTx" presStyleLbl="revTx" presStyleIdx="0" presStyleCnt="5">
        <dgm:presLayoutVars>
          <dgm:bulletEnabled val="1"/>
        </dgm:presLayoutVars>
      </dgm:prSet>
      <dgm:spPr/>
      <dgm:t>
        <a:bodyPr/>
        <a:lstStyle/>
        <a:p>
          <a:endParaRPr lang="de-DE"/>
        </a:p>
      </dgm:t>
    </dgm:pt>
    <dgm:pt modelId="{8238F444-EFBE-49F2-B052-D5C47ED5DECC}" type="pres">
      <dgm:prSet presAssocID="{ED7F314E-7C02-4947-99B1-C4543B5916A3}" presName="space" presStyleCnt="0"/>
      <dgm:spPr/>
    </dgm:pt>
    <dgm:pt modelId="{32135E34-ECA9-42B4-AB49-ACED5D1043DD}" type="pres">
      <dgm:prSet presAssocID="{077D3651-061D-4BB8-B225-6562072387A3}" presName="composite" presStyleCnt="0"/>
      <dgm:spPr/>
    </dgm:pt>
    <dgm:pt modelId="{1DBF8B24-ABE8-409C-93EA-ADAA38343671}" type="pres">
      <dgm:prSet presAssocID="{077D3651-061D-4BB8-B225-6562072387A3}" presName="parTx" presStyleLbl="node1" presStyleIdx="1" presStyleCnt="5">
        <dgm:presLayoutVars>
          <dgm:chMax val="0"/>
          <dgm:chPref val="0"/>
          <dgm:bulletEnabled val="1"/>
        </dgm:presLayoutVars>
      </dgm:prSet>
      <dgm:spPr/>
      <dgm:t>
        <a:bodyPr/>
        <a:lstStyle/>
        <a:p>
          <a:endParaRPr lang="de-DE"/>
        </a:p>
      </dgm:t>
    </dgm:pt>
    <dgm:pt modelId="{68ED60D0-277D-4D35-9AE5-73F847B4E6DF}" type="pres">
      <dgm:prSet presAssocID="{077D3651-061D-4BB8-B225-6562072387A3}" presName="desTx" presStyleLbl="revTx" presStyleIdx="1" presStyleCnt="5">
        <dgm:presLayoutVars>
          <dgm:bulletEnabled val="1"/>
        </dgm:presLayoutVars>
      </dgm:prSet>
      <dgm:spPr/>
      <dgm:t>
        <a:bodyPr/>
        <a:lstStyle/>
        <a:p>
          <a:endParaRPr lang="de-DE"/>
        </a:p>
      </dgm:t>
    </dgm:pt>
    <dgm:pt modelId="{192609CE-2B55-4849-B7A3-5A8A9FEF2054}" type="pres">
      <dgm:prSet presAssocID="{30F9E9BB-2F80-4659-88E3-734537514D56}" presName="space" presStyleCnt="0"/>
      <dgm:spPr/>
    </dgm:pt>
    <dgm:pt modelId="{B8AC6AE5-ADBA-4E0D-8642-35F0A011A290}" type="pres">
      <dgm:prSet presAssocID="{2EAAEAB1-98A4-49A4-9FFF-EAA96197C8DB}" presName="composite" presStyleCnt="0"/>
      <dgm:spPr/>
    </dgm:pt>
    <dgm:pt modelId="{3277DADE-0C31-48EC-9CF0-A14C5837E7C9}" type="pres">
      <dgm:prSet presAssocID="{2EAAEAB1-98A4-49A4-9FFF-EAA96197C8DB}" presName="parTx" presStyleLbl="node1" presStyleIdx="2" presStyleCnt="5">
        <dgm:presLayoutVars>
          <dgm:chMax val="0"/>
          <dgm:chPref val="0"/>
          <dgm:bulletEnabled val="1"/>
        </dgm:presLayoutVars>
      </dgm:prSet>
      <dgm:spPr/>
      <dgm:t>
        <a:bodyPr/>
        <a:lstStyle/>
        <a:p>
          <a:endParaRPr lang="de-DE"/>
        </a:p>
      </dgm:t>
    </dgm:pt>
    <dgm:pt modelId="{DCC71FC3-947B-4061-9822-0C5EC2A6B4E9}" type="pres">
      <dgm:prSet presAssocID="{2EAAEAB1-98A4-49A4-9FFF-EAA96197C8DB}" presName="desTx" presStyleLbl="revTx" presStyleIdx="2" presStyleCnt="5">
        <dgm:presLayoutVars>
          <dgm:bulletEnabled val="1"/>
        </dgm:presLayoutVars>
      </dgm:prSet>
      <dgm:spPr/>
      <dgm:t>
        <a:bodyPr/>
        <a:lstStyle/>
        <a:p>
          <a:endParaRPr lang="de-DE"/>
        </a:p>
      </dgm:t>
    </dgm:pt>
    <dgm:pt modelId="{1CD42507-CC80-4796-9EFC-791B00FBF7CE}" type="pres">
      <dgm:prSet presAssocID="{6947208D-AA97-455F-9C5A-3556E7D7B4F0}" presName="space" presStyleCnt="0"/>
      <dgm:spPr/>
    </dgm:pt>
    <dgm:pt modelId="{AD2E4437-1D2B-431A-A80A-3D6517CA0B31}" type="pres">
      <dgm:prSet presAssocID="{5696284E-C774-4FBA-A8F2-8F22D7FE6AFB}" presName="composite" presStyleCnt="0"/>
      <dgm:spPr/>
    </dgm:pt>
    <dgm:pt modelId="{92FFB65F-E2FC-42A7-87E1-A01488D6257C}" type="pres">
      <dgm:prSet presAssocID="{5696284E-C774-4FBA-A8F2-8F22D7FE6AFB}" presName="parTx" presStyleLbl="node1" presStyleIdx="3" presStyleCnt="5">
        <dgm:presLayoutVars>
          <dgm:chMax val="0"/>
          <dgm:chPref val="0"/>
          <dgm:bulletEnabled val="1"/>
        </dgm:presLayoutVars>
      </dgm:prSet>
      <dgm:spPr/>
      <dgm:t>
        <a:bodyPr/>
        <a:lstStyle/>
        <a:p>
          <a:endParaRPr lang="de-DE"/>
        </a:p>
      </dgm:t>
    </dgm:pt>
    <dgm:pt modelId="{D9812D48-3098-4540-AFA5-898ED505409E}" type="pres">
      <dgm:prSet presAssocID="{5696284E-C774-4FBA-A8F2-8F22D7FE6AFB}" presName="desTx" presStyleLbl="revTx" presStyleIdx="3" presStyleCnt="5">
        <dgm:presLayoutVars>
          <dgm:bulletEnabled val="1"/>
        </dgm:presLayoutVars>
      </dgm:prSet>
      <dgm:spPr/>
      <dgm:t>
        <a:bodyPr/>
        <a:lstStyle/>
        <a:p>
          <a:endParaRPr lang="de-DE"/>
        </a:p>
      </dgm:t>
    </dgm:pt>
    <dgm:pt modelId="{031F23FA-720E-4499-9B7A-E0BCA94A0CA6}" type="pres">
      <dgm:prSet presAssocID="{B03B6FE2-A8DC-49E5-89C3-7DCB62D69EF9}" presName="space" presStyleCnt="0"/>
      <dgm:spPr/>
    </dgm:pt>
    <dgm:pt modelId="{36F2714E-BD2A-443D-AF0B-A0604F96DE4E}" type="pres">
      <dgm:prSet presAssocID="{A015A4F7-C18B-43FF-95D6-9A97FB69EE22}" presName="composite" presStyleCnt="0"/>
      <dgm:spPr/>
    </dgm:pt>
    <dgm:pt modelId="{BB978C1C-E9EB-4FE1-868D-E754474F52A2}" type="pres">
      <dgm:prSet presAssocID="{A015A4F7-C18B-43FF-95D6-9A97FB69EE22}" presName="parTx" presStyleLbl="node1" presStyleIdx="4" presStyleCnt="5">
        <dgm:presLayoutVars>
          <dgm:chMax val="0"/>
          <dgm:chPref val="0"/>
          <dgm:bulletEnabled val="1"/>
        </dgm:presLayoutVars>
      </dgm:prSet>
      <dgm:spPr/>
      <dgm:t>
        <a:bodyPr/>
        <a:lstStyle/>
        <a:p>
          <a:endParaRPr lang="de-DE"/>
        </a:p>
      </dgm:t>
    </dgm:pt>
    <dgm:pt modelId="{A74E031F-8B5D-40B0-B523-9C94BE637549}" type="pres">
      <dgm:prSet presAssocID="{A015A4F7-C18B-43FF-95D6-9A97FB69EE22}" presName="desTx" presStyleLbl="revTx" presStyleIdx="4" presStyleCnt="5">
        <dgm:presLayoutVars>
          <dgm:bulletEnabled val="1"/>
        </dgm:presLayoutVars>
      </dgm:prSet>
      <dgm:spPr/>
      <dgm:t>
        <a:bodyPr/>
        <a:lstStyle/>
        <a:p>
          <a:endParaRPr lang="de-DE"/>
        </a:p>
      </dgm:t>
    </dgm:pt>
  </dgm:ptLst>
  <dgm:cxnLst>
    <dgm:cxn modelId="{61C3E112-785B-487C-9303-58DD5EC5FE59}" srcId="{5696284E-C774-4FBA-A8F2-8F22D7FE6AFB}" destId="{B508F0EC-08C6-4F5B-8001-EC2D1F5B8A3A}" srcOrd="0" destOrd="0" parTransId="{B4729C0C-59ED-40FD-822F-0F7AFE1C3EFD}" sibTransId="{71A1D0EA-BE49-4FD6-B383-F79C18838B7C}"/>
    <dgm:cxn modelId="{1DDF3D8D-2B5C-493D-A797-05B9330CCBE3}" type="presOf" srcId="{248DEEEE-8CF0-4C37-879A-865C9B1F0634}" destId="{3329D818-A65F-43BA-BBE9-67EA9BCE41B0}" srcOrd="0" destOrd="2" presId="urn:microsoft.com/office/officeart/2005/8/layout/chevron1"/>
    <dgm:cxn modelId="{6E8617B9-AD77-45E0-9EDB-70259FBDDABA}" type="presOf" srcId="{9689B1AE-3EC0-4F8C-958E-156FC4D13EAB}" destId="{DCC71FC3-947B-4061-9822-0C5EC2A6B4E9}" srcOrd="0" destOrd="1" presId="urn:microsoft.com/office/officeart/2005/8/layout/chevron1"/>
    <dgm:cxn modelId="{91B8A7C0-66F7-4464-8082-020A6A793E03}" srcId="{8E811187-EA03-491A-9116-4ADB6B285012}" destId="{0F4D29A8-3451-4281-9474-90F4D1404EEE}" srcOrd="0" destOrd="0" parTransId="{B74C963D-5F8D-48DA-A021-451DF529FB90}" sibTransId="{ED7F314E-7C02-4947-99B1-C4543B5916A3}"/>
    <dgm:cxn modelId="{1C31E991-06F8-4B79-9602-24411B2AFB94}" srcId="{077D3651-061D-4BB8-B225-6562072387A3}" destId="{C9351FD7-DAD9-4FAC-AAF0-7AECC10B3927}" srcOrd="2" destOrd="0" parTransId="{0F5395F0-1E9E-4FA0-89A6-FB45F2156E5E}" sibTransId="{B002CD30-9FBD-4C95-920A-A5A1E7E96593}"/>
    <dgm:cxn modelId="{EB9236A1-5E23-4D09-8180-52EAEECF08E6}" srcId="{8E811187-EA03-491A-9116-4ADB6B285012}" destId="{A015A4F7-C18B-43FF-95D6-9A97FB69EE22}" srcOrd="4" destOrd="0" parTransId="{F6CE62BD-E17A-4CD0-9ECD-39CEB11523C7}" sibTransId="{EF24AEA7-1C2F-4B34-B16F-E720AA59999D}"/>
    <dgm:cxn modelId="{F2EA1B0D-BD8C-45C1-9FAA-36722B1D9B70}" type="presOf" srcId="{83D6742C-B250-431E-8363-49C01164FD04}" destId="{A74E031F-8B5D-40B0-B523-9C94BE637549}" srcOrd="0" destOrd="3" presId="urn:microsoft.com/office/officeart/2005/8/layout/chevron1"/>
    <dgm:cxn modelId="{2E056CD0-E295-4F64-9CA8-BDDD3CA628BE}" type="presOf" srcId="{B508F0EC-08C6-4F5B-8001-EC2D1F5B8A3A}" destId="{D9812D48-3098-4540-AFA5-898ED505409E}" srcOrd="0" destOrd="0" presId="urn:microsoft.com/office/officeart/2005/8/layout/chevron1"/>
    <dgm:cxn modelId="{F1DAB79E-0153-4CD7-B6C5-5A5BECE53D42}" type="presOf" srcId="{5696284E-C774-4FBA-A8F2-8F22D7FE6AFB}" destId="{92FFB65F-E2FC-42A7-87E1-A01488D6257C}" srcOrd="0" destOrd="0" presId="urn:microsoft.com/office/officeart/2005/8/layout/chevron1"/>
    <dgm:cxn modelId="{0D9E37B6-49B9-4A81-BA28-0F68F04A7A07}" srcId="{5696284E-C774-4FBA-A8F2-8F22D7FE6AFB}" destId="{F3EAF8A2-EEA4-4916-8B20-BCD9246BD53F}" srcOrd="1" destOrd="0" parTransId="{751CDB28-6247-42AA-9BB3-A89A68122017}" sibTransId="{997AC9DF-75EF-4760-BAA2-B90B2AA125FA}"/>
    <dgm:cxn modelId="{87E6F3D9-8A33-4EBA-8BF9-561CC012B9CE}" srcId="{2EAAEAB1-98A4-49A4-9FFF-EAA96197C8DB}" destId="{9689B1AE-3EC0-4F8C-958E-156FC4D13EAB}" srcOrd="1" destOrd="0" parTransId="{37457E98-3FB7-43AB-94AA-1D2F44E2F989}" sibTransId="{69E3C0DA-283A-48DA-ADBE-594DBD27C244}"/>
    <dgm:cxn modelId="{1F7B831A-465A-426F-86BB-06A6F401B35B}" srcId="{8E811187-EA03-491A-9116-4ADB6B285012}" destId="{2EAAEAB1-98A4-49A4-9FFF-EAA96197C8DB}" srcOrd="2" destOrd="0" parTransId="{66084896-6FE2-4F2A-BB8C-9D8D3CB20FA2}" sibTransId="{6947208D-AA97-455F-9C5A-3556E7D7B4F0}"/>
    <dgm:cxn modelId="{B0BA1921-91BE-4DFC-8FA4-C98EF77FCCC1}" type="presOf" srcId="{66400463-D867-4124-9490-CFCFFD73423A}" destId="{3329D818-A65F-43BA-BBE9-67EA9BCE41B0}" srcOrd="0" destOrd="1" presId="urn:microsoft.com/office/officeart/2005/8/layout/chevron1"/>
    <dgm:cxn modelId="{0F70C65F-B7C7-48C7-BCC0-D0209BEA381A}" type="presOf" srcId="{17D140C1-DB71-4C89-AF7B-0776C08CBB7B}" destId="{DCC71FC3-947B-4061-9822-0C5EC2A6B4E9}" srcOrd="0" destOrd="2" presId="urn:microsoft.com/office/officeart/2005/8/layout/chevron1"/>
    <dgm:cxn modelId="{4FF1C249-DE80-4F54-A065-906944C3C445}" type="presOf" srcId="{A1292B6F-5C62-440B-A871-F860428EA2AB}" destId="{3329D818-A65F-43BA-BBE9-67EA9BCE41B0}" srcOrd="0" destOrd="0" presId="urn:microsoft.com/office/officeart/2005/8/layout/chevron1"/>
    <dgm:cxn modelId="{914132C5-30B7-4AAA-AB29-01721577FDFE}" type="presOf" srcId="{16922593-0CEC-4DCA-AF58-2B36D46E2D8F}" destId="{68ED60D0-277D-4D35-9AE5-73F847B4E6DF}" srcOrd="0" destOrd="0" presId="urn:microsoft.com/office/officeart/2005/8/layout/chevron1"/>
    <dgm:cxn modelId="{B1FECE9D-B5C7-46CC-AD56-CCCDCC050DF8}" srcId="{5696284E-C774-4FBA-A8F2-8F22D7FE6AFB}" destId="{66C37214-596B-4F8E-909B-346B8601D938}" srcOrd="2" destOrd="0" parTransId="{F2C06E80-32DB-4D9C-8D31-9C652F5A53DB}" sibTransId="{94D3345B-98A4-4F07-8D9C-B0F237C3BFC5}"/>
    <dgm:cxn modelId="{6BC5F864-7872-45E3-A8A8-78293C71A480}" type="presOf" srcId="{2EAAEAB1-98A4-49A4-9FFF-EAA96197C8DB}" destId="{3277DADE-0C31-48EC-9CF0-A14C5837E7C9}" srcOrd="0" destOrd="0" presId="urn:microsoft.com/office/officeart/2005/8/layout/chevron1"/>
    <dgm:cxn modelId="{996BF991-6DF9-492B-9BE6-1C3A9687A13D}" srcId="{077D3651-061D-4BB8-B225-6562072387A3}" destId="{B37613AA-34BD-4890-AB02-1DDB4108E3EA}" srcOrd="1" destOrd="0" parTransId="{CF01DA7E-CA82-4E9B-8C2E-616CB024D3AB}" sibTransId="{64347C47-00B4-4F1B-B3A7-6D3E2FF9D7B1}"/>
    <dgm:cxn modelId="{80870CC8-37F2-4068-9640-183210C61C97}" type="presOf" srcId="{66C37214-596B-4F8E-909B-346B8601D938}" destId="{D9812D48-3098-4540-AFA5-898ED505409E}" srcOrd="0" destOrd="2" presId="urn:microsoft.com/office/officeart/2005/8/layout/chevron1"/>
    <dgm:cxn modelId="{33EB4163-CE68-453E-BAB9-D341FD9C9238}" type="presOf" srcId="{FB88D3BC-E0FE-4337-8BC0-838D8AB5F5AA}" destId="{DCC71FC3-947B-4061-9822-0C5EC2A6B4E9}" srcOrd="0" destOrd="0" presId="urn:microsoft.com/office/officeart/2005/8/layout/chevron1"/>
    <dgm:cxn modelId="{1BCD54C5-0AEC-4543-AAB8-9DF469BC4105}" type="presOf" srcId="{0F4D29A8-3451-4281-9474-90F4D1404EEE}" destId="{6B348CF5-7132-48FE-8723-EBF2E22C63D0}" srcOrd="0" destOrd="0" presId="urn:microsoft.com/office/officeart/2005/8/layout/chevron1"/>
    <dgm:cxn modelId="{0243BC4B-0B2E-4DBC-9DAC-01AFC54B8BCB}" srcId="{A015A4F7-C18B-43FF-95D6-9A97FB69EE22}" destId="{0AB82E1F-2EF8-4633-AC1F-E04C853C281A}" srcOrd="2" destOrd="0" parTransId="{1ED4600C-37DD-4102-B776-E39B4ACEFA78}" sibTransId="{8AB26916-4F74-42CC-9194-B32964B3FCD9}"/>
    <dgm:cxn modelId="{7E0281E7-C244-4C43-AC35-C65EDA20BFF4}" srcId="{2EAAEAB1-98A4-49A4-9FFF-EAA96197C8DB}" destId="{FB88D3BC-E0FE-4337-8BC0-838D8AB5F5AA}" srcOrd="0" destOrd="0" parTransId="{1C3839AF-D0D0-42C8-86AD-93999F9D261B}" sibTransId="{05CE28CB-3B3B-4E1E-92E5-97853A0ABDEA}"/>
    <dgm:cxn modelId="{0E1FA724-E57C-451D-BAD6-09DDA50DA827}" type="presOf" srcId="{A015A4F7-C18B-43FF-95D6-9A97FB69EE22}" destId="{BB978C1C-E9EB-4FE1-868D-E754474F52A2}" srcOrd="0" destOrd="0" presId="urn:microsoft.com/office/officeart/2005/8/layout/chevron1"/>
    <dgm:cxn modelId="{087CFC95-A7A7-45CF-A558-09FF4C23216A}" type="presOf" srcId="{C9351FD7-DAD9-4FAC-AAF0-7AECC10B3927}" destId="{68ED60D0-277D-4D35-9AE5-73F847B4E6DF}" srcOrd="0" destOrd="2" presId="urn:microsoft.com/office/officeart/2005/8/layout/chevron1"/>
    <dgm:cxn modelId="{FBCAFA25-3123-4981-90DB-A6C9AFF4707E}" srcId="{0F4D29A8-3451-4281-9474-90F4D1404EEE}" destId="{A1292B6F-5C62-440B-A871-F860428EA2AB}" srcOrd="0" destOrd="0" parTransId="{9DAAF819-E4FF-4F00-A9DE-22014E286910}" sibTransId="{C8822F3D-134C-46D1-AE3E-4C367EFE9DD1}"/>
    <dgm:cxn modelId="{804F87CA-7F22-4816-AAF6-04B7C685DE7F}" type="presOf" srcId="{8E811187-EA03-491A-9116-4ADB6B285012}" destId="{962F080A-D00B-4FF7-979D-3F5771F05758}" srcOrd="0" destOrd="0" presId="urn:microsoft.com/office/officeart/2005/8/layout/chevron1"/>
    <dgm:cxn modelId="{8E1D4908-45A2-4B15-9A72-5BAACBFF4569}" srcId="{0F4D29A8-3451-4281-9474-90F4D1404EEE}" destId="{66400463-D867-4124-9490-CFCFFD73423A}" srcOrd="1" destOrd="0" parTransId="{F1FFB43A-B7C9-474C-884D-C8C370207DC5}" sibTransId="{A890F2C4-91E0-4067-8345-427B1D56C721}"/>
    <dgm:cxn modelId="{88CB6CF8-F466-4214-968B-8E847C60D877}" srcId="{A015A4F7-C18B-43FF-95D6-9A97FB69EE22}" destId="{74FC920C-8A3D-4757-A047-CC7B75D6E3A1}" srcOrd="0" destOrd="0" parTransId="{DCB6036A-C823-4081-9505-D12C1FD62DF1}" sibTransId="{2037DC5F-55E9-4205-8730-86E3BB8AA1D1}"/>
    <dgm:cxn modelId="{8984514A-67C0-4DF4-A21F-B31DD879803E}" srcId="{A015A4F7-C18B-43FF-95D6-9A97FB69EE22}" destId="{83D6742C-B250-431E-8363-49C01164FD04}" srcOrd="3" destOrd="0" parTransId="{E3F4D2E4-6D68-40BC-8AAC-58DF82702AA4}" sibTransId="{4E19A3E9-9345-4C1D-A141-44D07FA86619}"/>
    <dgm:cxn modelId="{D36255BA-C15F-4DEC-8E92-551B93506E57}" srcId="{8E811187-EA03-491A-9116-4ADB6B285012}" destId="{5696284E-C774-4FBA-A8F2-8F22D7FE6AFB}" srcOrd="3" destOrd="0" parTransId="{81FD2F87-E5D5-486F-BE1F-0752C66F7A25}" sibTransId="{B03B6FE2-A8DC-49E5-89C3-7DCB62D69EF9}"/>
    <dgm:cxn modelId="{5115C7D8-1883-4A70-A55F-96DCDF1505A4}" type="presOf" srcId="{0AB82E1F-2EF8-4633-AC1F-E04C853C281A}" destId="{A74E031F-8B5D-40B0-B523-9C94BE637549}" srcOrd="0" destOrd="2" presId="urn:microsoft.com/office/officeart/2005/8/layout/chevron1"/>
    <dgm:cxn modelId="{0EF4E62A-53E8-490A-9B3C-40AAB4D9E0A6}" srcId="{077D3651-061D-4BB8-B225-6562072387A3}" destId="{16922593-0CEC-4DCA-AF58-2B36D46E2D8F}" srcOrd="0" destOrd="0" parTransId="{541CCCB5-BE17-4E86-ACAF-363AE53E31A9}" sibTransId="{E0AEFFE7-6308-447F-8914-D10868B84270}"/>
    <dgm:cxn modelId="{B55E2182-762A-49F8-B012-0FA13743248A}" type="presOf" srcId="{74FC920C-8A3D-4757-A047-CC7B75D6E3A1}" destId="{A74E031F-8B5D-40B0-B523-9C94BE637549}" srcOrd="0" destOrd="0" presId="urn:microsoft.com/office/officeart/2005/8/layout/chevron1"/>
    <dgm:cxn modelId="{273FCDD3-9EEC-4DC5-8A2E-E415D708A1CC}" type="presOf" srcId="{7C65892F-BB75-4B29-9F09-4D1DB8673C03}" destId="{A74E031F-8B5D-40B0-B523-9C94BE637549}" srcOrd="0" destOrd="1" presId="urn:microsoft.com/office/officeart/2005/8/layout/chevron1"/>
    <dgm:cxn modelId="{2958195E-3B62-478A-B582-5E0003061DBB}" srcId="{8E811187-EA03-491A-9116-4ADB6B285012}" destId="{077D3651-061D-4BB8-B225-6562072387A3}" srcOrd="1" destOrd="0" parTransId="{AF4E5AE6-B208-4A76-B110-24C1D5F73E38}" sibTransId="{30F9E9BB-2F80-4659-88E3-734537514D56}"/>
    <dgm:cxn modelId="{997849FA-7ECD-4081-A26A-BD24DF85E36B}" srcId="{A015A4F7-C18B-43FF-95D6-9A97FB69EE22}" destId="{7C65892F-BB75-4B29-9F09-4D1DB8673C03}" srcOrd="1" destOrd="0" parTransId="{A1F221E6-65F9-4399-9A72-4B0AA26C6A5B}" sibTransId="{40C37943-314B-4916-B889-9E7511EB7B43}"/>
    <dgm:cxn modelId="{42D89689-4E73-4B90-89ED-65F6E7223A40}" type="presOf" srcId="{077D3651-061D-4BB8-B225-6562072387A3}" destId="{1DBF8B24-ABE8-409C-93EA-ADAA38343671}" srcOrd="0" destOrd="0" presId="urn:microsoft.com/office/officeart/2005/8/layout/chevron1"/>
    <dgm:cxn modelId="{338D11D2-882C-4063-8752-B6D7FB6455D7}" type="presOf" srcId="{F3EAF8A2-EEA4-4916-8B20-BCD9246BD53F}" destId="{D9812D48-3098-4540-AFA5-898ED505409E}" srcOrd="0" destOrd="1" presId="urn:microsoft.com/office/officeart/2005/8/layout/chevron1"/>
    <dgm:cxn modelId="{895CE710-605D-490B-AD78-C28C74C7422A}" type="presOf" srcId="{B37613AA-34BD-4890-AB02-1DDB4108E3EA}" destId="{68ED60D0-277D-4D35-9AE5-73F847B4E6DF}" srcOrd="0" destOrd="1" presId="urn:microsoft.com/office/officeart/2005/8/layout/chevron1"/>
    <dgm:cxn modelId="{9F7BEE34-4D86-4832-B9AE-DE49A59EE70B}" srcId="{2EAAEAB1-98A4-49A4-9FFF-EAA96197C8DB}" destId="{17D140C1-DB71-4C89-AF7B-0776C08CBB7B}" srcOrd="2" destOrd="0" parTransId="{B08A7F64-C5A5-495C-9B1E-A473389C0A3D}" sibTransId="{503851AA-B43D-4A36-AE36-9C6E20A5A221}"/>
    <dgm:cxn modelId="{EBB36484-1BB5-4E7E-B499-7CBAD59E9FC7}" srcId="{0F4D29A8-3451-4281-9474-90F4D1404EEE}" destId="{248DEEEE-8CF0-4C37-879A-865C9B1F0634}" srcOrd="2" destOrd="0" parTransId="{8CCB3287-F3D6-4540-85F1-D07136E3853F}" sibTransId="{190F279C-8E1F-481D-A9D2-E5A5A8255FB4}"/>
    <dgm:cxn modelId="{CF53F384-338A-4E1D-8215-ECAC5CCE29AB}" type="presParOf" srcId="{962F080A-D00B-4FF7-979D-3F5771F05758}" destId="{E2835C87-158A-420B-890F-3A9A17BC24B2}" srcOrd="0" destOrd="0" presId="urn:microsoft.com/office/officeart/2005/8/layout/chevron1"/>
    <dgm:cxn modelId="{9E982644-6394-4BEF-B0D9-AE284DCD7FB6}" type="presParOf" srcId="{E2835C87-158A-420B-890F-3A9A17BC24B2}" destId="{6B348CF5-7132-48FE-8723-EBF2E22C63D0}" srcOrd="0" destOrd="0" presId="urn:microsoft.com/office/officeart/2005/8/layout/chevron1"/>
    <dgm:cxn modelId="{18D50B7A-F679-4829-BECE-9CB75E33494D}" type="presParOf" srcId="{E2835C87-158A-420B-890F-3A9A17BC24B2}" destId="{3329D818-A65F-43BA-BBE9-67EA9BCE41B0}" srcOrd="1" destOrd="0" presId="urn:microsoft.com/office/officeart/2005/8/layout/chevron1"/>
    <dgm:cxn modelId="{6CF69085-065D-446C-9683-32E5E41EF071}" type="presParOf" srcId="{962F080A-D00B-4FF7-979D-3F5771F05758}" destId="{8238F444-EFBE-49F2-B052-D5C47ED5DECC}" srcOrd="1" destOrd="0" presId="urn:microsoft.com/office/officeart/2005/8/layout/chevron1"/>
    <dgm:cxn modelId="{187C485F-1DBF-4E2C-B0A6-EB06A6511D69}" type="presParOf" srcId="{962F080A-D00B-4FF7-979D-3F5771F05758}" destId="{32135E34-ECA9-42B4-AB49-ACED5D1043DD}" srcOrd="2" destOrd="0" presId="urn:microsoft.com/office/officeart/2005/8/layout/chevron1"/>
    <dgm:cxn modelId="{A9B00C48-F457-469F-937C-A643D0ACF39D}" type="presParOf" srcId="{32135E34-ECA9-42B4-AB49-ACED5D1043DD}" destId="{1DBF8B24-ABE8-409C-93EA-ADAA38343671}" srcOrd="0" destOrd="0" presId="urn:microsoft.com/office/officeart/2005/8/layout/chevron1"/>
    <dgm:cxn modelId="{C925AAE2-A71D-405C-BE18-127E60AF2A69}" type="presParOf" srcId="{32135E34-ECA9-42B4-AB49-ACED5D1043DD}" destId="{68ED60D0-277D-4D35-9AE5-73F847B4E6DF}" srcOrd="1" destOrd="0" presId="urn:microsoft.com/office/officeart/2005/8/layout/chevron1"/>
    <dgm:cxn modelId="{CA0F11C7-6BEF-456F-9F2A-8E9FC950290F}" type="presParOf" srcId="{962F080A-D00B-4FF7-979D-3F5771F05758}" destId="{192609CE-2B55-4849-B7A3-5A8A9FEF2054}" srcOrd="3" destOrd="0" presId="urn:microsoft.com/office/officeart/2005/8/layout/chevron1"/>
    <dgm:cxn modelId="{C5288199-A796-45A0-984A-2A3D3AC23B72}" type="presParOf" srcId="{962F080A-D00B-4FF7-979D-3F5771F05758}" destId="{B8AC6AE5-ADBA-4E0D-8642-35F0A011A290}" srcOrd="4" destOrd="0" presId="urn:microsoft.com/office/officeart/2005/8/layout/chevron1"/>
    <dgm:cxn modelId="{45C2B209-5543-47B0-953D-657DAFBD9E6B}" type="presParOf" srcId="{B8AC6AE5-ADBA-4E0D-8642-35F0A011A290}" destId="{3277DADE-0C31-48EC-9CF0-A14C5837E7C9}" srcOrd="0" destOrd="0" presId="urn:microsoft.com/office/officeart/2005/8/layout/chevron1"/>
    <dgm:cxn modelId="{A0FF53E5-6402-4352-96B1-C3640AFB0ECB}" type="presParOf" srcId="{B8AC6AE5-ADBA-4E0D-8642-35F0A011A290}" destId="{DCC71FC3-947B-4061-9822-0C5EC2A6B4E9}" srcOrd="1" destOrd="0" presId="urn:microsoft.com/office/officeart/2005/8/layout/chevron1"/>
    <dgm:cxn modelId="{842E5ED8-E466-466A-B6E4-828D3CC9F897}" type="presParOf" srcId="{962F080A-D00B-4FF7-979D-3F5771F05758}" destId="{1CD42507-CC80-4796-9EFC-791B00FBF7CE}" srcOrd="5" destOrd="0" presId="urn:microsoft.com/office/officeart/2005/8/layout/chevron1"/>
    <dgm:cxn modelId="{70C51FAF-A4B5-4E2A-8021-99E15C13AE63}" type="presParOf" srcId="{962F080A-D00B-4FF7-979D-3F5771F05758}" destId="{AD2E4437-1D2B-431A-A80A-3D6517CA0B31}" srcOrd="6" destOrd="0" presId="urn:microsoft.com/office/officeart/2005/8/layout/chevron1"/>
    <dgm:cxn modelId="{C25FB0E6-291E-4E0A-9BB0-87A24A2E0BAE}" type="presParOf" srcId="{AD2E4437-1D2B-431A-A80A-3D6517CA0B31}" destId="{92FFB65F-E2FC-42A7-87E1-A01488D6257C}" srcOrd="0" destOrd="0" presId="urn:microsoft.com/office/officeart/2005/8/layout/chevron1"/>
    <dgm:cxn modelId="{B9FA88BB-ECA4-4C3F-86AB-6905460632A4}" type="presParOf" srcId="{AD2E4437-1D2B-431A-A80A-3D6517CA0B31}" destId="{D9812D48-3098-4540-AFA5-898ED505409E}" srcOrd="1" destOrd="0" presId="urn:microsoft.com/office/officeart/2005/8/layout/chevron1"/>
    <dgm:cxn modelId="{96960A03-78AA-4D74-A47F-A32D4FB4954E}" type="presParOf" srcId="{962F080A-D00B-4FF7-979D-3F5771F05758}" destId="{031F23FA-720E-4499-9B7A-E0BCA94A0CA6}" srcOrd="7" destOrd="0" presId="urn:microsoft.com/office/officeart/2005/8/layout/chevron1"/>
    <dgm:cxn modelId="{17D274B4-B9D1-4A0B-9BCD-ECD258A4FE8C}" type="presParOf" srcId="{962F080A-D00B-4FF7-979D-3F5771F05758}" destId="{36F2714E-BD2A-443D-AF0B-A0604F96DE4E}" srcOrd="8" destOrd="0" presId="urn:microsoft.com/office/officeart/2005/8/layout/chevron1"/>
    <dgm:cxn modelId="{FEDA5360-5912-4F2E-8E9C-7C0F68874F66}" type="presParOf" srcId="{36F2714E-BD2A-443D-AF0B-A0604F96DE4E}" destId="{BB978C1C-E9EB-4FE1-868D-E754474F52A2}" srcOrd="0" destOrd="0" presId="urn:microsoft.com/office/officeart/2005/8/layout/chevron1"/>
    <dgm:cxn modelId="{A22CDCD0-6D15-416C-8947-0DD38A71DADB}" type="presParOf" srcId="{36F2714E-BD2A-443D-AF0B-A0604F96DE4E}" destId="{A74E031F-8B5D-40B0-B523-9C94BE637549}" srcOrd="1"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3259E-ED78-4BC6-80BA-1BD7D819BA89}"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n-GB"/>
        </a:p>
      </dgm:t>
    </dgm:pt>
    <dgm:pt modelId="{C2C3D104-071E-45F7-AF43-DDE365BE3321}">
      <dgm:prSet phldrT="[Text]"/>
      <dgm:spPr/>
      <dgm:t>
        <a:bodyPr/>
        <a:lstStyle/>
        <a:p>
          <a:r>
            <a:rPr lang="en-US" dirty="0"/>
            <a:t>Text</a:t>
          </a:r>
          <a:endParaRPr lang="en-GB" dirty="0"/>
        </a:p>
      </dgm:t>
    </dgm:pt>
    <dgm:pt modelId="{2E3D157C-7EC4-468D-A835-D3AA3F37F22D}" type="parTrans" cxnId="{52E071A2-999E-485C-8178-70BFDF27179A}">
      <dgm:prSet/>
      <dgm:spPr/>
      <dgm:t>
        <a:bodyPr/>
        <a:lstStyle/>
        <a:p>
          <a:endParaRPr lang="en-GB"/>
        </a:p>
      </dgm:t>
    </dgm:pt>
    <dgm:pt modelId="{D04E0D84-351B-475E-9B19-80FC5740B186}" type="sibTrans" cxnId="{52E071A2-999E-485C-8178-70BFDF27179A}">
      <dgm:prSet/>
      <dgm:spPr/>
      <dgm:t>
        <a:bodyPr/>
        <a:lstStyle/>
        <a:p>
          <a:endParaRPr lang="en-GB"/>
        </a:p>
      </dgm:t>
    </dgm:pt>
    <dgm:pt modelId="{134F04E9-3127-433B-8AC2-66BD7BEE7911}">
      <dgm:prSet phldrT="[Text]" custT="1"/>
      <dgm:spPr/>
      <dgm:t>
        <a:bodyPr/>
        <a:lstStyle/>
        <a:p>
          <a:r>
            <a:rPr lang="en-US" sz="1600" dirty="0"/>
            <a:t>Text</a:t>
          </a:r>
          <a:endParaRPr lang="en-GB" sz="1600" dirty="0"/>
        </a:p>
      </dgm:t>
    </dgm:pt>
    <dgm:pt modelId="{7454BE7C-5D12-4207-BCF5-76A0B5D5A175}" type="parTrans" cxnId="{09AED279-535C-4041-9098-0E690C6AD5F0}">
      <dgm:prSet/>
      <dgm:spPr/>
      <dgm:t>
        <a:bodyPr/>
        <a:lstStyle/>
        <a:p>
          <a:endParaRPr lang="en-GB"/>
        </a:p>
      </dgm:t>
    </dgm:pt>
    <dgm:pt modelId="{A162A0A6-0A2C-44EC-8269-E3C92D51CE70}" type="sibTrans" cxnId="{09AED279-535C-4041-9098-0E690C6AD5F0}">
      <dgm:prSet/>
      <dgm:spPr/>
      <dgm:t>
        <a:bodyPr/>
        <a:lstStyle/>
        <a:p>
          <a:endParaRPr lang="en-GB"/>
        </a:p>
      </dgm:t>
    </dgm:pt>
    <dgm:pt modelId="{B8B62A33-949F-4572-8977-D228DCC968AF}">
      <dgm:prSet phldrT="[Text]" custT="1"/>
      <dgm:spPr/>
      <dgm:t>
        <a:bodyPr/>
        <a:lstStyle/>
        <a:p>
          <a:r>
            <a:rPr lang="en-US" sz="1600" dirty="0"/>
            <a:t>Text</a:t>
          </a:r>
          <a:endParaRPr lang="en-GB" sz="1600" dirty="0"/>
        </a:p>
      </dgm:t>
    </dgm:pt>
    <dgm:pt modelId="{2CA12C1B-AF8F-4C9F-9750-2180EB977E38}" type="parTrans" cxnId="{2231CF5D-4DA9-4B6B-AB58-8B714B72BC2E}">
      <dgm:prSet/>
      <dgm:spPr/>
      <dgm:t>
        <a:bodyPr/>
        <a:lstStyle/>
        <a:p>
          <a:endParaRPr lang="en-GB"/>
        </a:p>
      </dgm:t>
    </dgm:pt>
    <dgm:pt modelId="{B4D1D4C7-FE1F-4DC4-B369-8833F30A3AB1}" type="sibTrans" cxnId="{2231CF5D-4DA9-4B6B-AB58-8B714B72BC2E}">
      <dgm:prSet/>
      <dgm:spPr/>
      <dgm:t>
        <a:bodyPr/>
        <a:lstStyle/>
        <a:p>
          <a:endParaRPr lang="en-GB"/>
        </a:p>
      </dgm:t>
    </dgm:pt>
    <dgm:pt modelId="{FBC0C05D-769E-4C46-9008-4D19C0EEF8F4}">
      <dgm:prSet phldrT="[Text]"/>
      <dgm:spPr/>
      <dgm:t>
        <a:bodyPr/>
        <a:lstStyle/>
        <a:p>
          <a:r>
            <a:rPr lang="en-US" dirty="0"/>
            <a:t>Text</a:t>
          </a:r>
          <a:endParaRPr lang="en-GB" dirty="0"/>
        </a:p>
      </dgm:t>
    </dgm:pt>
    <dgm:pt modelId="{35FC896C-EBE8-4BB7-9B11-236F21DA126A}" type="parTrans" cxnId="{442E6DE9-E326-4D43-99B5-A481F9557D86}">
      <dgm:prSet/>
      <dgm:spPr/>
      <dgm:t>
        <a:bodyPr/>
        <a:lstStyle/>
        <a:p>
          <a:endParaRPr lang="en-GB"/>
        </a:p>
      </dgm:t>
    </dgm:pt>
    <dgm:pt modelId="{DDA07CCF-9863-471E-88BF-A95861D56EE7}" type="sibTrans" cxnId="{442E6DE9-E326-4D43-99B5-A481F9557D86}">
      <dgm:prSet/>
      <dgm:spPr/>
      <dgm:t>
        <a:bodyPr/>
        <a:lstStyle/>
        <a:p>
          <a:endParaRPr lang="en-GB"/>
        </a:p>
      </dgm:t>
    </dgm:pt>
    <dgm:pt modelId="{558BE124-6DE5-4705-8664-CD8F4C6EAE3A}">
      <dgm:prSet phldrT="[Text]" custT="1"/>
      <dgm:spPr/>
      <dgm:t>
        <a:bodyPr/>
        <a:lstStyle/>
        <a:p>
          <a:r>
            <a:rPr lang="en-US" sz="1600" dirty="0"/>
            <a:t>Text</a:t>
          </a:r>
          <a:endParaRPr lang="en-GB" sz="1600" dirty="0"/>
        </a:p>
      </dgm:t>
    </dgm:pt>
    <dgm:pt modelId="{61B2EBC6-C72C-407E-BB24-B72D17D73078}" type="parTrans" cxnId="{76F08ADF-42E1-47E6-8A2E-26572B3F44CB}">
      <dgm:prSet/>
      <dgm:spPr/>
      <dgm:t>
        <a:bodyPr/>
        <a:lstStyle/>
        <a:p>
          <a:endParaRPr lang="en-GB"/>
        </a:p>
      </dgm:t>
    </dgm:pt>
    <dgm:pt modelId="{D9EF9378-AACD-4F81-A0C8-8BF3FAA33E13}" type="sibTrans" cxnId="{76F08ADF-42E1-47E6-8A2E-26572B3F44CB}">
      <dgm:prSet/>
      <dgm:spPr/>
      <dgm:t>
        <a:bodyPr/>
        <a:lstStyle/>
        <a:p>
          <a:endParaRPr lang="en-GB"/>
        </a:p>
      </dgm:t>
    </dgm:pt>
    <dgm:pt modelId="{F5C4E13F-5775-47C6-BD52-347A49ECD479}">
      <dgm:prSet phldrT="[Text]" custT="1"/>
      <dgm:spPr/>
      <dgm:t>
        <a:bodyPr/>
        <a:lstStyle/>
        <a:p>
          <a:r>
            <a:rPr lang="en-US" sz="1600" dirty="0"/>
            <a:t>Text</a:t>
          </a:r>
          <a:endParaRPr lang="en-GB" sz="1600" dirty="0"/>
        </a:p>
      </dgm:t>
    </dgm:pt>
    <dgm:pt modelId="{6F003AAC-FA29-4434-8E9D-35CF785C6989}" type="parTrans" cxnId="{B6DC2B09-CDFC-4E0C-9771-9C33B2664490}">
      <dgm:prSet/>
      <dgm:spPr/>
      <dgm:t>
        <a:bodyPr/>
        <a:lstStyle/>
        <a:p>
          <a:endParaRPr lang="en-GB"/>
        </a:p>
      </dgm:t>
    </dgm:pt>
    <dgm:pt modelId="{9C82FDAF-F016-49C8-B12B-610500A2C0F3}" type="sibTrans" cxnId="{B6DC2B09-CDFC-4E0C-9771-9C33B2664490}">
      <dgm:prSet/>
      <dgm:spPr/>
      <dgm:t>
        <a:bodyPr/>
        <a:lstStyle/>
        <a:p>
          <a:endParaRPr lang="en-GB"/>
        </a:p>
      </dgm:t>
    </dgm:pt>
    <dgm:pt modelId="{A5F84779-9CD1-46D8-8431-5E1B848848FD}">
      <dgm:prSet phldrT="[Text]"/>
      <dgm:spPr/>
      <dgm:t>
        <a:bodyPr/>
        <a:lstStyle/>
        <a:p>
          <a:r>
            <a:rPr lang="en-US" dirty="0"/>
            <a:t>Text</a:t>
          </a:r>
          <a:endParaRPr lang="en-GB" dirty="0"/>
        </a:p>
      </dgm:t>
    </dgm:pt>
    <dgm:pt modelId="{F4629420-1584-434C-9BC3-B0A1C5C77376}" type="parTrans" cxnId="{EBBEAE07-6137-45A9-8658-7BB75B58D2E6}">
      <dgm:prSet/>
      <dgm:spPr/>
      <dgm:t>
        <a:bodyPr/>
        <a:lstStyle/>
        <a:p>
          <a:endParaRPr lang="en-GB"/>
        </a:p>
      </dgm:t>
    </dgm:pt>
    <dgm:pt modelId="{8341C8E4-B721-4D62-8847-4CC62AD6FC61}" type="sibTrans" cxnId="{EBBEAE07-6137-45A9-8658-7BB75B58D2E6}">
      <dgm:prSet/>
      <dgm:spPr/>
      <dgm:t>
        <a:bodyPr/>
        <a:lstStyle/>
        <a:p>
          <a:endParaRPr lang="en-GB"/>
        </a:p>
      </dgm:t>
    </dgm:pt>
    <dgm:pt modelId="{C4A01D83-7E45-42B3-B852-CC346EC47691}">
      <dgm:prSet phldrT="[Text]"/>
      <dgm:spPr/>
      <dgm:t>
        <a:bodyPr/>
        <a:lstStyle/>
        <a:p>
          <a:r>
            <a:rPr lang="en-US" dirty="0"/>
            <a:t>Text</a:t>
          </a:r>
          <a:endParaRPr lang="en-GB" dirty="0"/>
        </a:p>
      </dgm:t>
    </dgm:pt>
    <dgm:pt modelId="{DCE844C5-24CA-47EA-B943-A34A7B08D518}" type="parTrans" cxnId="{06DE24C1-0090-4376-AB28-0DA5F5C0330D}">
      <dgm:prSet/>
      <dgm:spPr/>
      <dgm:t>
        <a:bodyPr/>
        <a:lstStyle/>
        <a:p>
          <a:endParaRPr lang="en-GB"/>
        </a:p>
      </dgm:t>
    </dgm:pt>
    <dgm:pt modelId="{9526F1B1-A226-460C-80D0-4264789D8675}" type="sibTrans" cxnId="{06DE24C1-0090-4376-AB28-0DA5F5C0330D}">
      <dgm:prSet/>
      <dgm:spPr/>
      <dgm:t>
        <a:bodyPr/>
        <a:lstStyle/>
        <a:p>
          <a:endParaRPr lang="en-GB"/>
        </a:p>
      </dgm:t>
    </dgm:pt>
    <dgm:pt modelId="{89433633-C0E8-493C-BDB0-FAE1F169CD3E}">
      <dgm:prSet phldrT="[Text]" custT="1"/>
      <dgm:spPr/>
      <dgm:t>
        <a:bodyPr/>
        <a:lstStyle/>
        <a:p>
          <a:r>
            <a:rPr lang="en-US" sz="1600" dirty="0"/>
            <a:t>Text</a:t>
          </a:r>
          <a:endParaRPr lang="en-GB" sz="1600" dirty="0"/>
        </a:p>
      </dgm:t>
    </dgm:pt>
    <dgm:pt modelId="{C33267A8-04AB-4AAF-AF37-FA076171CC94}" type="parTrans" cxnId="{C8A64780-092C-4ED0-9D72-DC558F46A5FF}">
      <dgm:prSet/>
      <dgm:spPr/>
      <dgm:t>
        <a:bodyPr/>
        <a:lstStyle/>
        <a:p>
          <a:endParaRPr lang="en-GB"/>
        </a:p>
      </dgm:t>
    </dgm:pt>
    <dgm:pt modelId="{F98E3F6A-CD27-46B6-B177-07E9811462DE}" type="sibTrans" cxnId="{C8A64780-092C-4ED0-9D72-DC558F46A5FF}">
      <dgm:prSet/>
      <dgm:spPr/>
      <dgm:t>
        <a:bodyPr/>
        <a:lstStyle/>
        <a:p>
          <a:endParaRPr lang="en-GB"/>
        </a:p>
      </dgm:t>
    </dgm:pt>
    <dgm:pt modelId="{4C6AC43D-8B9E-480D-91F6-137D77A7D86A}">
      <dgm:prSet phldrT="[Text]" custT="1"/>
      <dgm:spPr/>
      <dgm:t>
        <a:bodyPr/>
        <a:lstStyle/>
        <a:p>
          <a:r>
            <a:rPr lang="en-US" sz="1600" dirty="0"/>
            <a:t>Text</a:t>
          </a:r>
          <a:endParaRPr lang="en-GB" sz="1600" dirty="0"/>
        </a:p>
      </dgm:t>
    </dgm:pt>
    <dgm:pt modelId="{E06E65F8-4CE3-4AFC-A039-DBD54592CCDD}" type="parTrans" cxnId="{41B04583-73CF-4CB6-9D28-55EB97036F0B}">
      <dgm:prSet/>
      <dgm:spPr/>
      <dgm:t>
        <a:bodyPr/>
        <a:lstStyle/>
        <a:p>
          <a:endParaRPr lang="en-GB"/>
        </a:p>
      </dgm:t>
    </dgm:pt>
    <dgm:pt modelId="{E69EE84F-945C-40E8-80F9-3FECED60701F}" type="sibTrans" cxnId="{41B04583-73CF-4CB6-9D28-55EB97036F0B}">
      <dgm:prSet/>
      <dgm:spPr/>
      <dgm:t>
        <a:bodyPr/>
        <a:lstStyle/>
        <a:p>
          <a:endParaRPr lang="en-GB"/>
        </a:p>
      </dgm:t>
    </dgm:pt>
    <dgm:pt modelId="{7F7C51BE-9FE6-4966-98C8-DFC64D85D196}">
      <dgm:prSet phldrT="[Text]" custT="1"/>
      <dgm:spPr/>
      <dgm:t>
        <a:bodyPr/>
        <a:lstStyle/>
        <a:p>
          <a:r>
            <a:rPr lang="en-US" sz="1600" dirty="0"/>
            <a:t>Text</a:t>
          </a:r>
          <a:endParaRPr lang="en-GB" sz="1600" dirty="0"/>
        </a:p>
      </dgm:t>
    </dgm:pt>
    <dgm:pt modelId="{F21AAA62-0022-4C41-A198-C8968A0753E5}" type="parTrans" cxnId="{272BC289-FE27-45EF-9410-4322A16CCBEA}">
      <dgm:prSet/>
      <dgm:spPr/>
      <dgm:t>
        <a:bodyPr/>
        <a:lstStyle/>
        <a:p>
          <a:endParaRPr lang="en-GB"/>
        </a:p>
      </dgm:t>
    </dgm:pt>
    <dgm:pt modelId="{E22E54C6-D028-4950-81FF-1C528B4289D9}" type="sibTrans" cxnId="{272BC289-FE27-45EF-9410-4322A16CCBEA}">
      <dgm:prSet/>
      <dgm:spPr/>
      <dgm:t>
        <a:bodyPr/>
        <a:lstStyle/>
        <a:p>
          <a:endParaRPr lang="en-GB"/>
        </a:p>
      </dgm:t>
    </dgm:pt>
    <dgm:pt modelId="{89168F49-96B0-41BE-87AB-681FFFC007AF}">
      <dgm:prSet phldrT="[Text]" custT="1"/>
      <dgm:spPr/>
      <dgm:t>
        <a:bodyPr/>
        <a:lstStyle/>
        <a:p>
          <a:r>
            <a:rPr lang="en-US" sz="1600" dirty="0"/>
            <a:t>Text</a:t>
          </a:r>
          <a:endParaRPr lang="en-GB" sz="1600" dirty="0"/>
        </a:p>
      </dgm:t>
    </dgm:pt>
    <dgm:pt modelId="{9D2FCD0D-FBD8-41E1-8F4D-5708A81D3D01}" type="parTrans" cxnId="{95325D5A-A34D-45A5-98C8-2A5E9389357E}">
      <dgm:prSet/>
      <dgm:spPr/>
      <dgm:t>
        <a:bodyPr/>
        <a:lstStyle/>
        <a:p>
          <a:endParaRPr lang="en-GB"/>
        </a:p>
      </dgm:t>
    </dgm:pt>
    <dgm:pt modelId="{2B56DDF4-4C4C-41FC-BD0C-4C2A0D3AE145}" type="sibTrans" cxnId="{95325D5A-A34D-45A5-98C8-2A5E9389357E}">
      <dgm:prSet/>
      <dgm:spPr/>
      <dgm:t>
        <a:bodyPr/>
        <a:lstStyle/>
        <a:p>
          <a:endParaRPr lang="en-GB"/>
        </a:p>
      </dgm:t>
    </dgm:pt>
    <dgm:pt modelId="{54004539-1D57-429A-8883-A463D4A192CE}">
      <dgm:prSet phldrT="[Text]" custT="1"/>
      <dgm:spPr/>
      <dgm:t>
        <a:bodyPr/>
        <a:lstStyle/>
        <a:p>
          <a:r>
            <a:rPr lang="en-US" sz="1600" dirty="0"/>
            <a:t>Text</a:t>
          </a:r>
          <a:endParaRPr lang="en-GB" sz="1600" dirty="0"/>
        </a:p>
      </dgm:t>
    </dgm:pt>
    <dgm:pt modelId="{929F6CF6-3FDF-43E4-8E65-CDCE6A14E96D}" type="parTrans" cxnId="{0FFC4F4A-1F95-4C15-80AB-8EB7A4393383}">
      <dgm:prSet/>
      <dgm:spPr/>
      <dgm:t>
        <a:bodyPr/>
        <a:lstStyle/>
        <a:p>
          <a:endParaRPr lang="en-GB"/>
        </a:p>
      </dgm:t>
    </dgm:pt>
    <dgm:pt modelId="{C3D5DECB-249A-47AB-B761-FBFB4F6E20D7}" type="sibTrans" cxnId="{0FFC4F4A-1F95-4C15-80AB-8EB7A4393383}">
      <dgm:prSet/>
      <dgm:spPr/>
      <dgm:t>
        <a:bodyPr/>
        <a:lstStyle/>
        <a:p>
          <a:endParaRPr lang="en-GB"/>
        </a:p>
      </dgm:t>
    </dgm:pt>
    <dgm:pt modelId="{4DD25AC3-1524-4B39-921D-29FD03FFF7A3}">
      <dgm:prSet phldrT="[Text]" custT="1"/>
      <dgm:spPr/>
      <dgm:t>
        <a:bodyPr/>
        <a:lstStyle/>
        <a:p>
          <a:r>
            <a:rPr lang="en-US" sz="1600" dirty="0"/>
            <a:t>Text</a:t>
          </a:r>
          <a:endParaRPr lang="en-GB" sz="1600" dirty="0"/>
        </a:p>
      </dgm:t>
    </dgm:pt>
    <dgm:pt modelId="{DCE98008-7092-47D0-8799-8AFC3296AC15}" type="sibTrans" cxnId="{3CD65FD4-2EA9-425C-BF1A-59635282DAA9}">
      <dgm:prSet/>
      <dgm:spPr/>
      <dgm:t>
        <a:bodyPr/>
        <a:lstStyle/>
        <a:p>
          <a:endParaRPr lang="en-GB"/>
        </a:p>
      </dgm:t>
    </dgm:pt>
    <dgm:pt modelId="{9ABF9325-39FB-421B-8C27-F6869AF3ED9C}" type="parTrans" cxnId="{3CD65FD4-2EA9-425C-BF1A-59635282DAA9}">
      <dgm:prSet/>
      <dgm:spPr/>
      <dgm:t>
        <a:bodyPr/>
        <a:lstStyle/>
        <a:p>
          <a:endParaRPr lang="en-GB"/>
        </a:p>
      </dgm:t>
    </dgm:pt>
    <dgm:pt modelId="{169DF3B8-ADB0-4BCF-86D9-97F47A87BABC}">
      <dgm:prSet phldrT="[Text]" custT="1"/>
      <dgm:spPr/>
      <dgm:t>
        <a:bodyPr/>
        <a:lstStyle/>
        <a:p>
          <a:r>
            <a:rPr lang="en-US" sz="1600" dirty="0"/>
            <a:t>Text</a:t>
          </a:r>
          <a:endParaRPr lang="en-GB" sz="1600" dirty="0"/>
        </a:p>
      </dgm:t>
    </dgm:pt>
    <dgm:pt modelId="{C9565A9B-6B19-4B25-BA3D-74AA80604C5E}" type="sibTrans" cxnId="{CC24FFD7-DE95-472A-8EC8-A76EEBA04DD9}">
      <dgm:prSet/>
      <dgm:spPr/>
      <dgm:t>
        <a:bodyPr/>
        <a:lstStyle/>
        <a:p>
          <a:endParaRPr lang="en-GB"/>
        </a:p>
      </dgm:t>
    </dgm:pt>
    <dgm:pt modelId="{048AF369-7530-433D-A671-98E8EC440E26}" type="parTrans" cxnId="{CC24FFD7-DE95-472A-8EC8-A76EEBA04DD9}">
      <dgm:prSet/>
      <dgm:spPr/>
      <dgm:t>
        <a:bodyPr/>
        <a:lstStyle/>
        <a:p>
          <a:endParaRPr lang="en-GB"/>
        </a:p>
      </dgm:t>
    </dgm:pt>
    <dgm:pt modelId="{7A104998-8780-4229-BA33-6219CA43ED11}">
      <dgm:prSet phldrT="[Text]" custT="1"/>
      <dgm:spPr/>
      <dgm:t>
        <a:bodyPr/>
        <a:lstStyle/>
        <a:p>
          <a:r>
            <a:rPr lang="en-US" sz="1600" dirty="0"/>
            <a:t>Text</a:t>
          </a:r>
          <a:endParaRPr lang="en-GB" sz="1600" dirty="0"/>
        </a:p>
      </dgm:t>
    </dgm:pt>
    <dgm:pt modelId="{BE8AFF80-45F7-4973-8C21-1781D6FA10A0}" type="sibTrans" cxnId="{04987B4D-FF3A-4D68-99D3-9224DBDA2911}">
      <dgm:prSet/>
      <dgm:spPr/>
      <dgm:t>
        <a:bodyPr/>
        <a:lstStyle/>
        <a:p>
          <a:endParaRPr lang="en-GB"/>
        </a:p>
      </dgm:t>
    </dgm:pt>
    <dgm:pt modelId="{696B37F1-80F7-4BE7-AD57-B5EB9F086935}" type="parTrans" cxnId="{04987B4D-FF3A-4D68-99D3-9224DBDA2911}">
      <dgm:prSet/>
      <dgm:spPr/>
      <dgm:t>
        <a:bodyPr/>
        <a:lstStyle/>
        <a:p>
          <a:endParaRPr lang="en-GB"/>
        </a:p>
      </dgm:t>
    </dgm:pt>
    <dgm:pt modelId="{D3C43E9D-1DE6-45C7-BDE4-7DCF5B4E783D}">
      <dgm:prSet phldrT="[Text]" custT="1"/>
      <dgm:spPr/>
      <dgm:t>
        <a:bodyPr/>
        <a:lstStyle/>
        <a:p>
          <a:endParaRPr lang="en-GB" sz="1600" dirty="0"/>
        </a:p>
      </dgm:t>
    </dgm:pt>
    <dgm:pt modelId="{6221AC28-1DC5-4B48-B02C-E2253D23E299}" type="parTrans" cxnId="{13BE5A5B-7192-4163-BDE6-AD1EC90CBFB1}">
      <dgm:prSet/>
      <dgm:spPr/>
      <dgm:t>
        <a:bodyPr/>
        <a:lstStyle/>
        <a:p>
          <a:endParaRPr lang="en-GB"/>
        </a:p>
      </dgm:t>
    </dgm:pt>
    <dgm:pt modelId="{3002EA47-4DC6-440C-A48B-10A666AB24FE}" type="sibTrans" cxnId="{13BE5A5B-7192-4163-BDE6-AD1EC90CBFB1}">
      <dgm:prSet/>
      <dgm:spPr/>
      <dgm:t>
        <a:bodyPr/>
        <a:lstStyle/>
        <a:p>
          <a:endParaRPr lang="en-GB"/>
        </a:p>
      </dgm:t>
    </dgm:pt>
    <dgm:pt modelId="{B60388F8-8974-4FB5-B970-9B92B4B12D82}" type="pres">
      <dgm:prSet presAssocID="{A343259E-ED78-4BC6-80BA-1BD7D819BA89}" presName="linearFlow" presStyleCnt="0">
        <dgm:presLayoutVars>
          <dgm:dir/>
          <dgm:animLvl val="lvl"/>
          <dgm:resizeHandles/>
        </dgm:presLayoutVars>
      </dgm:prSet>
      <dgm:spPr/>
      <dgm:t>
        <a:bodyPr/>
        <a:lstStyle/>
        <a:p>
          <a:endParaRPr lang="de-DE"/>
        </a:p>
      </dgm:t>
    </dgm:pt>
    <dgm:pt modelId="{74298C5B-B4B7-4BA7-9F32-E8B35C2D551B}" type="pres">
      <dgm:prSet presAssocID="{C2C3D104-071E-45F7-AF43-DDE365BE3321}" presName="compositeNode" presStyleCnt="0">
        <dgm:presLayoutVars>
          <dgm:bulletEnabled val="1"/>
        </dgm:presLayoutVars>
      </dgm:prSet>
      <dgm:spPr/>
    </dgm:pt>
    <dgm:pt modelId="{00987851-CFB1-49C2-A694-8785BBA86C32}" type="pres">
      <dgm:prSet presAssocID="{C2C3D104-071E-45F7-AF43-DDE365BE3321}" presName="image" presStyleLbl="fgImgPlace1" presStyleIdx="0" presStyleCnt="4"/>
      <dgm:spPr/>
    </dgm:pt>
    <dgm:pt modelId="{98619366-6A3A-4237-BDEF-974EBA483E16}" type="pres">
      <dgm:prSet presAssocID="{C2C3D104-071E-45F7-AF43-DDE365BE3321}" presName="childNode" presStyleLbl="node1" presStyleIdx="0" presStyleCnt="4">
        <dgm:presLayoutVars>
          <dgm:bulletEnabled val="1"/>
        </dgm:presLayoutVars>
      </dgm:prSet>
      <dgm:spPr/>
      <dgm:t>
        <a:bodyPr/>
        <a:lstStyle/>
        <a:p>
          <a:endParaRPr lang="de-DE"/>
        </a:p>
      </dgm:t>
    </dgm:pt>
    <dgm:pt modelId="{60F37D83-D30F-40C2-9652-63F309292E74}" type="pres">
      <dgm:prSet presAssocID="{C2C3D104-071E-45F7-AF43-DDE365BE3321}" presName="parentNode" presStyleLbl="revTx" presStyleIdx="0" presStyleCnt="4">
        <dgm:presLayoutVars>
          <dgm:chMax val="0"/>
          <dgm:bulletEnabled val="1"/>
        </dgm:presLayoutVars>
      </dgm:prSet>
      <dgm:spPr/>
      <dgm:t>
        <a:bodyPr/>
        <a:lstStyle/>
        <a:p>
          <a:endParaRPr lang="de-DE"/>
        </a:p>
      </dgm:t>
    </dgm:pt>
    <dgm:pt modelId="{A86E5AE4-58EB-401E-92A1-4D6190F1DA9F}" type="pres">
      <dgm:prSet presAssocID="{D04E0D84-351B-475E-9B19-80FC5740B186}" presName="sibTrans" presStyleCnt="0"/>
      <dgm:spPr/>
    </dgm:pt>
    <dgm:pt modelId="{60FCE002-6ADF-4828-988D-CABFBD1E5923}" type="pres">
      <dgm:prSet presAssocID="{FBC0C05D-769E-4C46-9008-4D19C0EEF8F4}" presName="compositeNode" presStyleCnt="0">
        <dgm:presLayoutVars>
          <dgm:bulletEnabled val="1"/>
        </dgm:presLayoutVars>
      </dgm:prSet>
      <dgm:spPr/>
    </dgm:pt>
    <dgm:pt modelId="{AB3D035D-863D-44C8-A7B0-0074F5579986}" type="pres">
      <dgm:prSet presAssocID="{FBC0C05D-769E-4C46-9008-4D19C0EEF8F4}" presName="image" presStyleLbl="fgImgPlace1" presStyleIdx="1" presStyleCnt="4"/>
      <dgm:spPr/>
    </dgm:pt>
    <dgm:pt modelId="{14F6FCD3-99A9-4CD3-A6C7-1BD97813F8DB}" type="pres">
      <dgm:prSet presAssocID="{FBC0C05D-769E-4C46-9008-4D19C0EEF8F4}" presName="childNode" presStyleLbl="node1" presStyleIdx="1" presStyleCnt="4">
        <dgm:presLayoutVars>
          <dgm:bulletEnabled val="1"/>
        </dgm:presLayoutVars>
      </dgm:prSet>
      <dgm:spPr/>
      <dgm:t>
        <a:bodyPr/>
        <a:lstStyle/>
        <a:p>
          <a:endParaRPr lang="de-DE"/>
        </a:p>
      </dgm:t>
    </dgm:pt>
    <dgm:pt modelId="{52BB2EAD-B7F2-400E-BE96-D57B4ADC0CAA}" type="pres">
      <dgm:prSet presAssocID="{FBC0C05D-769E-4C46-9008-4D19C0EEF8F4}" presName="parentNode" presStyleLbl="revTx" presStyleIdx="1" presStyleCnt="4">
        <dgm:presLayoutVars>
          <dgm:chMax val="0"/>
          <dgm:bulletEnabled val="1"/>
        </dgm:presLayoutVars>
      </dgm:prSet>
      <dgm:spPr/>
      <dgm:t>
        <a:bodyPr/>
        <a:lstStyle/>
        <a:p>
          <a:endParaRPr lang="de-DE"/>
        </a:p>
      </dgm:t>
    </dgm:pt>
    <dgm:pt modelId="{32B5BB6D-100A-4E9F-B87E-7C17A4369C21}" type="pres">
      <dgm:prSet presAssocID="{DDA07CCF-9863-471E-88BF-A95861D56EE7}" presName="sibTrans" presStyleCnt="0"/>
      <dgm:spPr/>
    </dgm:pt>
    <dgm:pt modelId="{62AF3545-9917-460C-93F3-F04E118948B6}" type="pres">
      <dgm:prSet presAssocID="{A5F84779-9CD1-46D8-8431-5E1B848848FD}" presName="compositeNode" presStyleCnt="0">
        <dgm:presLayoutVars>
          <dgm:bulletEnabled val="1"/>
        </dgm:presLayoutVars>
      </dgm:prSet>
      <dgm:spPr/>
    </dgm:pt>
    <dgm:pt modelId="{C2A106DD-2AB0-4934-8989-71ABB0410C5B}" type="pres">
      <dgm:prSet presAssocID="{A5F84779-9CD1-46D8-8431-5E1B848848FD}" presName="image" presStyleLbl="fgImgPlace1" presStyleIdx="2" presStyleCnt="4"/>
      <dgm:spPr/>
    </dgm:pt>
    <dgm:pt modelId="{B069C734-F5FC-43FC-8F70-4CDF5DB88581}" type="pres">
      <dgm:prSet presAssocID="{A5F84779-9CD1-46D8-8431-5E1B848848FD}" presName="childNode" presStyleLbl="node1" presStyleIdx="2" presStyleCnt="4">
        <dgm:presLayoutVars>
          <dgm:bulletEnabled val="1"/>
        </dgm:presLayoutVars>
      </dgm:prSet>
      <dgm:spPr/>
      <dgm:t>
        <a:bodyPr/>
        <a:lstStyle/>
        <a:p>
          <a:endParaRPr lang="de-DE"/>
        </a:p>
      </dgm:t>
    </dgm:pt>
    <dgm:pt modelId="{43B08C63-3D57-417B-BB40-B5EF3BF96BE5}" type="pres">
      <dgm:prSet presAssocID="{A5F84779-9CD1-46D8-8431-5E1B848848FD}" presName="parentNode" presStyleLbl="revTx" presStyleIdx="2" presStyleCnt="4">
        <dgm:presLayoutVars>
          <dgm:chMax val="0"/>
          <dgm:bulletEnabled val="1"/>
        </dgm:presLayoutVars>
      </dgm:prSet>
      <dgm:spPr/>
      <dgm:t>
        <a:bodyPr/>
        <a:lstStyle/>
        <a:p>
          <a:endParaRPr lang="de-DE"/>
        </a:p>
      </dgm:t>
    </dgm:pt>
    <dgm:pt modelId="{186A513D-2EB2-43D7-9EBE-9C797A6AE925}" type="pres">
      <dgm:prSet presAssocID="{8341C8E4-B721-4D62-8847-4CC62AD6FC61}" presName="sibTrans" presStyleCnt="0"/>
      <dgm:spPr/>
    </dgm:pt>
    <dgm:pt modelId="{7E39E542-FA5B-435A-BCAE-67A8C884B429}" type="pres">
      <dgm:prSet presAssocID="{C4A01D83-7E45-42B3-B852-CC346EC47691}" presName="compositeNode" presStyleCnt="0">
        <dgm:presLayoutVars>
          <dgm:bulletEnabled val="1"/>
        </dgm:presLayoutVars>
      </dgm:prSet>
      <dgm:spPr/>
    </dgm:pt>
    <dgm:pt modelId="{60C3021D-93F6-43B3-8099-659C7BC1BA44}" type="pres">
      <dgm:prSet presAssocID="{C4A01D83-7E45-42B3-B852-CC346EC47691}" presName="image" presStyleLbl="fgImgPlace1" presStyleIdx="3" presStyleCnt="4"/>
      <dgm:spPr/>
    </dgm:pt>
    <dgm:pt modelId="{5460E45C-9389-4BE8-A139-9ECA4E769092}" type="pres">
      <dgm:prSet presAssocID="{C4A01D83-7E45-42B3-B852-CC346EC47691}" presName="childNode" presStyleLbl="node1" presStyleIdx="3" presStyleCnt="4">
        <dgm:presLayoutVars>
          <dgm:bulletEnabled val="1"/>
        </dgm:presLayoutVars>
      </dgm:prSet>
      <dgm:spPr/>
      <dgm:t>
        <a:bodyPr/>
        <a:lstStyle/>
        <a:p>
          <a:endParaRPr lang="de-DE"/>
        </a:p>
      </dgm:t>
    </dgm:pt>
    <dgm:pt modelId="{094C70E2-492E-450A-90CC-7A023E1E20B1}" type="pres">
      <dgm:prSet presAssocID="{C4A01D83-7E45-42B3-B852-CC346EC47691}" presName="parentNode" presStyleLbl="revTx" presStyleIdx="3" presStyleCnt="4">
        <dgm:presLayoutVars>
          <dgm:chMax val="0"/>
          <dgm:bulletEnabled val="1"/>
        </dgm:presLayoutVars>
      </dgm:prSet>
      <dgm:spPr/>
      <dgm:t>
        <a:bodyPr/>
        <a:lstStyle/>
        <a:p>
          <a:endParaRPr lang="de-DE"/>
        </a:p>
      </dgm:t>
    </dgm:pt>
  </dgm:ptLst>
  <dgm:cxnLst>
    <dgm:cxn modelId="{B909D761-A89B-4973-A42F-BAA98DA330B8}" type="presOf" srcId="{54004539-1D57-429A-8883-A463D4A192CE}" destId="{14F6FCD3-99A9-4CD3-A6C7-1BD97813F8DB}" srcOrd="0" destOrd="1" presId="urn:microsoft.com/office/officeart/2005/8/layout/hList2"/>
    <dgm:cxn modelId="{889FACDD-A95C-4244-9011-82A8903ECD64}" type="presOf" srcId="{558BE124-6DE5-4705-8664-CD8F4C6EAE3A}" destId="{14F6FCD3-99A9-4CD3-A6C7-1BD97813F8DB}" srcOrd="0" destOrd="0" presId="urn:microsoft.com/office/officeart/2005/8/layout/hList2"/>
    <dgm:cxn modelId="{272BC289-FE27-45EF-9410-4322A16CCBEA}" srcId="{C4A01D83-7E45-42B3-B852-CC346EC47691}" destId="{7F7C51BE-9FE6-4966-98C8-DFC64D85D196}" srcOrd="2" destOrd="0" parTransId="{F21AAA62-0022-4C41-A198-C8968A0753E5}" sibTransId="{E22E54C6-D028-4950-81FF-1C528B4289D9}"/>
    <dgm:cxn modelId="{B6DC2B09-CDFC-4E0C-9771-9C33B2664490}" srcId="{FBC0C05D-769E-4C46-9008-4D19C0EEF8F4}" destId="{F5C4E13F-5775-47C6-BD52-347A49ECD479}" srcOrd="2" destOrd="0" parTransId="{6F003AAC-FA29-4434-8E9D-35CF785C6989}" sibTransId="{9C82FDAF-F016-49C8-B12B-610500A2C0F3}"/>
    <dgm:cxn modelId="{3FDCE26C-27BB-40F9-8618-9C30BA1D6624}" type="presOf" srcId="{7F7C51BE-9FE6-4966-98C8-DFC64D85D196}" destId="{5460E45C-9389-4BE8-A139-9ECA4E769092}" srcOrd="0" destOrd="2" presId="urn:microsoft.com/office/officeart/2005/8/layout/hList2"/>
    <dgm:cxn modelId="{52E071A2-999E-485C-8178-70BFDF27179A}" srcId="{A343259E-ED78-4BC6-80BA-1BD7D819BA89}" destId="{C2C3D104-071E-45F7-AF43-DDE365BE3321}" srcOrd="0" destOrd="0" parTransId="{2E3D157C-7EC4-468D-A835-D3AA3F37F22D}" sibTransId="{D04E0D84-351B-475E-9B19-80FC5740B186}"/>
    <dgm:cxn modelId="{41B04583-73CF-4CB6-9D28-55EB97036F0B}" srcId="{C4A01D83-7E45-42B3-B852-CC346EC47691}" destId="{4C6AC43D-8B9E-480D-91F6-137D77A7D86A}" srcOrd="1" destOrd="0" parTransId="{E06E65F8-4CE3-4AFC-A039-DBD54592CCDD}" sibTransId="{E69EE84F-945C-40E8-80F9-3FECED60701F}"/>
    <dgm:cxn modelId="{B773A894-3991-4E36-AAC5-E4855BC9BC99}" type="presOf" srcId="{F5C4E13F-5775-47C6-BD52-347A49ECD479}" destId="{14F6FCD3-99A9-4CD3-A6C7-1BD97813F8DB}" srcOrd="0" destOrd="2" presId="urn:microsoft.com/office/officeart/2005/8/layout/hList2"/>
    <dgm:cxn modelId="{C8A64780-092C-4ED0-9D72-DC558F46A5FF}" srcId="{C4A01D83-7E45-42B3-B852-CC346EC47691}" destId="{89433633-C0E8-493C-BDB0-FAE1F169CD3E}" srcOrd="0" destOrd="0" parTransId="{C33267A8-04AB-4AAF-AF37-FA076171CC94}" sibTransId="{F98E3F6A-CD27-46B6-B177-07E9811462DE}"/>
    <dgm:cxn modelId="{76F08ADF-42E1-47E6-8A2E-26572B3F44CB}" srcId="{FBC0C05D-769E-4C46-9008-4D19C0EEF8F4}" destId="{558BE124-6DE5-4705-8664-CD8F4C6EAE3A}" srcOrd="0" destOrd="0" parTransId="{61B2EBC6-C72C-407E-BB24-B72D17D73078}" sibTransId="{D9EF9378-AACD-4F81-A0C8-8BF3FAA33E13}"/>
    <dgm:cxn modelId="{04987B4D-FF3A-4D68-99D3-9224DBDA2911}" srcId="{A5F84779-9CD1-46D8-8431-5E1B848848FD}" destId="{7A104998-8780-4229-BA33-6219CA43ED11}" srcOrd="2" destOrd="0" parTransId="{696B37F1-80F7-4BE7-AD57-B5EB9F086935}" sibTransId="{BE8AFF80-45F7-4973-8C21-1781D6FA10A0}"/>
    <dgm:cxn modelId="{F94C1B19-F89E-4EFB-914D-C7F5946A4671}" type="presOf" srcId="{169DF3B8-ADB0-4BCF-86D9-97F47A87BABC}" destId="{B069C734-F5FC-43FC-8F70-4CDF5DB88581}" srcOrd="0" destOrd="1" presId="urn:microsoft.com/office/officeart/2005/8/layout/hList2"/>
    <dgm:cxn modelId="{13BE5A5B-7192-4163-BDE6-AD1EC90CBFB1}" srcId="{C4A01D83-7E45-42B3-B852-CC346EC47691}" destId="{D3C43E9D-1DE6-45C7-BDE4-7DCF5B4E783D}" srcOrd="3" destOrd="0" parTransId="{6221AC28-1DC5-4B48-B02C-E2253D23E299}" sibTransId="{3002EA47-4DC6-440C-A48B-10A666AB24FE}"/>
    <dgm:cxn modelId="{95325D5A-A34D-45A5-98C8-2A5E9389357E}" srcId="{C2C3D104-071E-45F7-AF43-DDE365BE3321}" destId="{89168F49-96B0-41BE-87AB-681FFFC007AF}" srcOrd="2" destOrd="0" parTransId="{9D2FCD0D-FBD8-41E1-8F4D-5708A81D3D01}" sibTransId="{2B56DDF4-4C4C-41FC-BD0C-4C2A0D3AE145}"/>
    <dgm:cxn modelId="{304B875E-3CF2-4FE7-9516-07CB8366240C}" type="presOf" srcId="{89433633-C0E8-493C-BDB0-FAE1F169CD3E}" destId="{5460E45C-9389-4BE8-A139-9ECA4E769092}" srcOrd="0" destOrd="0" presId="urn:microsoft.com/office/officeart/2005/8/layout/hList2"/>
    <dgm:cxn modelId="{EBBEAE07-6137-45A9-8658-7BB75B58D2E6}" srcId="{A343259E-ED78-4BC6-80BA-1BD7D819BA89}" destId="{A5F84779-9CD1-46D8-8431-5E1B848848FD}" srcOrd="2" destOrd="0" parTransId="{F4629420-1584-434C-9BC3-B0A1C5C77376}" sibTransId="{8341C8E4-B721-4D62-8847-4CC62AD6FC61}"/>
    <dgm:cxn modelId="{4FDA574B-F789-4EFC-9A4B-E03A3A1C17A6}" type="presOf" srcId="{89168F49-96B0-41BE-87AB-681FFFC007AF}" destId="{98619366-6A3A-4237-BDEF-974EBA483E16}" srcOrd="0" destOrd="2" presId="urn:microsoft.com/office/officeart/2005/8/layout/hList2"/>
    <dgm:cxn modelId="{4E389439-088D-4B9F-827E-E0F35D547000}" type="presOf" srcId="{7A104998-8780-4229-BA33-6219CA43ED11}" destId="{B069C734-F5FC-43FC-8F70-4CDF5DB88581}" srcOrd="0" destOrd="2" presId="urn:microsoft.com/office/officeart/2005/8/layout/hList2"/>
    <dgm:cxn modelId="{2231CF5D-4DA9-4B6B-AB58-8B714B72BC2E}" srcId="{C2C3D104-071E-45F7-AF43-DDE365BE3321}" destId="{B8B62A33-949F-4572-8977-D228DCC968AF}" srcOrd="1" destOrd="0" parTransId="{2CA12C1B-AF8F-4C9F-9750-2180EB977E38}" sibTransId="{B4D1D4C7-FE1F-4DC4-B369-8833F30A3AB1}"/>
    <dgm:cxn modelId="{3CD65FD4-2EA9-425C-BF1A-59635282DAA9}" srcId="{A5F84779-9CD1-46D8-8431-5E1B848848FD}" destId="{4DD25AC3-1524-4B39-921D-29FD03FFF7A3}" srcOrd="0" destOrd="0" parTransId="{9ABF9325-39FB-421B-8C27-F6869AF3ED9C}" sibTransId="{DCE98008-7092-47D0-8799-8AFC3296AC15}"/>
    <dgm:cxn modelId="{09AED279-535C-4041-9098-0E690C6AD5F0}" srcId="{C2C3D104-071E-45F7-AF43-DDE365BE3321}" destId="{134F04E9-3127-433B-8AC2-66BD7BEE7911}" srcOrd="0" destOrd="0" parTransId="{7454BE7C-5D12-4207-BCF5-76A0B5D5A175}" sibTransId="{A162A0A6-0A2C-44EC-8269-E3C92D51CE70}"/>
    <dgm:cxn modelId="{CC24FFD7-DE95-472A-8EC8-A76EEBA04DD9}" srcId="{A5F84779-9CD1-46D8-8431-5E1B848848FD}" destId="{169DF3B8-ADB0-4BCF-86D9-97F47A87BABC}" srcOrd="1" destOrd="0" parTransId="{048AF369-7530-433D-A671-98E8EC440E26}" sibTransId="{C9565A9B-6B19-4B25-BA3D-74AA80604C5E}"/>
    <dgm:cxn modelId="{A8249AC0-DEED-4E47-B071-46F77FCCF3FC}" type="presOf" srcId="{A5F84779-9CD1-46D8-8431-5E1B848848FD}" destId="{43B08C63-3D57-417B-BB40-B5EF3BF96BE5}" srcOrd="0" destOrd="0" presId="urn:microsoft.com/office/officeart/2005/8/layout/hList2"/>
    <dgm:cxn modelId="{070F10C0-6559-4020-ABF7-9AC11690B15E}" type="presOf" srcId="{FBC0C05D-769E-4C46-9008-4D19C0EEF8F4}" destId="{52BB2EAD-B7F2-400E-BE96-D57B4ADC0CAA}" srcOrd="0" destOrd="0" presId="urn:microsoft.com/office/officeart/2005/8/layout/hList2"/>
    <dgm:cxn modelId="{6B8ABFCA-1377-4FFD-ABCE-7322F115CAA3}" type="presOf" srcId="{134F04E9-3127-433B-8AC2-66BD7BEE7911}" destId="{98619366-6A3A-4237-BDEF-974EBA483E16}" srcOrd="0" destOrd="0" presId="urn:microsoft.com/office/officeart/2005/8/layout/hList2"/>
    <dgm:cxn modelId="{852F4B34-576B-4994-AA55-CE1515C01BE1}" type="presOf" srcId="{C4A01D83-7E45-42B3-B852-CC346EC47691}" destId="{094C70E2-492E-450A-90CC-7A023E1E20B1}" srcOrd="0" destOrd="0" presId="urn:microsoft.com/office/officeart/2005/8/layout/hList2"/>
    <dgm:cxn modelId="{442E6DE9-E326-4D43-99B5-A481F9557D86}" srcId="{A343259E-ED78-4BC6-80BA-1BD7D819BA89}" destId="{FBC0C05D-769E-4C46-9008-4D19C0EEF8F4}" srcOrd="1" destOrd="0" parTransId="{35FC896C-EBE8-4BB7-9B11-236F21DA126A}" sibTransId="{DDA07CCF-9863-471E-88BF-A95861D56EE7}"/>
    <dgm:cxn modelId="{0FFC4F4A-1F95-4C15-80AB-8EB7A4393383}" srcId="{FBC0C05D-769E-4C46-9008-4D19C0EEF8F4}" destId="{54004539-1D57-429A-8883-A463D4A192CE}" srcOrd="1" destOrd="0" parTransId="{929F6CF6-3FDF-43E4-8E65-CDCE6A14E96D}" sibTransId="{C3D5DECB-249A-47AB-B761-FBFB4F6E20D7}"/>
    <dgm:cxn modelId="{06DE24C1-0090-4376-AB28-0DA5F5C0330D}" srcId="{A343259E-ED78-4BC6-80BA-1BD7D819BA89}" destId="{C4A01D83-7E45-42B3-B852-CC346EC47691}" srcOrd="3" destOrd="0" parTransId="{DCE844C5-24CA-47EA-B943-A34A7B08D518}" sibTransId="{9526F1B1-A226-460C-80D0-4264789D8675}"/>
    <dgm:cxn modelId="{F22D522B-1921-4FDC-8BF0-F631D5A10E68}" type="presOf" srcId="{4DD25AC3-1524-4B39-921D-29FD03FFF7A3}" destId="{B069C734-F5FC-43FC-8F70-4CDF5DB88581}" srcOrd="0" destOrd="0" presId="urn:microsoft.com/office/officeart/2005/8/layout/hList2"/>
    <dgm:cxn modelId="{913E0C6D-0338-46EA-86FC-FD671CC22073}" type="presOf" srcId="{B8B62A33-949F-4572-8977-D228DCC968AF}" destId="{98619366-6A3A-4237-BDEF-974EBA483E16}" srcOrd="0" destOrd="1" presId="urn:microsoft.com/office/officeart/2005/8/layout/hList2"/>
    <dgm:cxn modelId="{B8CB7BB2-63AA-4801-A0CF-3E6536FADC1B}" type="presOf" srcId="{C2C3D104-071E-45F7-AF43-DDE365BE3321}" destId="{60F37D83-D30F-40C2-9652-63F309292E74}" srcOrd="0" destOrd="0" presId="urn:microsoft.com/office/officeart/2005/8/layout/hList2"/>
    <dgm:cxn modelId="{6655E869-100B-41FE-BAAE-729605E836C9}" type="presOf" srcId="{D3C43E9D-1DE6-45C7-BDE4-7DCF5B4E783D}" destId="{5460E45C-9389-4BE8-A139-9ECA4E769092}" srcOrd="0" destOrd="3" presId="urn:microsoft.com/office/officeart/2005/8/layout/hList2"/>
    <dgm:cxn modelId="{0ACFE55E-FCFE-433D-AF8E-3664F380F25F}" type="presOf" srcId="{4C6AC43D-8B9E-480D-91F6-137D77A7D86A}" destId="{5460E45C-9389-4BE8-A139-9ECA4E769092}" srcOrd="0" destOrd="1" presId="urn:microsoft.com/office/officeart/2005/8/layout/hList2"/>
    <dgm:cxn modelId="{B835BC6F-9F51-4E87-894F-59A3B2E12E1C}" type="presOf" srcId="{A343259E-ED78-4BC6-80BA-1BD7D819BA89}" destId="{B60388F8-8974-4FB5-B970-9B92B4B12D82}" srcOrd="0" destOrd="0" presId="urn:microsoft.com/office/officeart/2005/8/layout/hList2"/>
    <dgm:cxn modelId="{EF4781F5-A4D9-4FE2-8795-A968BF48C494}" type="presParOf" srcId="{B60388F8-8974-4FB5-B970-9B92B4B12D82}" destId="{74298C5B-B4B7-4BA7-9F32-E8B35C2D551B}" srcOrd="0" destOrd="0" presId="urn:microsoft.com/office/officeart/2005/8/layout/hList2"/>
    <dgm:cxn modelId="{86A1EC58-729E-4DFA-980A-7B2170185E3D}" type="presParOf" srcId="{74298C5B-B4B7-4BA7-9F32-E8B35C2D551B}" destId="{00987851-CFB1-49C2-A694-8785BBA86C32}" srcOrd="0" destOrd="0" presId="urn:microsoft.com/office/officeart/2005/8/layout/hList2"/>
    <dgm:cxn modelId="{6EDF2CC6-53A8-4199-991B-6463336480FA}" type="presParOf" srcId="{74298C5B-B4B7-4BA7-9F32-E8B35C2D551B}" destId="{98619366-6A3A-4237-BDEF-974EBA483E16}" srcOrd="1" destOrd="0" presId="urn:microsoft.com/office/officeart/2005/8/layout/hList2"/>
    <dgm:cxn modelId="{26FADB8D-4C2F-43C1-972C-9AB37CB170E8}" type="presParOf" srcId="{74298C5B-B4B7-4BA7-9F32-E8B35C2D551B}" destId="{60F37D83-D30F-40C2-9652-63F309292E74}" srcOrd="2" destOrd="0" presId="urn:microsoft.com/office/officeart/2005/8/layout/hList2"/>
    <dgm:cxn modelId="{D3E7FA3C-90F2-412B-8B60-AFA9A2FABEAF}" type="presParOf" srcId="{B60388F8-8974-4FB5-B970-9B92B4B12D82}" destId="{A86E5AE4-58EB-401E-92A1-4D6190F1DA9F}" srcOrd="1" destOrd="0" presId="urn:microsoft.com/office/officeart/2005/8/layout/hList2"/>
    <dgm:cxn modelId="{FDD18F6F-6CBF-41A6-974E-2B7C08C267BD}" type="presParOf" srcId="{B60388F8-8974-4FB5-B970-9B92B4B12D82}" destId="{60FCE002-6ADF-4828-988D-CABFBD1E5923}" srcOrd="2" destOrd="0" presId="urn:microsoft.com/office/officeart/2005/8/layout/hList2"/>
    <dgm:cxn modelId="{3BDEADEA-7ABA-4B1B-B6DF-C6F7C23E28EF}" type="presParOf" srcId="{60FCE002-6ADF-4828-988D-CABFBD1E5923}" destId="{AB3D035D-863D-44C8-A7B0-0074F5579986}" srcOrd="0" destOrd="0" presId="urn:microsoft.com/office/officeart/2005/8/layout/hList2"/>
    <dgm:cxn modelId="{473A1CA6-070C-4454-B216-9FC003E295FA}" type="presParOf" srcId="{60FCE002-6ADF-4828-988D-CABFBD1E5923}" destId="{14F6FCD3-99A9-4CD3-A6C7-1BD97813F8DB}" srcOrd="1" destOrd="0" presId="urn:microsoft.com/office/officeart/2005/8/layout/hList2"/>
    <dgm:cxn modelId="{E8F2C4A1-B3EA-4DC1-BB9C-62690530744B}" type="presParOf" srcId="{60FCE002-6ADF-4828-988D-CABFBD1E5923}" destId="{52BB2EAD-B7F2-400E-BE96-D57B4ADC0CAA}" srcOrd="2" destOrd="0" presId="urn:microsoft.com/office/officeart/2005/8/layout/hList2"/>
    <dgm:cxn modelId="{34E16546-D5FC-4ECF-8C0E-74F89C2B463D}" type="presParOf" srcId="{B60388F8-8974-4FB5-B970-9B92B4B12D82}" destId="{32B5BB6D-100A-4E9F-B87E-7C17A4369C21}" srcOrd="3" destOrd="0" presId="urn:microsoft.com/office/officeart/2005/8/layout/hList2"/>
    <dgm:cxn modelId="{47934D46-E4F4-4AAF-A59C-0F1B69AFD5FA}" type="presParOf" srcId="{B60388F8-8974-4FB5-B970-9B92B4B12D82}" destId="{62AF3545-9917-460C-93F3-F04E118948B6}" srcOrd="4" destOrd="0" presId="urn:microsoft.com/office/officeart/2005/8/layout/hList2"/>
    <dgm:cxn modelId="{FD5073D8-9131-494C-9EDF-6BA723950F2E}" type="presParOf" srcId="{62AF3545-9917-460C-93F3-F04E118948B6}" destId="{C2A106DD-2AB0-4934-8989-71ABB0410C5B}" srcOrd="0" destOrd="0" presId="urn:microsoft.com/office/officeart/2005/8/layout/hList2"/>
    <dgm:cxn modelId="{B6A39FC2-9371-46D8-932D-A99549CD2562}" type="presParOf" srcId="{62AF3545-9917-460C-93F3-F04E118948B6}" destId="{B069C734-F5FC-43FC-8F70-4CDF5DB88581}" srcOrd="1" destOrd="0" presId="urn:microsoft.com/office/officeart/2005/8/layout/hList2"/>
    <dgm:cxn modelId="{AC9DBC8F-183B-4B61-8396-AA08946E252F}" type="presParOf" srcId="{62AF3545-9917-460C-93F3-F04E118948B6}" destId="{43B08C63-3D57-417B-BB40-B5EF3BF96BE5}" srcOrd="2" destOrd="0" presId="urn:microsoft.com/office/officeart/2005/8/layout/hList2"/>
    <dgm:cxn modelId="{5CC79971-F57C-4BBD-B2DD-1ED023B8754A}" type="presParOf" srcId="{B60388F8-8974-4FB5-B970-9B92B4B12D82}" destId="{186A513D-2EB2-43D7-9EBE-9C797A6AE925}" srcOrd="5" destOrd="0" presId="urn:microsoft.com/office/officeart/2005/8/layout/hList2"/>
    <dgm:cxn modelId="{5C1E30B0-9279-459A-98C0-8B3ADF23832F}" type="presParOf" srcId="{B60388F8-8974-4FB5-B970-9B92B4B12D82}" destId="{7E39E542-FA5B-435A-BCAE-67A8C884B429}" srcOrd="6" destOrd="0" presId="urn:microsoft.com/office/officeart/2005/8/layout/hList2"/>
    <dgm:cxn modelId="{9E13B323-9CFC-41AC-8020-386747C929E2}" type="presParOf" srcId="{7E39E542-FA5B-435A-BCAE-67A8C884B429}" destId="{60C3021D-93F6-43B3-8099-659C7BC1BA44}" srcOrd="0" destOrd="0" presId="urn:microsoft.com/office/officeart/2005/8/layout/hList2"/>
    <dgm:cxn modelId="{B947E381-19A5-4A13-B2DD-8CE92AE45008}" type="presParOf" srcId="{7E39E542-FA5B-435A-BCAE-67A8C884B429}" destId="{5460E45C-9389-4BE8-A139-9ECA4E769092}" srcOrd="1" destOrd="0" presId="urn:microsoft.com/office/officeart/2005/8/layout/hList2"/>
    <dgm:cxn modelId="{40F49E4D-2E51-4C49-96E6-8536975FF903}" type="presParOf" srcId="{7E39E542-FA5B-435A-BCAE-67A8C884B429}" destId="{094C70E2-492E-450A-90CC-7A023E1E20B1}"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EA28C72-9746-4BF4-BA4D-658011BE620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e-DE"/>
        </a:p>
      </dgm:t>
    </dgm:pt>
    <dgm:pt modelId="{B089212A-97F5-47D0-A12E-BAA320EE2950}">
      <dgm:prSet phldrT="[Text]" custT="1"/>
      <dgm:spPr/>
      <dgm:t>
        <a:bodyPr/>
        <a:lstStyle/>
        <a:p>
          <a:r>
            <a:rPr lang="de-DE" sz="1600" dirty="0"/>
            <a:t>Text</a:t>
          </a:r>
        </a:p>
      </dgm:t>
    </dgm:pt>
    <dgm:pt modelId="{BB50A205-1CDD-413E-8C70-5988D1CFE9A0}" type="parTrans" cxnId="{057735CB-44FA-4D0D-A57D-D97BE6B683F5}">
      <dgm:prSet/>
      <dgm:spPr/>
      <dgm:t>
        <a:bodyPr/>
        <a:lstStyle/>
        <a:p>
          <a:endParaRPr lang="de-DE" sz="1600"/>
        </a:p>
      </dgm:t>
    </dgm:pt>
    <dgm:pt modelId="{1223C6B1-4C35-40D9-A89A-7D0503C64ED1}" type="sibTrans" cxnId="{057735CB-44FA-4D0D-A57D-D97BE6B683F5}">
      <dgm:prSet custT="1"/>
      <dgm:spPr>
        <a:solidFill>
          <a:schemeClr val="accent4"/>
        </a:solidFill>
      </dgm:spPr>
      <dgm:t>
        <a:bodyPr/>
        <a:lstStyle/>
        <a:p>
          <a:endParaRPr lang="de-DE" sz="1600"/>
        </a:p>
      </dgm:t>
    </dgm:pt>
    <dgm:pt modelId="{CEF56A70-DE97-4629-AFFE-EA2270D252DE}">
      <dgm:prSet phldrT="[Text]" custT="1"/>
      <dgm:spPr/>
      <dgm:t>
        <a:bodyPr/>
        <a:lstStyle/>
        <a:p>
          <a:r>
            <a:rPr lang="de-DE" sz="1600" dirty="0"/>
            <a:t>Text</a:t>
          </a:r>
        </a:p>
      </dgm:t>
    </dgm:pt>
    <dgm:pt modelId="{4E461C8D-5EF6-4A74-8156-1235D234C2BD}" type="parTrans" cxnId="{8AB3C766-A345-4908-A74A-70D2AF93E703}">
      <dgm:prSet/>
      <dgm:spPr/>
      <dgm:t>
        <a:bodyPr/>
        <a:lstStyle/>
        <a:p>
          <a:endParaRPr lang="de-DE" sz="1600"/>
        </a:p>
      </dgm:t>
    </dgm:pt>
    <dgm:pt modelId="{F1EC79B8-6EDE-4A96-B23C-5B0D7178E0C9}" type="sibTrans" cxnId="{8AB3C766-A345-4908-A74A-70D2AF93E703}">
      <dgm:prSet/>
      <dgm:spPr/>
      <dgm:t>
        <a:bodyPr/>
        <a:lstStyle/>
        <a:p>
          <a:endParaRPr lang="de-DE" sz="1600"/>
        </a:p>
      </dgm:t>
    </dgm:pt>
    <dgm:pt modelId="{7EDE8D13-16FA-409D-A54D-1907A268D367}">
      <dgm:prSet phldrT="[Text]" custT="1"/>
      <dgm:spPr/>
      <dgm:t>
        <a:bodyPr/>
        <a:lstStyle/>
        <a:p>
          <a:r>
            <a:rPr lang="de-DE" sz="1600" dirty="0"/>
            <a:t>Text</a:t>
          </a:r>
        </a:p>
      </dgm:t>
    </dgm:pt>
    <dgm:pt modelId="{5DC44CAE-886D-48E0-94B2-CC82C5918775}" type="parTrans" cxnId="{1AD2B1AA-9CC2-4C6B-B604-E634CA2CF3D6}">
      <dgm:prSet/>
      <dgm:spPr/>
      <dgm:t>
        <a:bodyPr/>
        <a:lstStyle/>
        <a:p>
          <a:endParaRPr lang="de-DE" sz="1600"/>
        </a:p>
      </dgm:t>
    </dgm:pt>
    <dgm:pt modelId="{B8F10C4A-1AF3-4DBE-9044-F5018F8336A2}" type="sibTrans" cxnId="{1AD2B1AA-9CC2-4C6B-B604-E634CA2CF3D6}">
      <dgm:prSet custT="1"/>
      <dgm:spPr>
        <a:solidFill>
          <a:schemeClr val="accent4"/>
        </a:solidFill>
      </dgm:spPr>
      <dgm:t>
        <a:bodyPr/>
        <a:lstStyle/>
        <a:p>
          <a:endParaRPr lang="de-DE" sz="1600"/>
        </a:p>
      </dgm:t>
    </dgm:pt>
    <dgm:pt modelId="{5F31CA0D-9146-4C0B-9AE9-36F0D1180DED}">
      <dgm:prSet phldrT="[Text]" custT="1"/>
      <dgm:spPr/>
      <dgm:t>
        <a:bodyPr/>
        <a:lstStyle/>
        <a:p>
          <a:r>
            <a:rPr lang="de-DE" sz="1600" dirty="0"/>
            <a:t>Text</a:t>
          </a:r>
        </a:p>
      </dgm:t>
    </dgm:pt>
    <dgm:pt modelId="{968087BC-70A3-4C36-9B2C-5863F373AE32}" type="parTrans" cxnId="{247B27EA-6C5E-4D84-A822-922913DD4585}">
      <dgm:prSet/>
      <dgm:spPr/>
      <dgm:t>
        <a:bodyPr/>
        <a:lstStyle/>
        <a:p>
          <a:endParaRPr lang="de-DE" sz="1600"/>
        </a:p>
      </dgm:t>
    </dgm:pt>
    <dgm:pt modelId="{D1FE470B-8EE6-47C2-8121-10030F25ACDC}" type="sibTrans" cxnId="{247B27EA-6C5E-4D84-A822-922913DD4585}">
      <dgm:prSet/>
      <dgm:spPr/>
      <dgm:t>
        <a:bodyPr/>
        <a:lstStyle/>
        <a:p>
          <a:endParaRPr lang="de-DE" sz="1600"/>
        </a:p>
      </dgm:t>
    </dgm:pt>
    <dgm:pt modelId="{19D6CC4F-3A4A-46D7-B3EB-1E3BA642EE59}">
      <dgm:prSet phldrT="[Text]" custT="1"/>
      <dgm:spPr/>
      <dgm:t>
        <a:bodyPr/>
        <a:lstStyle/>
        <a:p>
          <a:r>
            <a:rPr lang="de-DE" sz="1600" dirty="0"/>
            <a:t>Text</a:t>
          </a:r>
        </a:p>
      </dgm:t>
    </dgm:pt>
    <dgm:pt modelId="{CD6BFFE1-A9E1-48FE-87A3-5944B6661BCC}" type="parTrans" cxnId="{FB280A49-72C2-43ED-B19B-A8D9344125B0}">
      <dgm:prSet/>
      <dgm:spPr/>
      <dgm:t>
        <a:bodyPr/>
        <a:lstStyle/>
        <a:p>
          <a:endParaRPr lang="de-DE" sz="1600"/>
        </a:p>
      </dgm:t>
    </dgm:pt>
    <dgm:pt modelId="{09966FF5-7EEB-4A04-8A7A-6A3010C92756}" type="sibTrans" cxnId="{FB280A49-72C2-43ED-B19B-A8D9344125B0}">
      <dgm:prSet custT="1"/>
      <dgm:spPr>
        <a:solidFill>
          <a:schemeClr val="accent4"/>
        </a:solidFill>
      </dgm:spPr>
      <dgm:t>
        <a:bodyPr/>
        <a:lstStyle/>
        <a:p>
          <a:endParaRPr lang="de-DE" sz="1600"/>
        </a:p>
      </dgm:t>
    </dgm:pt>
    <dgm:pt modelId="{B10E1C48-CA2C-4657-8BA6-77BAC837E56D}">
      <dgm:prSet phldrT="[Text]" custT="1"/>
      <dgm:spPr/>
      <dgm:t>
        <a:bodyPr/>
        <a:lstStyle/>
        <a:p>
          <a:r>
            <a:rPr lang="de-DE" sz="1600" dirty="0"/>
            <a:t>Text</a:t>
          </a:r>
        </a:p>
      </dgm:t>
    </dgm:pt>
    <dgm:pt modelId="{17453D32-9834-4E27-BEFB-176378F359E0}" type="parTrans" cxnId="{BC820C33-7245-48F5-AF5D-BFAB44952607}">
      <dgm:prSet/>
      <dgm:spPr/>
      <dgm:t>
        <a:bodyPr/>
        <a:lstStyle/>
        <a:p>
          <a:endParaRPr lang="de-DE" sz="1600"/>
        </a:p>
      </dgm:t>
    </dgm:pt>
    <dgm:pt modelId="{0D1ADA12-BC66-477B-9F22-6413D83A5ADD}" type="sibTrans" cxnId="{BC820C33-7245-48F5-AF5D-BFAB44952607}">
      <dgm:prSet/>
      <dgm:spPr/>
      <dgm:t>
        <a:bodyPr/>
        <a:lstStyle/>
        <a:p>
          <a:endParaRPr lang="de-DE" sz="1600"/>
        </a:p>
      </dgm:t>
    </dgm:pt>
    <dgm:pt modelId="{8DB33934-C554-4DC0-B206-AB749DB6A9F9}" type="pres">
      <dgm:prSet presAssocID="{DEA28C72-9746-4BF4-BA4D-658011BE6204}" presName="Name0" presStyleCnt="0">
        <dgm:presLayoutVars>
          <dgm:chMax/>
          <dgm:chPref/>
          <dgm:dir/>
          <dgm:animLvl val="lvl"/>
        </dgm:presLayoutVars>
      </dgm:prSet>
      <dgm:spPr/>
      <dgm:t>
        <a:bodyPr/>
        <a:lstStyle/>
        <a:p>
          <a:endParaRPr lang="de-DE"/>
        </a:p>
      </dgm:t>
    </dgm:pt>
    <dgm:pt modelId="{FF2EC96D-E91F-47F1-AF7A-7CB3E465A546}" type="pres">
      <dgm:prSet presAssocID="{B089212A-97F5-47D0-A12E-BAA320EE2950}" presName="composite" presStyleCnt="0"/>
      <dgm:spPr/>
    </dgm:pt>
    <dgm:pt modelId="{A89EBD3F-A294-44F6-9511-9A3523F69D96}" type="pres">
      <dgm:prSet presAssocID="{B089212A-97F5-47D0-A12E-BAA320EE2950}" presName="Parent1" presStyleLbl="node1" presStyleIdx="0" presStyleCnt="6">
        <dgm:presLayoutVars>
          <dgm:chMax val="1"/>
          <dgm:chPref val="1"/>
          <dgm:bulletEnabled val="1"/>
        </dgm:presLayoutVars>
      </dgm:prSet>
      <dgm:spPr/>
      <dgm:t>
        <a:bodyPr/>
        <a:lstStyle/>
        <a:p>
          <a:endParaRPr lang="de-DE"/>
        </a:p>
      </dgm:t>
    </dgm:pt>
    <dgm:pt modelId="{BB563F88-DABF-4077-B276-9D1561FE7B74}" type="pres">
      <dgm:prSet presAssocID="{B089212A-97F5-47D0-A12E-BAA320EE2950}" presName="Childtext1" presStyleLbl="revTx" presStyleIdx="0" presStyleCnt="3">
        <dgm:presLayoutVars>
          <dgm:chMax val="0"/>
          <dgm:chPref val="0"/>
          <dgm:bulletEnabled val="1"/>
        </dgm:presLayoutVars>
      </dgm:prSet>
      <dgm:spPr/>
      <dgm:t>
        <a:bodyPr/>
        <a:lstStyle/>
        <a:p>
          <a:endParaRPr lang="de-DE"/>
        </a:p>
      </dgm:t>
    </dgm:pt>
    <dgm:pt modelId="{35647A44-AB6A-4723-BD5E-19C5D26E3392}" type="pres">
      <dgm:prSet presAssocID="{B089212A-97F5-47D0-A12E-BAA320EE2950}" presName="BalanceSpacing" presStyleCnt="0"/>
      <dgm:spPr/>
    </dgm:pt>
    <dgm:pt modelId="{0C35307B-A07B-4862-AE7E-2CD83AA7FCFB}" type="pres">
      <dgm:prSet presAssocID="{B089212A-97F5-47D0-A12E-BAA320EE2950}" presName="BalanceSpacing1" presStyleCnt="0"/>
      <dgm:spPr/>
    </dgm:pt>
    <dgm:pt modelId="{10F1656B-659C-4B16-AF65-8AAFEDB05E26}" type="pres">
      <dgm:prSet presAssocID="{1223C6B1-4C35-40D9-A89A-7D0503C64ED1}" presName="Accent1Text" presStyleLbl="node1" presStyleIdx="1" presStyleCnt="6"/>
      <dgm:spPr/>
      <dgm:t>
        <a:bodyPr/>
        <a:lstStyle/>
        <a:p>
          <a:endParaRPr lang="de-DE"/>
        </a:p>
      </dgm:t>
    </dgm:pt>
    <dgm:pt modelId="{45F23578-6F86-464D-B327-045F17AC0E29}" type="pres">
      <dgm:prSet presAssocID="{1223C6B1-4C35-40D9-A89A-7D0503C64ED1}" presName="spaceBetweenRectangles" presStyleCnt="0"/>
      <dgm:spPr/>
    </dgm:pt>
    <dgm:pt modelId="{CB2A1707-27D8-491F-A690-977DFF588CD4}" type="pres">
      <dgm:prSet presAssocID="{7EDE8D13-16FA-409D-A54D-1907A268D367}" presName="composite" presStyleCnt="0"/>
      <dgm:spPr/>
    </dgm:pt>
    <dgm:pt modelId="{C09E5185-C873-41E0-B559-1F397C3C1DA1}" type="pres">
      <dgm:prSet presAssocID="{7EDE8D13-16FA-409D-A54D-1907A268D367}" presName="Parent1" presStyleLbl="node1" presStyleIdx="2" presStyleCnt="6">
        <dgm:presLayoutVars>
          <dgm:chMax val="1"/>
          <dgm:chPref val="1"/>
          <dgm:bulletEnabled val="1"/>
        </dgm:presLayoutVars>
      </dgm:prSet>
      <dgm:spPr/>
      <dgm:t>
        <a:bodyPr/>
        <a:lstStyle/>
        <a:p>
          <a:endParaRPr lang="de-DE"/>
        </a:p>
      </dgm:t>
    </dgm:pt>
    <dgm:pt modelId="{6FED5911-0DAB-4EF4-A65B-8E46B17C43FF}" type="pres">
      <dgm:prSet presAssocID="{7EDE8D13-16FA-409D-A54D-1907A268D367}" presName="Childtext1" presStyleLbl="revTx" presStyleIdx="1" presStyleCnt="3">
        <dgm:presLayoutVars>
          <dgm:chMax val="0"/>
          <dgm:chPref val="0"/>
          <dgm:bulletEnabled val="1"/>
        </dgm:presLayoutVars>
      </dgm:prSet>
      <dgm:spPr/>
      <dgm:t>
        <a:bodyPr/>
        <a:lstStyle/>
        <a:p>
          <a:endParaRPr lang="de-DE"/>
        </a:p>
      </dgm:t>
    </dgm:pt>
    <dgm:pt modelId="{63EC89BD-9F7C-419B-92F5-C12509946949}" type="pres">
      <dgm:prSet presAssocID="{7EDE8D13-16FA-409D-A54D-1907A268D367}" presName="BalanceSpacing" presStyleCnt="0"/>
      <dgm:spPr/>
    </dgm:pt>
    <dgm:pt modelId="{61AFC484-AAC3-40C5-BCFA-0F8C4A1302F8}" type="pres">
      <dgm:prSet presAssocID="{7EDE8D13-16FA-409D-A54D-1907A268D367}" presName="BalanceSpacing1" presStyleCnt="0"/>
      <dgm:spPr/>
    </dgm:pt>
    <dgm:pt modelId="{AB7E0FAD-F8E0-4962-9270-FB6B576A6B63}" type="pres">
      <dgm:prSet presAssocID="{B8F10C4A-1AF3-4DBE-9044-F5018F8336A2}" presName="Accent1Text" presStyleLbl="node1" presStyleIdx="3" presStyleCnt="6"/>
      <dgm:spPr/>
      <dgm:t>
        <a:bodyPr/>
        <a:lstStyle/>
        <a:p>
          <a:endParaRPr lang="de-DE"/>
        </a:p>
      </dgm:t>
    </dgm:pt>
    <dgm:pt modelId="{0406C5E9-8C59-4EB1-AE45-E2EA8E22FE82}" type="pres">
      <dgm:prSet presAssocID="{B8F10C4A-1AF3-4DBE-9044-F5018F8336A2}" presName="spaceBetweenRectangles" presStyleCnt="0"/>
      <dgm:spPr/>
    </dgm:pt>
    <dgm:pt modelId="{11B77E92-F585-4278-AFA0-293107A005AB}" type="pres">
      <dgm:prSet presAssocID="{19D6CC4F-3A4A-46D7-B3EB-1E3BA642EE59}" presName="composite" presStyleCnt="0"/>
      <dgm:spPr/>
    </dgm:pt>
    <dgm:pt modelId="{F5BCD8D5-12FD-4F76-8AFE-32878C595531}" type="pres">
      <dgm:prSet presAssocID="{19D6CC4F-3A4A-46D7-B3EB-1E3BA642EE59}" presName="Parent1" presStyleLbl="node1" presStyleIdx="4" presStyleCnt="6">
        <dgm:presLayoutVars>
          <dgm:chMax val="1"/>
          <dgm:chPref val="1"/>
          <dgm:bulletEnabled val="1"/>
        </dgm:presLayoutVars>
      </dgm:prSet>
      <dgm:spPr/>
      <dgm:t>
        <a:bodyPr/>
        <a:lstStyle/>
        <a:p>
          <a:endParaRPr lang="de-DE"/>
        </a:p>
      </dgm:t>
    </dgm:pt>
    <dgm:pt modelId="{FC3D05C0-993D-411D-80ED-8D1C3CDBE4BD}" type="pres">
      <dgm:prSet presAssocID="{19D6CC4F-3A4A-46D7-B3EB-1E3BA642EE59}" presName="Childtext1" presStyleLbl="revTx" presStyleIdx="2" presStyleCnt="3">
        <dgm:presLayoutVars>
          <dgm:chMax val="0"/>
          <dgm:chPref val="0"/>
          <dgm:bulletEnabled val="1"/>
        </dgm:presLayoutVars>
      </dgm:prSet>
      <dgm:spPr/>
      <dgm:t>
        <a:bodyPr/>
        <a:lstStyle/>
        <a:p>
          <a:endParaRPr lang="de-DE"/>
        </a:p>
      </dgm:t>
    </dgm:pt>
    <dgm:pt modelId="{0D588120-C1DF-405A-B122-C7553A09400E}" type="pres">
      <dgm:prSet presAssocID="{19D6CC4F-3A4A-46D7-B3EB-1E3BA642EE59}" presName="BalanceSpacing" presStyleCnt="0"/>
      <dgm:spPr/>
    </dgm:pt>
    <dgm:pt modelId="{80CD0DCC-453C-467E-9621-D0F094AEB531}" type="pres">
      <dgm:prSet presAssocID="{19D6CC4F-3A4A-46D7-B3EB-1E3BA642EE59}" presName="BalanceSpacing1" presStyleCnt="0"/>
      <dgm:spPr/>
    </dgm:pt>
    <dgm:pt modelId="{A39A9049-173E-4C2E-8586-B09CA08F8334}" type="pres">
      <dgm:prSet presAssocID="{09966FF5-7EEB-4A04-8A7A-6A3010C92756}" presName="Accent1Text" presStyleLbl="node1" presStyleIdx="5" presStyleCnt="6"/>
      <dgm:spPr/>
      <dgm:t>
        <a:bodyPr/>
        <a:lstStyle/>
        <a:p>
          <a:endParaRPr lang="de-DE"/>
        </a:p>
      </dgm:t>
    </dgm:pt>
  </dgm:ptLst>
  <dgm:cxnLst>
    <dgm:cxn modelId="{8AB3C766-A345-4908-A74A-70D2AF93E703}" srcId="{B089212A-97F5-47D0-A12E-BAA320EE2950}" destId="{CEF56A70-DE97-4629-AFFE-EA2270D252DE}" srcOrd="0" destOrd="0" parTransId="{4E461C8D-5EF6-4A74-8156-1235D234C2BD}" sibTransId="{F1EC79B8-6EDE-4A96-B23C-5B0D7178E0C9}"/>
    <dgm:cxn modelId="{08BC0D9F-C105-4CB0-851A-16FCFB9A8AF6}" type="presOf" srcId="{CEF56A70-DE97-4629-AFFE-EA2270D252DE}" destId="{BB563F88-DABF-4077-B276-9D1561FE7B74}" srcOrd="0" destOrd="0" presId="urn:microsoft.com/office/officeart/2008/layout/AlternatingHexagons"/>
    <dgm:cxn modelId="{65EBF0E2-829B-447C-8D2F-4B1635D78668}" type="presOf" srcId="{7EDE8D13-16FA-409D-A54D-1907A268D367}" destId="{C09E5185-C873-41E0-B559-1F397C3C1DA1}" srcOrd="0" destOrd="0" presId="urn:microsoft.com/office/officeart/2008/layout/AlternatingHexagons"/>
    <dgm:cxn modelId="{9CC6E33C-ACA9-4466-8321-B8A64A1B1089}" type="presOf" srcId="{5F31CA0D-9146-4C0B-9AE9-36F0D1180DED}" destId="{6FED5911-0DAB-4EF4-A65B-8E46B17C43FF}" srcOrd="0" destOrd="0" presId="urn:microsoft.com/office/officeart/2008/layout/AlternatingHexagons"/>
    <dgm:cxn modelId="{FB280A49-72C2-43ED-B19B-A8D9344125B0}" srcId="{DEA28C72-9746-4BF4-BA4D-658011BE6204}" destId="{19D6CC4F-3A4A-46D7-B3EB-1E3BA642EE59}" srcOrd="2" destOrd="0" parTransId="{CD6BFFE1-A9E1-48FE-87A3-5944B6661BCC}" sibTransId="{09966FF5-7EEB-4A04-8A7A-6A3010C92756}"/>
    <dgm:cxn modelId="{7A229A82-5BB5-498A-9422-CA9708177FCD}" type="presOf" srcId="{B8F10C4A-1AF3-4DBE-9044-F5018F8336A2}" destId="{AB7E0FAD-F8E0-4962-9270-FB6B576A6B63}" srcOrd="0" destOrd="0" presId="urn:microsoft.com/office/officeart/2008/layout/AlternatingHexagons"/>
    <dgm:cxn modelId="{247B27EA-6C5E-4D84-A822-922913DD4585}" srcId="{7EDE8D13-16FA-409D-A54D-1907A268D367}" destId="{5F31CA0D-9146-4C0B-9AE9-36F0D1180DED}" srcOrd="0" destOrd="0" parTransId="{968087BC-70A3-4C36-9B2C-5863F373AE32}" sibTransId="{D1FE470B-8EE6-47C2-8121-10030F25ACDC}"/>
    <dgm:cxn modelId="{057735CB-44FA-4D0D-A57D-D97BE6B683F5}" srcId="{DEA28C72-9746-4BF4-BA4D-658011BE6204}" destId="{B089212A-97F5-47D0-A12E-BAA320EE2950}" srcOrd="0" destOrd="0" parTransId="{BB50A205-1CDD-413E-8C70-5988D1CFE9A0}" sibTransId="{1223C6B1-4C35-40D9-A89A-7D0503C64ED1}"/>
    <dgm:cxn modelId="{1AD2B1AA-9CC2-4C6B-B604-E634CA2CF3D6}" srcId="{DEA28C72-9746-4BF4-BA4D-658011BE6204}" destId="{7EDE8D13-16FA-409D-A54D-1907A268D367}" srcOrd="1" destOrd="0" parTransId="{5DC44CAE-886D-48E0-94B2-CC82C5918775}" sibTransId="{B8F10C4A-1AF3-4DBE-9044-F5018F8336A2}"/>
    <dgm:cxn modelId="{C2992B64-2023-4078-9F18-0128372876D0}" type="presOf" srcId="{19D6CC4F-3A4A-46D7-B3EB-1E3BA642EE59}" destId="{F5BCD8D5-12FD-4F76-8AFE-32878C595531}" srcOrd="0" destOrd="0" presId="urn:microsoft.com/office/officeart/2008/layout/AlternatingHexagons"/>
    <dgm:cxn modelId="{335AF0A4-A43F-4E73-A4B8-C88DB12B2F38}" type="presOf" srcId="{DEA28C72-9746-4BF4-BA4D-658011BE6204}" destId="{8DB33934-C554-4DC0-B206-AB749DB6A9F9}" srcOrd="0" destOrd="0" presId="urn:microsoft.com/office/officeart/2008/layout/AlternatingHexagons"/>
    <dgm:cxn modelId="{D8F5EA2A-8248-47CA-997C-E5790A557B2E}" type="presOf" srcId="{09966FF5-7EEB-4A04-8A7A-6A3010C92756}" destId="{A39A9049-173E-4C2E-8586-B09CA08F8334}" srcOrd="0" destOrd="0" presId="urn:microsoft.com/office/officeart/2008/layout/AlternatingHexagons"/>
    <dgm:cxn modelId="{33D91077-810E-4521-BFF8-C0A4376A3DE8}" type="presOf" srcId="{B089212A-97F5-47D0-A12E-BAA320EE2950}" destId="{A89EBD3F-A294-44F6-9511-9A3523F69D96}" srcOrd="0" destOrd="0" presId="urn:microsoft.com/office/officeart/2008/layout/AlternatingHexagons"/>
    <dgm:cxn modelId="{BC820C33-7245-48F5-AF5D-BFAB44952607}" srcId="{19D6CC4F-3A4A-46D7-B3EB-1E3BA642EE59}" destId="{B10E1C48-CA2C-4657-8BA6-77BAC837E56D}" srcOrd="0" destOrd="0" parTransId="{17453D32-9834-4E27-BEFB-176378F359E0}" sibTransId="{0D1ADA12-BC66-477B-9F22-6413D83A5ADD}"/>
    <dgm:cxn modelId="{816ECA55-3BB3-48DF-AC64-17C1835D2F4F}" type="presOf" srcId="{B10E1C48-CA2C-4657-8BA6-77BAC837E56D}" destId="{FC3D05C0-993D-411D-80ED-8D1C3CDBE4BD}" srcOrd="0" destOrd="0" presId="urn:microsoft.com/office/officeart/2008/layout/AlternatingHexagons"/>
    <dgm:cxn modelId="{C3E203BB-B70D-4A97-BA17-E7DA46DD4540}" type="presOf" srcId="{1223C6B1-4C35-40D9-A89A-7D0503C64ED1}" destId="{10F1656B-659C-4B16-AF65-8AAFEDB05E26}" srcOrd="0" destOrd="0" presId="urn:microsoft.com/office/officeart/2008/layout/AlternatingHexagons"/>
    <dgm:cxn modelId="{0A34BE37-F78C-4B0B-B383-5A09CE6031B3}" type="presParOf" srcId="{8DB33934-C554-4DC0-B206-AB749DB6A9F9}" destId="{FF2EC96D-E91F-47F1-AF7A-7CB3E465A546}" srcOrd="0" destOrd="0" presId="urn:microsoft.com/office/officeart/2008/layout/AlternatingHexagons"/>
    <dgm:cxn modelId="{644A3380-6A7B-4CB3-82AB-65880FDFE841}" type="presParOf" srcId="{FF2EC96D-E91F-47F1-AF7A-7CB3E465A546}" destId="{A89EBD3F-A294-44F6-9511-9A3523F69D96}" srcOrd="0" destOrd="0" presId="urn:microsoft.com/office/officeart/2008/layout/AlternatingHexagons"/>
    <dgm:cxn modelId="{0E15DF6B-583B-4E53-8C76-10CFB2F52E54}" type="presParOf" srcId="{FF2EC96D-E91F-47F1-AF7A-7CB3E465A546}" destId="{BB563F88-DABF-4077-B276-9D1561FE7B74}" srcOrd="1" destOrd="0" presId="urn:microsoft.com/office/officeart/2008/layout/AlternatingHexagons"/>
    <dgm:cxn modelId="{B7195973-C424-42E6-9AA8-DA990DD68935}" type="presParOf" srcId="{FF2EC96D-E91F-47F1-AF7A-7CB3E465A546}" destId="{35647A44-AB6A-4723-BD5E-19C5D26E3392}" srcOrd="2" destOrd="0" presId="urn:microsoft.com/office/officeart/2008/layout/AlternatingHexagons"/>
    <dgm:cxn modelId="{64433FA4-625B-4BB6-B59B-80303771334D}" type="presParOf" srcId="{FF2EC96D-E91F-47F1-AF7A-7CB3E465A546}" destId="{0C35307B-A07B-4862-AE7E-2CD83AA7FCFB}" srcOrd="3" destOrd="0" presId="urn:microsoft.com/office/officeart/2008/layout/AlternatingHexagons"/>
    <dgm:cxn modelId="{1E4C63F8-281E-4571-909D-7BCAFD583890}" type="presParOf" srcId="{FF2EC96D-E91F-47F1-AF7A-7CB3E465A546}" destId="{10F1656B-659C-4B16-AF65-8AAFEDB05E26}" srcOrd="4" destOrd="0" presId="urn:microsoft.com/office/officeart/2008/layout/AlternatingHexagons"/>
    <dgm:cxn modelId="{6F1D949C-8B05-4CDE-BA84-9307903BD808}" type="presParOf" srcId="{8DB33934-C554-4DC0-B206-AB749DB6A9F9}" destId="{45F23578-6F86-464D-B327-045F17AC0E29}" srcOrd="1" destOrd="0" presId="urn:microsoft.com/office/officeart/2008/layout/AlternatingHexagons"/>
    <dgm:cxn modelId="{6BAB0262-951D-4ED3-8CF5-8D7F54D39E48}" type="presParOf" srcId="{8DB33934-C554-4DC0-B206-AB749DB6A9F9}" destId="{CB2A1707-27D8-491F-A690-977DFF588CD4}" srcOrd="2" destOrd="0" presId="urn:microsoft.com/office/officeart/2008/layout/AlternatingHexagons"/>
    <dgm:cxn modelId="{3F4D1F75-D55F-4196-9ED4-8ACE8BD797BA}" type="presParOf" srcId="{CB2A1707-27D8-491F-A690-977DFF588CD4}" destId="{C09E5185-C873-41E0-B559-1F397C3C1DA1}" srcOrd="0" destOrd="0" presId="urn:microsoft.com/office/officeart/2008/layout/AlternatingHexagons"/>
    <dgm:cxn modelId="{C8BD12B3-8870-43A6-BD92-BC41575CD864}" type="presParOf" srcId="{CB2A1707-27D8-491F-A690-977DFF588CD4}" destId="{6FED5911-0DAB-4EF4-A65B-8E46B17C43FF}" srcOrd="1" destOrd="0" presId="urn:microsoft.com/office/officeart/2008/layout/AlternatingHexagons"/>
    <dgm:cxn modelId="{7398B575-51F0-4B31-9B5B-0C460A377553}" type="presParOf" srcId="{CB2A1707-27D8-491F-A690-977DFF588CD4}" destId="{63EC89BD-9F7C-419B-92F5-C12509946949}" srcOrd="2" destOrd="0" presId="urn:microsoft.com/office/officeart/2008/layout/AlternatingHexagons"/>
    <dgm:cxn modelId="{8AA1EB5C-FC2A-485D-9B7E-F7B399DAF3C6}" type="presParOf" srcId="{CB2A1707-27D8-491F-A690-977DFF588CD4}" destId="{61AFC484-AAC3-40C5-BCFA-0F8C4A1302F8}" srcOrd="3" destOrd="0" presId="urn:microsoft.com/office/officeart/2008/layout/AlternatingHexagons"/>
    <dgm:cxn modelId="{28D0DEE7-ACCC-48E2-AB0A-869EACB2E81A}" type="presParOf" srcId="{CB2A1707-27D8-491F-A690-977DFF588CD4}" destId="{AB7E0FAD-F8E0-4962-9270-FB6B576A6B63}" srcOrd="4" destOrd="0" presId="urn:microsoft.com/office/officeart/2008/layout/AlternatingHexagons"/>
    <dgm:cxn modelId="{0F328DD6-858E-40FE-9ED1-C7F9222D895F}" type="presParOf" srcId="{8DB33934-C554-4DC0-B206-AB749DB6A9F9}" destId="{0406C5E9-8C59-4EB1-AE45-E2EA8E22FE82}" srcOrd="3" destOrd="0" presId="urn:microsoft.com/office/officeart/2008/layout/AlternatingHexagons"/>
    <dgm:cxn modelId="{45D3D85C-01A4-477F-B532-E2DD39E230C7}" type="presParOf" srcId="{8DB33934-C554-4DC0-B206-AB749DB6A9F9}" destId="{11B77E92-F585-4278-AFA0-293107A005AB}" srcOrd="4" destOrd="0" presId="urn:microsoft.com/office/officeart/2008/layout/AlternatingHexagons"/>
    <dgm:cxn modelId="{258EF75A-9972-4D42-97DE-E970404A70D9}" type="presParOf" srcId="{11B77E92-F585-4278-AFA0-293107A005AB}" destId="{F5BCD8D5-12FD-4F76-8AFE-32878C595531}" srcOrd="0" destOrd="0" presId="urn:microsoft.com/office/officeart/2008/layout/AlternatingHexagons"/>
    <dgm:cxn modelId="{58A50EC5-1A9B-491D-BBF4-FDE142BB2867}" type="presParOf" srcId="{11B77E92-F585-4278-AFA0-293107A005AB}" destId="{FC3D05C0-993D-411D-80ED-8D1C3CDBE4BD}" srcOrd="1" destOrd="0" presId="urn:microsoft.com/office/officeart/2008/layout/AlternatingHexagons"/>
    <dgm:cxn modelId="{094F0E26-45C7-41B4-8326-9E95E8873595}" type="presParOf" srcId="{11B77E92-F585-4278-AFA0-293107A005AB}" destId="{0D588120-C1DF-405A-B122-C7553A09400E}" srcOrd="2" destOrd="0" presId="urn:microsoft.com/office/officeart/2008/layout/AlternatingHexagons"/>
    <dgm:cxn modelId="{A9B66011-A146-40E1-BD45-ED3199478F67}" type="presParOf" srcId="{11B77E92-F585-4278-AFA0-293107A005AB}" destId="{80CD0DCC-453C-467E-9621-D0F094AEB531}" srcOrd="3" destOrd="0" presId="urn:microsoft.com/office/officeart/2008/layout/AlternatingHexagons"/>
    <dgm:cxn modelId="{DE407774-067D-4E42-A257-1DD9FACFB07B}" type="presParOf" srcId="{11B77E92-F585-4278-AFA0-293107A005AB}" destId="{A39A9049-173E-4C2E-8586-B09CA08F8334}" srcOrd="4" destOrd="0" presId="urn:microsoft.com/office/officeart/2008/layout/AlternatingHexagon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8C95D4-2CF5-4988-B4E3-562D1B888A57}"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n-GB"/>
        </a:p>
      </dgm:t>
    </dgm:pt>
    <dgm:pt modelId="{42925782-0E96-4476-92EC-075FB787FB8C}">
      <dgm:prSet phldrT="[Text]" custT="1"/>
      <dgm:spPr/>
      <dgm:t>
        <a:bodyPr/>
        <a:lstStyle/>
        <a:p>
          <a:r>
            <a:rPr lang="en-US" sz="1600" dirty="0"/>
            <a:t>Text</a:t>
          </a:r>
          <a:endParaRPr lang="en-GB" sz="1600" dirty="0"/>
        </a:p>
      </dgm:t>
    </dgm:pt>
    <dgm:pt modelId="{3D344D78-86AE-4FB5-ABB1-75F826B56727}" type="parTrans" cxnId="{3230C725-704A-43EC-BDBE-6242330ECF05}">
      <dgm:prSet/>
      <dgm:spPr/>
      <dgm:t>
        <a:bodyPr/>
        <a:lstStyle/>
        <a:p>
          <a:endParaRPr lang="en-GB"/>
        </a:p>
      </dgm:t>
    </dgm:pt>
    <dgm:pt modelId="{748F1F25-59D2-43AB-889B-6B928CB6E503}" type="sibTrans" cxnId="{3230C725-704A-43EC-BDBE-6242330ECF05}">
      <dgm:prSet/>
      <dgm:spPr/>
      <dgm:t>
        <a:bodyPr/>
        <a:lstStyle/>
        <a:p>
          <a:endParaRPr lang="en-GB"/>
        </a:p>
      </dgm:t>
    </dgm:pt>
    <dgm:pt modelId="{D8453E1A-5D6F-4E9E-B4C7-18BE253E3870}">
      <dgm:prSet phldrT="[Text]" custT="1"/>
      <dgm:spPr/>
      <dgm:t>
        <a:bodyPr/>
        <a:lstStyle/>
        <a:p>
          <a:r>
            <a:rPr lang="en-US" sz="1600" dirty="0"/>
            <a:t>Text</a:t>
          </a:r>
          <a:endParaRPr lang="en-GB" sz="1600" dirty="0"/>
        </a:p>
      </dgm:t>
    </dgm:pt>
    <dgm:pt modelId="{6B14897B-B839-4E9C-9AF5-EA594156F384}" type="parTrans" cxnId="{B102D11D-AF03-46C9-AB2C-2671A7D90376}">
      <dgm:prSet/>
      <dgm:spPr/>
      <dgm:t>
        <a:bodyPr/>
        <a:lstStyle/>
        <a:p>
          <a:endParaRPr lang="en-GB"/>
        </a:p>
      </dgm:t>
    </dgm:pt>
    <dgm:pt modelId="{D02E4F9F-B27E-453F-8787-A1EF17DB1B0B}" type="sibTrans" cxnId="{B102D11D-AF03-46C9-AB2C-2671A7D90376}">
      <dgm:prSet/>
      <dgm:spPr/>
      <dgm:t>
        <a:bodyPr/>
        <a:lstStyle/>
        <a:p>
          <a:endParaRPr lang="en-GB"/>
        </a:p>
      </dgm:t>
    </dgm:pt>
    <dgm:pt modelId="{D93D7FBF-19CF-4E7E-A85F-EFB82B4E8895}">
      <dgm:prSet phldrT="[Text]" custT="1"/>
      <dgm:spPr/>
      <dgm:t>
        <a:bodyPr/>
        <a:lstStyle/>
        <a:p>
          <a:r>
            <a:rPr lang="en-US" sz="1600" dirty="0"/>
            <a:t>Text</a:t>
          </a:r>
          <a:endParaRPr lang="en-GB" sz="1600" dirty="0"/>
        </a:p>
      </dgm:t>
    </dgm:pt>
    <dgm:pt modelId="{2524EE29-C962-4E02-9F3A-C671C2B34B06}" type="parTrans" cxnId="{EB83B92E-86E2-4956-9034-7B78CD1629B6}">
      <dgm:prSet/>
      <dgm:spPr/>
      <dgm:t>
        <a:bodyPr/>
        <a:lstStyle/>
        <a:p>
          <a:endParaRPr lang="en-GB"/>
        </a:p>
      </dgm:t>
    </dgm:pt>
    <dgm:pt modelId="{D146973B-51BA-4EBC-BA12-4F63BF2D6246}" type="sibTrans" cxnId="{EB83B92E-86E2-4956-9034-7B78CD1629B6}">
      <dgm:prSet/>
      <dgm:spPr/>
      <dgm:t>
        <a:bodyPr/>
        <a:lstStyle/>
        <a:p>
          <a:endParaRPr lang="en-GB"/>
        </a:p>
      </dgm:t>
    </dgm:pt>
    <dgm:pt modelId="{3544031E-F4C6-4436-B036-52AED970C028}">
      <dgm:prSet phldrT="[Text]" custT="1"/>
      <dgm:spPr/>
      <dgm:t>
        <a:bodyPr/>
        <a:lstStyle/>
        <a:p>
          <a:r>
            <a:rPr lang="en-US" sz="1600" dirty="0"/>
            <a:t>Text</a:t>
          </a:r>
          <a:endParaRPr lang="en-GB" sz="1600" dirty="0"/>
        </a:p>
      </dgm:t>
    </dgm:pt>
    <dgm:pt modelId="{4CAC45C0-2A46-4366-BCA1-34ACEF5A4C3B}" type="parTrans" cxnId="{FBF953DB-3635-457C-9789-53861AC794ED}">
      <dgm:prSet/>
      <dgm:spPr/>
      <dgm:t>
        <a:bodyPr/>
        <a:lstStyle/>
        <a:p>
          <a:endParaRPr lang="en-GB"/>
        </a:p>
      </dgm:t>
    </dgm:pt>
    <dgm:pt modelId="{C0EA780C-972B-489C-8BD5-C42A76527D76}" type="sibTrans" cxnId="{FBF953DB-3635-457C-9789-53861AC794ED}">
      <dgm:prSet/>
      <dgm:spPr/>
      <dgm:t>
        <a:bodyPr/>
        <a:lstStyle/>
        <a:p>
          <a:endParaRPr lang="en-GB"/>
        </a:p>
      </dgm:t>
    </dgm:pt>
    <dgm:pt modelId="{87ABF7FC-D899-4CAF-B75E-F2564821A078}">
      <dgm:prSet phldrT="[Text]" custT="1"/>
      <dgm:spPr/>
      <dgm:t>
        <a:bodyPr/>
        <a:lstStyle/>
        <a:p>
          <a:r>
            <a:rPr lang="en-US" sz="1600" dirty="0"/>
            <a:t>Text</a:t>
          </a:r>
          <a:endParaRPr lang="en-GB" sz="1600" dirty="0"/>
        </a:p>
      </dgm:t>
    </dgm:pt>
    <dgm:pt modelId="{4B17B21A-2315-42D6-80D9-EA5A8F6F47FE}" type="parTrans" cxnId="{86B0392D-35BF-4D41-B0FB-1699B894C2FF}">
      <dgm:prSet/>
      <dgm:spPr/>
      <dgm:t>
        <a:bodyPr/>
        <a:lstStyle/>
        <a:p>
          <a:endParaRPr lang="en-GB"/>
        </a:p>
      </dgm:t>
    </dgm:pt>
    <dgm:pt modelId="{5F9C72AC-5C00-4911-9E28-4DAE2C5D0F77}" type="sibTrans" cxnId="{86B0392D-35BF-4D41-B0FB-1699B894C2FF}">
      <dgm:prSet/>
      <dgm:spPr/>
      <dgm:t>
        <a:bodyPr/>
        <a:lstStyle/>
        <a:p>
          <a:endParaRPr lang="en-GB"/>
        </a:p>
      </dgm:t>
    </dgm:pt>
    <dgm:pt modelId="{B63F5803-5167-4B52-8972-2E6B047DBEB8}">
      <dgm:prSet phldrT="[Text]" custT="1"/>
      <dgm:spPr/>
      <dgm:t>
        <a:bodyPr/>
        <a:lstStyle/>
        <a:p>
          <a:r>
            <a:rPr lang="en-US" sz="1600" dirty="0"/>
            <a:t>Text</a:t>
          </a:r>
          <a:endParaRPr lang="en-GB" sz="1600" dirty="0"/>
        </a:p>
      </dgm:t>
    </dgm:pt>
    <dgm:pt modelId="{C4DDFE4D-7107-4791-A81E-0C309F8935D4}" type="parTrans" cxnId="{A94542AF-65EF-46E7-A67A-C73790D6AC28}">
      <dgm:prSet/>
      <dgm:spPr/>
      <dgm:t>
        <a:bodyPr/>
        <a:lstStyle/>
        <a:p>
          <a:endParaRPr lang="en-GB"/>
        </a:p>
      </dgm:t>
    </dgm:pt>
    <dgm:pt modelId="{951A5B7E-D8E9-4567-8F26-B1B43E124B42}" type="sibTrans" cxnId="{A94542AF-65EF-46E7-A67A-C73790D6AC28}">
      <dgm:prSet/>
      <dgm:spPr/>
      <dgm:t>
        <a:bodyPr/>
        <a:lstStyle/>
        <a:p>
          <a:endParaRPr lang="en-GB"/>
        </a:p>
      </dgm:t>
    </dgm:pt>
    <dgm:pt modelId="{3E6A7436-74BD-4E00-BE61-8B4C8E54064E}">
      <dgm:prSet phldrT="[Text]" custT="1"/>
      <dgm:spPr/>
      <dgm:t>
        <a:bodyPr/>
        <a:lstStyle/>
        <a:p>
          <a:r>
            <a:rPr lang="en-US" sz="1600" dirty="0"/>
            <a:t>Text</a:t>
          </a:r>
          <a:endParaRPr lang="en-GB" sz="1600" dirty="0"/>
        </a:p>
      </dgm:t>
    </dgm:pt>
    <dgm:pt modelId="{9BE734A4-D67B-456F-8726-9D6D544D9752}" type="parTrans" cxnId="{2C962B98-AFF8-433E-8D2D-8F96158176A8}">
      <dgm:prSet/>
      <dgm:spPr/>
      <dgm:t>
        <a:bodyPr/>
        <a:lstStyle/>
        <a:p>
          <a:endParaRPr lang="en-GB"/>
        </a:p>
      </dgm:t>
    </dgm:pt>
    <dgm:pt modelId="{8923B18C-B086-42E9-821B-C1B518B0EAF7}" type="sibTrans" cxnId="{2C962B98-AFF8-433E-8D2D-8F96158176A8}">
      <dgm:prSet/>
      <dgm:spPr/>
      <dgm:t>
        <a:bodyPr/>
        <a:lstStyle/>
        <a:p>
          <a:endParaRPr lang="en-GB"/>
        </a:p>
      </dgm:t>
    </dgm:pt>
    <dgm:pt modelId="{ED48D1DE-F583-4C9A-A062-649A712A09CA}">
      <dgm:prSet phldrT="[Text]" custT="1"/>
      <dgm:spPr/>
      <dgm:t>
        <a:bodyPr/>
        <a:lstStyle/>
        <a:p>
          <a:r>
            <a:rPr lang="en-US" sz="1600" dirty="0"/>
            <a:t>Text</a:t>
          </a:r>
          <a:endParaRPr lang="en-GB" sz="1600" dirty="0"/>
        </a:p>
      </dgm:t>
    </dgm:pt>
    <dgm:pt modelId="{D6F71E8B-02AF-489E-AB70-C73AECC123DF}" type="parTrans" cxnId="{8EDE6C13-D150-4D91-A2D7-659050CB4F6F}">
      <dgm:prSet/>
      <dgm:spPr/>
      <dgm:t>
        <a:bodyPr/>
        <a:lstStyle/>
        <a:p>
          <a:endParaRPr lang="en-GB"/>
        </a:p>
      </dgm:t>
    </dgm:pt>
    <dgm:pt modelId="{30169273-E42E-4B5B-BDF2-347F1DED5020}" type="sibTrans" cxnId="{8EDE6C13-D150-4D91-A2D7-659050CB4F6F}">
      <dgm:prSet/>
      <dgm:spPr/>
      <dgm:t>
        <a:bodyPr/>
        <a:lstStyle/>
        <a:p>
          <a:endParaRPr lang="en-GB"/>
        </a:p>
      </dgm:t>
    </dgm:pt>
    <dgm:pt modelId="{0D7F4C11-FE51-4676-B034-3D4C639A816E}">
      <dgm:prSet phldrT="[Text]" custT="1"/>
      <dgm:spPr/>
      <dgm:t>
        <a:bodyPr/>
        <a:lstStyle/>
        <a:p>
          <a:r>
            <a:rPr lang="en-US" sz="1600" dirty="0"/>
            <a:t>Text</a:t>
          </a:r>
          <a:endParaRPr lang="en-GB" sz="1600" dirty="0"/>
        </a:p>
      </dgm:t>
    </dgm:pt>
    <dgm:pt modelId="{6322FC69-C4C3-4E1B-9753-0DE7315F6AA3}" type="parTrans" cxnId="{5E664C84-6EF2-4444-899C-6F4049D0423B}">
      <dgm:prSet/>
      <dgm:spPr/>
      <dgm:t>
        <a:bodyPr/>
        <a:lstStyle/>
        <a:p>
          <a:endParaRPr lang="en-GB"/>
        </a:p>
      </dgm:t>
    </dgm:pt>
    <dgm:pt modelId="{C0256406-882C-41FC-AC8B-59C24E6C3261}" type="sibTrans" cxnId="{5E664C84-6EF2-4444-899C-6F4049D0423B}">
      <dgm:prSet/>
      <dgm:spPr/>
      <dgm:t>
        <a:bodyPr/>
        <a:lstStyle/>
        <a:p>
          <a:endParaRPr lang="en-GB"/>
        </a:p>
      </dgm:t>
    </dgm:pt>
    <dgm:pt modelId="{3207557C-B466-435D-8928-A41987C46DCB}">
      <dgm:prSet phldrT="[Text]" custT="1"/>
      <dgm:spPr/>
      <dgm:t>
        <a:bodyPr/>
        <a:lstStyle/>
        <a:p>
          <a:r>
            <a:rPr lang="en-US" sz="1600" dirty="0"/>
            <a:t>Text</a:t>
          </a:r>
          <a:endParaRPr lang="en-GB" sz="1600" dirty="0"/>
        </a:p>
      </dgm:t>
    </dgm:pt>
    <dgm:pt modelId="{C71DC112-6F65-4C6D-B29E-CD06DE74199C}" type="parTrans" cxnId="{6EEE9837-D82F-4792-A667-9DC8B4139840}">
      <dgm:prSet/>
      <dgm:spPr/>
      <dgm:t>
        <a:bodyPr/>
        <a:lstStyle/>
        <a:p>
          <a:endParaRPr lang="en-GB"/>
        </a:p>
      </dgm:t>
    </dgm:pt>
    <dgm:pt modelId="{20564BDC-7F89-44DE-B91C-E063CBD5784C}" type="sibTrans" cxnId="{6EEE9837-D82F-4792-A667-9DC8B4139840}">
      <dgm:prSet/>
      <dgm:spPr/>
      <dgm:t>
        <a:bodyPr/>
        <a:lstStyle/>
        <a:p>
          <a:endParaRPr lang="en-GB"/>
        </a:p>
      </dgm:t>
    </dgm:pt>
    <dgm:pt modelId="{DF8118FC-72E0-44C1-8F7E-527352707A3D}">
      <dgm:prSet phldrT="[Text]" custT="1"/>
      <dgm:spPr/>
      <dgm:t>
        <a:bodyPr/>
        <a:lstStyle/>
        <a:p>
          <a:r>
            <a:rPr lang="en-US" sz="1600" dirty="0"/>
            <a:t>Text</a:t>
          </a:r>
          <a:endParaRPr lang="en-GB" sz="1600" dirty="0"/>
        </a:p>
      </dgm:t>
    </dgm:pt>
    <dgm:pt modelId="{E12114A6-4C76-49B2-96F0-7D438179ECE1}" type="parTrans" cxnId="{D4459485-3DC9-442A-95A7-EC34FCEBE0BE}">
      <dgm:prSet/>
      <dgm:spPr/>
      <dgm:t>
        <a:bodyPr/>
        <a:lstStyle/>
        <a:p>
          <a:endParaRPr lang="en-GB"/>
        </a:p>
      </dgm:t>
    </dgm:pt>
    <dgm:pt modelId="{B02F2ABC-7482-42ED-A058-84AFE2F011E7}" type="sibTrans" cxnId="{D4459485-3DC9-442A-95A7-EC34FCEBE0BE}">
      <dgm:prSet/>
      <dgm:spPr/>
      <dgm:t>
        <a:bodyPr/>
        <a:lstStyle/>
        <a:p>
          <a:endParaRPr lang="en-GB"/>
        </a:p>
      </dgm:t>
    </dgm:pt>
    <dgm:pt modelId="{A8BB6B75-21AD-4E19-BFAD-ABE6454F9329}">
      <dgm:prSet phldrT="[Text]" custT="1"/>
      <dgm:spPr/>
      <dgm:t>
        <a:bodyPr/>
        <a:lstStyle/>
        <a:p>
          <a:r>
            <a:rPr lang="en-US" sz="1600" dirty="0"/>
            <a:t>Text</a:t>
          </a:r>
          <a:endParaRPr lang="en-GB" sz="1600" dirty="0"/>
        </a:p>
      </dgm:t>
    </dgm:pt>
    <dgm:pt modelId="{4D33E8F1-81A5-4B10-BA82-DF433C08E0FE}" type="parTrans" cxnId="{6B4DEFAA-16F1-4AFA-899F-4F627A7C3AD1}">
      <dgm:prSet/>
      <dgm:spPr/>
      <dgm:t>
        <a:bodyPr/>
        <a:lstStyle/>
        <a:p>
          <a:endParaRPr lang="en-GB"/>
        </a:p>
      </dgm:t>
    </dgm:pt>
    <dgm:pt modelId="{5DFDFA32-2843-46A4-84D8-4BD4972BA6E2}" type="sibTrans" cxnId="{6B4DEFAA-16F1-4AFA-899F-4F627A7C3AD1}">
      <dgm:prSet/>
      <dgm:spPr/>
      <dgm:t>
        <a:bodyPr/>
        <a:lstStyle/>
        <a:p>
          <a:endParaRPr lang="en-GB"/>
        </a:p>
      </dgm:t>
    </dgm:pt>
    <dgm:pt modelId="{3758DDD9-6EC8-4002-BA18-ED6D651B39FA}" type="pres">
      <dgm:prSet presAssocID="{808C95D4-2CF5-4988-B4E3-562D1B888A57}" presName="composite" presStyleCnt="0">
        <dgm:presLayoutVars>
          <dgm:chMax val="5"/>
          <dgm:dir/>
          <dgm:animLvl val="ctr"/>
          <dgm:resizeHandles val="exact"/>
        </dgm:presLayoutVars>
      </dgm:prSet>
      <dgm:spPr/>
      <dgm:t>
        <a:bodyPr/>
        <a:lstStyle/>
        <a:p>
          <a:endParaRPr lang="de-DE"/>
        </a:p>
      </dgm:t>
    </dgm:pt>
    <dgm:pt modelId="{EA127F15-0F60-484A-BD5A-9B3909820405}" type="pres">
      <dgm:prSet presAssocID="{808C95D4-2CF5-4988-B4E3-562D1B888A57}" presName="cycle" presStyleCnt="0"/>
      <dgm:spPr/>
    </dgm:pt>
    <dgm:pt modelId="{FDE5733B-452B-4E3F-BA9E-4E185D5CA1B2}" type="pres">
      <dgm:prSet presAssocID="{808C95D4-2CF5-4988-B4E3-562D1B888A57}" presName="centerShape" presStyleCnt="0"/>
      <dgm:spPr/>
    </dgm:pt>
    <dgm:pt modelId="{6EE88592-33B2-4AD8-9509-E9EDD540CB38}" type="pres">
      <dgm:prSet presAssocID="{808C95D4-2CF5-4988-B4E3-562D1B888A57}" presName="connSite" presStyleLbl="node1" presStyleIdx="0" presStyleCnt="5"/>
      <dgm:spPr/>
    </dgm:pt>
    <dgm:pt modelId="{0F3C9814-EE2F-4F42-8066-F314CF6B7355}" type="pres">
      <dgm:prSet presAssocID="{808C95D4-2CF5-4988-B4E3-562D1B888A57}" presName="visible" presStyleLbl="node1" presStyleIdx="0" presStyleCnt="5" custScaleX="108662" custScaleY="108662" custLinFactNeighborX="-14990" custLinFactNeighborY="0"/>
      <dgm:spPr/>
    </dgm:pt>
    <dgm:pt modelId="{F9A7138E-A7E4-4E3A-A4CB-B5C17FFF72D1}" type="pres">
      <dgm:prSet presAssocID="{3D344D78-86AE-4FB5-ABB1-75F826B56727}" presName="Name25" presStyleLbl="parChTrans1D1" presStyleIdx="0" presStyleCnt="4"/>
      <dgm:spPr/>
      <dgm:t>
        <a:bodyPr/>
        <a:lstStyle/>
        <a:p>
          <a:endParaRPr lang="de-DE"/>
        </a:p>
      </dgm:t>
    </dgm:pt>
    <dgm:pt modelId="{25073C6D-FC0F-40C8-B726-FB29CDE2D5F8}" type="pres">
      <dgm:prSet presAssocID="{42925782-0E96-4476-92EC-075FB787FB8C}" presName="node" presStyleCnt="0"/>
      <dgm:spPr/>
    </dgm:pt>
    <dgm:pt modelId="{0842E994-7F3A-4FEE-B15E-A57DC2363371}" type="pres">
      <dgm:prSet presAssocID="{42925782-0E96-4476-92EC-075FB787FB8C}" presName="parentNode" presStyleLbl="node1" presStyleIdx="1" presStyleCnt="5">
        <dgm:presLayoutVars>
          <dgm:chMax val="1"/>
          <dgm:bulletEnabled val="1"/>
        </dgm:presLayoutVars>
      </dgm:prSet>
      <dgm:spPr/>
      <dgm:t>
        <a:bodyPr/>
        <a:lstStyle/>
        <a:p>
          <a:endParaRPr lang="de-DE"/>
        </a:p>
      </dgm:t>
    </dgm:pt>
    <dgm:pt modelId="{19BA91FB-4D77-4F98-A9DE-74CE7D948FFD}" type="pres">
      <dgm:prSet presAssocID="{42925782-0E96-4476-92EC-075FB787FB8C}" presName="childNode" presStyleLbl="revTx" presStyleIdx="0" presStyleCnt="4">
        <dgm:presLayoutVars>
          <dgm:bulletEnabled val="1"/>
        </dgm:presLayoutVars>
      </dgm:prSet>
      <dgm:spPr/>
      <dgm:t>
        <a:bodyPr/>
        <a:lstStyle/>
        <a:p>
          <a:endParaRPr lang="de-DE"/>
        </a:p>
      </dgm:t>
    </dgm:pt>
    <dgm:pt modelId="{C5C954A3-0875-4319-835B-B59E21F431B6}" type="pres">
      <dgm:prSet presAssocID="{4CAC45C0-2A46-4366-BCA1-34ACEF5A4C3B}" presName="Name25" presStyleLbl="parChTrans1D1" presStyleIdx="1" presStyleCnt="4"/>
      <dgm:spPr/>
      <dgm:t>
        <a:bodyPr/>
        <a:lstStyle/>
        <a:p>
          <a:endParaRPr lang="de-DE"/>
        </a:p>
      </dgm:t>
    </dgm:pt>
    <dgm:pt modelId="{AD810142-3D39-4942-AE5A-04929D8E16C6}" type="pres">
      <dgm:prSet presAssocID="{3544031E-F4C6-4436-B036-52AED970C028}" presName="node" presStyleCnt="0"/>
      <dgm:spPr/>
    </dgm:pt>
    <dgm:pt modelId="{B1501F63-E37F-420D-9EC0-9CD1DAAA2104}" type="pres">
      <dgm:prSet presAssocID="{3544031E-F4C6-4436-B036-52AED970C028}" presName="parentNode" presStyleLbl="node1" presStyleIdx="2" presStyleCnt="5">
        <dgm:presLayoutVars>
          <dgm:chMax val="1"/>
          <dgm:bulletEnabled val="1"/>
        </dgm:presLayoutVars>
      </dgm:prSet>
      <dgm:spPr/>
      <dgm:t>
        <a:bodyPr/>
        <a:lstStyle/>
        <a:p>
          <a:endParaRPr lang="de-DE"/>
        </a:p>
      </dgm:t>
    </dgm:pt>
    <dgm:pt modelId="{25994DFE-3492-48F6-B888-10A7BEE18A95}" type="pres">
      <dgm:prSet presAssocID="{3544031E-F4C6-4436-B036-52AED970C028}" presName="childNode" presStyleLbl="revTx" presStyleIdx="1" presStyleCnt="4">
        <dgm:presLayoutVars>
          <dgm:bulletEnabled val="1"/>
        </dgm:presLayoutVars>
      </dgm:prSet>
      <dgm:spPr/>
      <dgm:t>
        <a:bodyPr/>
        <a:lstStyle/>
        <a:p>
          <a:endParaRPr lang="de-DE"/>
        </a:p>
      </dgm:t>
    </dgm:pt>
    <dgm:pt modelId="{628A4D83-8C82-49BB-A939-BDD719CBEB0D}" type="pres">
      <dgm:prSet presAssocID="{9BE734A4-D67B-456F-8726-9D6D544D9752}" presName="Name25" presStyleLbl="parChTrans1D1" presStyleIdx="2" presStyleCnt="4"/>
      <dgm:spPr/>
      <dgm:t>
        <a:bodyPr/>
        <a:lstStyle/>
        <a:p>
          <a:endParaRPr lang="de-DE"/>
        </a:p>
      </dgm:t>
    </dgm:pt>
    <dgm:pt modelId="{42C19D83-4196-4159-B32F-27E0B3B211F8}" type="pres">
      <dgm:prSet presAssocID="{3E6A7436-74BD-4E00-BE61-8B4C8E54064E}" presName="node" presStyleCnt="0"/>
      <dgm:spPr/>
    </dgm:pt>
    <dgm:pt modelId="{0A2D39C0-8D0C-4C73-94FD-13FE455E87B8}" type="pres">
      <dgm:prSet presAssocID="{3E6A7436-74BD-4E00-BE61-8B4C8E54064E}" presName="parentNode" presStyleLbl="node1" presStyleIdx="3" presStyleCnt="5">
        <dgm:presLayoutVars>
          <dgm:chMax val="1"/>
          <dgm:bulletEnabled val="1"/>
        </dgm:presLayoutVars>
      </dgm:prSet>
      <dgm:spPr/>
      <dgm:t>
        <a:bodyPr/>
        <a:lstStyle/>
        <a:p>
          <a:endParaRPr lang="de-DE"/>
        </a:p>
      </dgm:t>
    </dgm:pt>
    <dgm:pt modelId="{012888B1-5243-4B40-A5A8-244B74325D48}" type="pres">
      <dgm:prSet presAssocID="{3E6A7436-74BD-4E00-BE61-8B4C8E54064E}" presName="childNode" presStyleLbl="revTx" presStyleIdx="2" presStyleCnt="4">
        <dgm:presLayoutVars>
          <dgm:bulletEnabled val="1"/>
        </dgm:presLayoutVars>
      </dgm:prSet>
      <dgm:spPr/>
      <dgm:t>
        <a:bodyPr/>
        <a:lstStyle/>
        <a:p>
          <a:endParaRPr lang="de-DE"/>
        </a:p>
      </dgm:t>
    </dgm:pt>
    <dgm:pt modelId="{0A2D329E-5FFA-4AF7-995F-EF4C7B9397E0}" type="pres">
      <dgm:prSet presAssocID="{D6F71E8B-02AF-489E-AB70-C73AECC123DF}" presName="Name25" presStyleLbl="parChTrans1D1" presStyleIdx="3" presStyleCnt="4"/>
      <dgm:spPr/>
      <dgm:t>
        <a:bodyPr/>
        <a:lstStyle/>
        <a:p>
          <a:endParaRPr lang="de-DE"/>
        </a:p>
      </dgm:t>
    </dgm:pt>
    <dgm:pt modelId="{92BE23BF-967F-4E84-86B5-EFA487D936A1}" type="pres">
      <dgm:prSet presAssocID="{ED48D1DE-F583-4C9A-A062-649A712A09CA}" presName="node" presStyleCnt="0"/>
      <dgm:spPr/>
    </dgm:pt>
    <dgm:pt modelId="{B4FACE7C-B499-486E-BDD3-8DB596279469}" type="pres">
      <dgm:prSet presAssocID="{ED48D1DE-F583-4C9A-A062-649A712A09CA}" presName="parentNode" presStyleLbl="node1" presStyleIdx="4" presStyleCnt="5">
        <dgm:presLayoutVars>
          <dgm:chMax val="1"/>
          <dgm:bulletEnabled val="1"/>
        </dgm:presLayoutVars>
      </dgm:prSet>
      <dgm:spPr/>
      <dgm:t>
        <a:bodyPr/>
        <a:lstStyle/>
        <a:p>
          <a:endParaRPr lang="de-DE"/>
        </a:p>
      </dgm:t>
    </dgm:pt>
    <dgm:pt modelId="{93C992AA-04F1-47B0-BCE3-79219EB76092}" type="pres">
      <dgm:prSet presAssocID="{ED48D1DE-F583-4C9A-A062-649A712A09CA}" presName="childNode" presStyleLbl="revTx" presStyleIdx="3" presStyleCnt="4">
        <dgm:presLayoutVars>
          <dgm:bulletEnabled val="1"/>
        </dgm:presLayoutVars>
      </dgm:prSet>
      <dgm:spPr/>
      <dgm:t>
        <a:bodyPr/>
        <a:lstStyle/>
        <a:p>
          <a:endParaRPr lang="de-DE"/>
        </a:p>
      </dgm:t>
    </dgm:pt>
  </dgm:ptLst>
  <dgm:cxnLst>
    <dgm:cxn modelId="{8EDE6C13-D150-4D91-A2D7-659050CB4F6F}" srcId="{808C95D4-2CF5-4988-B4E3-562D1B888A57}" destId="{ED48D1DE-F583-4C9A-A062-649A712A09CA}" srcOrd="3" destOrd="0" parTransId="{D6F71E8B-02AF-489E-AB70-C73AECC123DF}" sibTransId="{30169273-E42E-4B5B-BDF2-347F1DED5020}"/>
    <dgm:cxn modelId="{86B0392D-35BF-4D41-B0FB-1699B894C2FF}" srcId="{3544031E-F4C6-4436-B036-52AED970C028}" destId="{87ABF7FC-D899-4CAF-B75E-F2564821A078}" srcOrd="0" destOrd="0" parTransId="{4B17B21A-2315-42D6-80D9-EA5A8F6F47FE}" sibTransId="{5F9C72AC-5C00-4911-9E28-4DAE2C5D0F77}"/>
    <dgm:cxn modelId="{B5862482-A444-4496-94E7-48522EB84F07}" type="presOf" srcId="{42925782-0E96-4476-92EC-075FB787FB8C}" destId="{0842E994-7F3A-4FEE-B15E-A57DC2363371}" srcOrd="0" destOrd="0" presId="urn:microsoft.com/office/officeart/2005/8/layout/radial2"/>
    <dgm:cxn modelId="{EB83B92E-86E2-4956-9034-7B78CD1629B6}" srcId="{42925782-0E96-4476-92EC-075FB787FB8C}" destId="{D93D7FBF-19CF-4E7E-A85F-EFB82B4E8895}" srcOrd="1" destOrd="0" parTransId="{2524EE29-C962-4E02-9F3A-C671C2B34B06}" sibTransId="{D146973B-51BA-4EBC-BA12-4F63BF2D6246}"/>
    <dgm:cxn modelId="{0B9E3B82-7212-42A4-9D0C-86493CBFE357}" type="presOf" srcId="{D8453E1A-5D6F-4E9E-B4C7-18BE253E3870}" destId="{19BA91FB-4D77-4F98-A9DE-74CE7D948FFD}" srcOrd="0" destOrd="0" presId="urn:microsoft.com/office/officeart/2005/8/layout/radial2"/>
    <dgm:cxn modelId="{C44EA39A-35CB-4F53-A688-C1259D1588A7}" type="presOf" srcId="{D93D7FBF-19CF-4E7E-A85F-EFB82B4E8895}" destId="{19BA91FB-4D77-4F98-A9DE-74CE7D948FFD}" srcOrd="0" destOrd="1" presId="urn:microsoft.com/office/officeart/2005/8/layout/radial2"/>
    <dgm:cxn modelId="{1E429CFB-9A62-46A8-B41D-D38A80DC39BF}" type="presOf" srcId="{4CAC45C0-2A46-4366-BCA1-34ACEF5A4C3B}" destId="{C5C954A3-0875-4319-835B-B59E21F431B6}" srcOrd="0" destOrd="0" presId="urn:microsoft.com/office/officeart/2005/8/layout/radial2"/>
    <dgm:cxn modelId="{B3B60BC3-FCF4-4A51-9234-2096B89F50AB}" type="presOf" srcId="{D6F71E8B-02AF-489E-AB70-C73AECC123DF}" destId="{0A2D329E-5FFA-4AF7-995F-EF4C7B9397E0}" srcOrd="0" destOrd="0" presId="urn:microsoft.com/office/officeart/2005/8/layout/radial2"/>
    <dgm:cxn modelId="{8C4513B4-2B88-4AA6-A147-12B45226F39E}" type="presOf" srcId="{87ABF7FC-D899-4CAF-B75E-F2564821A078}" destId="{25994DFE-3492-48F6-B888-10A7BEE18A95}" srcOrd="0" destOrd="0" presId="urn:microsoft.com/office/officeart/2005/8/layout/radial2"/>
    <dgm:cxn modelId="{A94542AF-65EF-46E7-A67A-C73790D6AC28}" srcId="{3544031E-F4C6-4436-B036-52AED970C028}" destId="{B63F5803-5167-4B52-8972-2E6B047DBEB8}" srcOrd="1" destOrd="0" parTransId="{C4DDFE4D-7107-4791-A81E-0C309F8935D4}" sibTransId="{951A5B7E-D8E9-4567-8F26-B1B43E124B42}"/>
    <dgm:cxn modelId="{2C962B98-AFF8-433E-8D2D-8F96158176A8}" srcId="{808C95D4-2CF5-4988-B4E3-562D1B888A57}" destId="{3E6A7436-74BD-4E00-BE61-8B4C8E54064E}" srcOrd="2" destOrd="0" parTransId="{9BE734A4-D67B-456F-8726-9D6D544D9752}" sibTransId="{8923B18C-B086-42E9-821B-C1B518B0EAF7}"/>
    <dgm:cxn modelId="{BB7F7A67-15CE-4059-A423-A227784A634F}" type="presOf" srcId="{0D7F4C11-FE51-4676-B034-3D4C639A816E}" destId="{012888B1-5243-4B40-A5A8-244B74325D48}" srcOrd="0" destOrd="0" presId="urn:microsoft.com/office/officeart/2005/8/layout/radial2"/>
    <dgm:cxn modelId="{A8D6ADF3-61A3-4513-9F5C-0A8C464D8A18}" type="presOf" srcId="{9BE734A4-D67B-456F-8726-9D6D544D9752}" destId="{628A4D83-8C82-49BB-A939-BDD719CBEB0D}" srcOrd="0" destOrd="0" presId="urn:microsoft.com/office/officeart/2005/8/layout/radial2"/>
    <dgm:cxn modelId="{25082763-2B79-4C21-BA55-D1CD079F3DA2}" type="presOf" srcId="{3D344D78-86AE-4FB5-ABB1-75F826B56727}" destId="{F9A7138E-A7E4-4E3A-A4CB-B5C17FFF72D1}" srcOrd="0" destOrd="0" presId="urn:microsoft.com/office/officeart/2005/8/layout/radial2"/>
    <dgm:cxn modelId="{D4459485-3DC9-442A-95A7-EC34FCEBE0BE}" srcId="{ED48D1DE-F583-4C9A-A062-649A712A09CA}" destId="{DF8118FC-72E0-44C1-8F7E-527352707A3D}" srcOrd="0" destOrd="0" parTransId="{E12114A6-4C76-49B2-96F0-7D438179ECE1}" sibTransId="{B02F2ABC-7482-42ED-A058-84AFE2F011E7}"/>
    <dgm:cxn modelId="{A813BCC0-3D5F-49FF-BF95-34D97CA5B70A}" type="presOf" srcId="{3207557C-B466-435D-8928-A41987C46DCB}" destId="{012888B1-5243-4B40-A5A8-244B74325D48}" srcOrd="0" destOrd="1" presId="urn:microsoft.com/office/officeart/2005/8/layout/radial2"/>
    <dgm:cxn modelId="{B102D11D-AF03-46C9-AB2C-2671A7D90376}" srcId="{42925782-0E96-4476-92EC-075FB787FB8C}" destId="{D8453E1A-5D6F-4E9E-B4C7-18BE253E3870}" srcOrd="0" destOrd="0" parTransId="{6B14897B-B839-4E9C-9AF5-EA594156F384}" sibTransId="{D02E4F9F-B27E-453F-8787-A1EF17DB1B0B}"/>
    <dgm:cxn modelId="{FFFD4115-38C2-4052-972B-2F6346464C7E}" type="presOf" srcId="{808C95D4-2CF5-4988-B4E3-562D1B888A57}" destId="{3758DDD9-6EC8-4002-BA18-ED6D651B39FA}" srcOrd="0" destOrd="0" presId="urn:microsoft.com/office/officeart/2005/8/layout/radial2"/>
    <dgm:cxn modelId="{30BF8BE7-D52E-4B08-B2EF-F40CC6891EFD}" type="presOf" srcId="{B63F5803-5167-4B52-8972-2E6B047DBEB8}" destId="{25994DFE-3492-48F6-B888-10A7BEE18A95}" srcOrd="0" destOrd="1" presId="urn:microsoft.com/office/officeart/2005/8/layout/radial2"/>
    <dgm:cxn modelId="{6EEE9837-D82F-4792-A667-9DC8B4139840}" srcId="{3E6A7436-74BD-4E00-BE61-8B4C8E54064E}" destId="{3207557C-B466-435D-8928-A41987C46DCB}" srcOrd="1" destOrd="0" parTransId="{C71DC112-6F65-4C6D-B29E-CD06DE74199C}" sibTransId="{20564BDC-7F89-44DE-B91C-E063CBD5784C}"/>
    <dgm:cxn modelId="{A1B6A410-0D14-403F-A04B-5E654CFE16D1}" type="presOf" srcId="{DF8118FC-72E0-44C1-8F7E-527352707A3D}" destId="{93C992AA-04F1-47B0-BCE3-79219EB76092}" srcOrd="0" destOrd="0" presId="urn:microsoft.com/office/officeart/2005/8/layout/radial2"/>
    <dgm:cxn modelId="{4BC07EDB-B5D1-479A-8A89-3C098E84AEB4}" type="presOf" srcId="{3544031E-F4C6-4436-B036-52AED970C028}" destId="{B1501F63-E37F-420D-9EC0-9CD1DAAA2104}" srcOrd="0" destOrd="0" presId="urn:microsoft.com/office/officeart/2005/8/layout/radial2"/>
    <dgm:cxn modelId="{6B4DEFAA-16F1-4AFA-899F-4F627A7C3AD1}" srcId="{ED48D1DE-F583-4C9A-A062-649A712A09CA}" destId="{A8BB6B75-21AD-4E19-BFAD-ABE6454F9329}" srcOrd="1" destOrd="0" parTransId="{4D33E8F1-81A5-4B10-BA82-DF433C08E0FE}" sibTransId="{5DFDFA32-2843-46A4-84D8-4BD4972BA6E2}"/>
    <dgm:cxn modelId="{C541C91D-8719-4196-BB68-86D50460D7D6}" type="presOf" srcId="{3E6A7436-74BD-4E00-BE61-8B4C8E54064E}" destId="{0A2D39C0-8D0C-4C73-94FD-13FE455E87B8}" srcOrd="0" destOrd="0" presId="urn:microsoft.com/office/officeart/2005/8/layout/radial2"/>
    <dgm:cxn modelId="{31E994EE-8924-4D45-959F-3624DC8816E4}" type="presOf" srcId="{A8BB6B75-21AD-4E19-BFAD-ABE6454F9329}" destId="{93C992AA-04F1-47B0-BCE3-79219EB76092}" srcOrd="0" destOrd="1" presId="urn:microsoft.com/office/officeart/2005/8/layout/radial2"/>
    <dgm:cxn modelId="{FBF953DB-3635-457C-9789-53861AC794ED}" srcId="{808C95D4-2CF5-4988-B4E3-562D1B888A57}" destId="{3544031E-F4C6-4436-B036-52AED970C028}" srcOrd="1" destOrd="0" parTransId="{4CAC45C0-2A46-4366-BCA1-34ACEF5A4C3B}" sibTransId="{C0EA780C-972B-489C-8BD5-C42A76527D76}"/>
    <dgm:cxn modelId="{3230C725-704A-43EC-BDBE-6242330ECF05}" srcId="{808C95D4-2CF5-4988-B4E3-562D1B888A57}" destId="{42925782-0E96-4476-92EC-075FB787FB8C}" srcOrd="0" destOrd="0" parTransId="{3D344D78-86AE-4FB5-ABB1-75F826B56727}" sibTransId="{748F1F25-59D2-43AB-889B-6B928CB6E503}"/>
    <dgm:cxn modelId="{9B4F03E2-0283-43C4-BCAC-47B05627D6C9}" type="presOf" srcId="{ED48D1DE-F583-4C9A-A062-649A712A09CA}" destId="{B4FACE7C-B499-486E-BDD3-8DB596279469}" srcOrd="0" destOrd="0" presId="urn:microsoft.com/office/officeart/2005/8/layout/radial2"/>
    <dgm:cxn modelId="{5E664C84-6EF2-4444-899C-6F4049D0423B}" srcId="{3E6A7436-74BD-4E00-BE61-8B4C8E54064E}" destId="{0D7F4C11-FE51-4676-B034-3D4C639A816E}" srcOrd="0" destOrd="0" parTransId="{6322FC69-C4C3-4E1B-9753-0DE7315F6AA3}" sibTransId="{C0256406-882C-41FC-AC8B-59C24E6C3261}"/>
    <dgm:cxn modelId="{5104D5AF-57AA-4183-9A87-5811CCF6700D}" type="presParOf" srcId="{3758DDD9-6EC8-4002-BA18-ED6D651B39FA}" destId="{EA127F15-0F60-484A-BD5A-9B3909820405}" srcOrd="0" destOrd="0" presId="urn:microsoft.com/office/officeart/2005/8/layout/radial2"/>
    <dgm:cxn modelId="{678A723B-F22D-4300-BFD9-D191114B0D82}" type="presParOf" srcId="{EA127F15-0F60-484A-BD5A-9B3909820405}" destId="{FDE5733B-452B-4E3F-BA9E-4E185D5CA1B2}" srcOrd="0" destOrd="0" presId="urn:microsoft.com/office/officeart/2005/8/layout/radial2"/>
    <dgm:cxn modelId="{3CCD01E0-2DA2-42D2-84E4-EEF81B3B7066}" type="presParOf" srcId="{FDE5733B-452B-4E3F-BA9E-4E185D5CA1B2}" destId="{6EE88592-33B2-4AD8-9509-E9EDD540CB38}" srcOrd="0" destOrd="0" presId="urn:microsoft.com/office/officeart/2005/8/layout/radial2"/>
    <dgm:cxn modelId="{AF1F4DC2-FB53-4407-9EEB-A453C3C550EE}" type="presParOf" srcId="{FDE5733B-452B-4E3F-BA9E-4E185D5CA1B2}" destId="{0F3C9814-EE2F-4F42-8066-F314CF6B7355}" srcOrd="1" destOrd="0" presId="urn:microsoft.com/office/officeart/2005/8/layout/radial2"/>
    <dgm:cxn modelId="{4BBAC68E-D8A5-46AD-858A-A0E46FE948E9}" type="presParOf" srcId="{EA127F15-0F60-484A-BD5A-9B3909820405}" destId="{F9A7138E-A7E4-4E3A-A4CB-B5C17FFF72D1}" srcOrd="1" destOrd="0" presId="urn:microsoft.com/office/officeart/2005/8/layout/radial2"/>
    <dgm:cxn modelId="{13F3AAFF-0815-4225-8199-3E0C9FF9D7FB}" type="presParOf" srcId="{EA127F15-0F60-484A-BD5A-9B3909820405}" destId="{25073C6D-FC0F-40C8-B726-FB29CDE2D5F8}" srcOrd="2" destOrd="0" presId="urn:microsoft.com/office/officeart/2005/8/layout/radial2"/>
    <dgm:cxn modelId="{4AC10DB5-4965-453F-AF31-5D3F39F42FA4}" type="presParOf" srcId="{25073C6D-FC0F-40C8-B726-FB29CDE2D5F8}" destId="{0842E994-7F3A-4FEE-B15E-A57DC2363371}" srcOrd="0" destOrd="0" presId="urn:microsoft.com/office/officeart/2005/8/layout/radial2"/>
    <dgm:cxn modelId="{E4124152-0DA7-46CE-B449-7E32CFCCBF30}" type="presParOf" srcId="{25073C6D-FC0F-40C8-B726-FB29CDE2D5F8}" destId="{19BA91FB-4D77-4F98-A9DE-74CE7D948FFD}" srcOrd="1" destOrd="0" presId="urn:microsoft.com/office/officeart/2005/8/layout/radial2"/>
    <dgm:cxn modelId="{4CFB50C3-66A9-44A6-B957-402F1A1212F6}" type="presParOf" srcId="{EA127F15-0F60-484A-BD5A-9B3909820405}" destId="{C5C954A3-0875-4319-835B-B59E21F431B6}" srcOrd="3" destOrd="0" presId="urn:microsoft.com/office/officeart/2005/8/layout/radial2"/>
    <dgm:cxn modelId="{3625C65D-E4EE-452E-8A6D-B62024940E7E}" type="presParOf" srcId="{EA127F15-0F60-484A-BD5A-9B3909820405}" destId="{AD810142-3D39-4942-AE5A-04929D8E16C6}" srcOrd="4" destOrd="0" presId="urn:microsoft.com/office/officeart/2005/8/layout/radial2"/>
    <dgm:cxn modelId="{3AB578E1-95A9-4A61-80C2-5A5C69031C5A}" type="presParOf" srcId="{AD810142-3D39-4942-AE5A-04929D8E16C6}" destId="{B1501F63-E37F-420D-9EC0-9CD1DAAA2104}" srcOrd="0" destOrd="0" presId="urn:microsoft.com/office/officeart/2005/8/layout/radial2"/>
    <dgm:cxn modelId="{F223D183-7558-49FB-B2BA-160E578EC3AB}" type="presParOf" srcId="{AD810142-3D39-4942-AE5A-04929D8E16C6}" destId="{25994DFE-3492-48F6-B888-10A7BEE18A95}" srcOrd="1" destOrd="0" presId="urn:microsoft.com/office/officeart/2005/8/layout/radial2"/>
    <dgm:cxn modelId="{D22BA907-C01E-4CF0-997E-7F846FBC94FF}" type="presParOf" srcId="{EA127F15-0F60-484A-BD5A-9B3909820405}" destId="{628A4D83-8C82-49BB-A939-BDD719CBEB0D}" srcOrd="5" destOrd="0" presId="urn:microsoft.com/office/officeart/2005/8/layout/radial2"/>
    <dgm:cxn modelId="{46C64848-00B0-48A2-B6DC-9A43F14971AE}" type="presParOf" srcId="{EA127F15-0F60-484A-BD5A-9B3909820405}" destId="{42C19D83-4196-4159-B32F-27E0B3B211F8}" srcOrd="6" destOrd="0" presId="urn:microsoft.com/office/officeart/2005/8/layout/radial2"/>
    <dgm:cxn modelId="{F1FD60DD-47A7-4988-BEE8-760D903A9E08}" type="presParOf" srcId="{42C19D83-4196-4159-B32F-27E0B3B211F8}" destId="{0A2D39C0-8D0C-4C73-94FD-13FE455E87B8}" srcOrd="0" destOrd="0" presId="urn:microsoft.com/office/officeart/2005/8/layout/radial2"/>
    <dgm:cxn modelId="{DDBB16A8-69FA-40AD-9D59-864D1CB21DF8}" type="presParOf" srcId="{42C19D83-4196-4159-B32F-27E0B3B211F8}" destId="{012888B1-5243-4B40-A5A8-244B74325D48}" srcOrd="1" destOrd="0" presId="urn:microsoft.com/office/officeart/2005/8/layout/radial2"/>
    <dgm:cxn modelId="{46DDD730-82A0-4DA0-BCDD-A97C2DC61308}" type="presParOf" srcId="{EA127F15-0F60-484A-BD5A-9B3909820405}" destId="{0A2D329E-5FFA-4AF7-995F-EF4C7B9397E0}" srcOrd="7" destOrd="0" presId="urn:microsoft.com/office/officeart/2005/8/layout/radial2"/>
    <dgm:cxn modelId="{2788AF1D-E1B9-46A9-9765-B58BE16C18A5}" type="presParOf" srcId="{EA127F15-0F60-484A-BD5A-9B3909820405}" destId="{92BE23BF-967F-4E84-86B5-EFA487D936A1}" srcOrd="8" destOrd="0" presId="urn:microsoft.com/office/officeart/2005/8/layout/radial2"/>
    <dgm:cxn modelId="{9DC10636-CD80-4D88-ACA4-56727832D741}" type="presParOf" srcId="{92BE23BF-967F-4E84-86B5-EFA487D936A1}" destId="{B4FACE7C-B499-486E-BDD3-8DB596279469}" srcOrd="0" destOrd="0" presId="urn:microsoft.com/office/officeart/2005/8/layout/radial2"/>
    <dgm:cxn modelId="{81A51EE6-A23A-4074-8B89-64E24306C4F3}" type="presParOf" srcId="{92BE23BF-967F-4E84-86B5-EFA487D936A1}" destId="{93C992AA-04F1-47B0-BCE3-79219EB76092}"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8C95D4-2CF5-4988-B4E3-562D1B888A57}" type="doc">
      <dgm:prSet loTypeId="urn:microsoft.com/office/officeart/2005/8/layout/radial2" loCatId="relationship" qsTypeId="urn:microsoft.com/office/officeart/2005/8/quickstyle/simple1" qsCatId="simple" csTypeId="urn:microsoft.com/office/officeart/2005/8/colors/colorful3" csCatId="colorful" phldr="1"/>
      <dgm:spPr/>
      <dgm:t>
        <a:bodyPr/>
        <a:lstStyle/>
        <a:p>
          <a:endParaRPr lang="en-GB"/>
        </a:p>
      </dgm:t>
    </dgm:pt>
    <dgm:pt modelId="{42925782-0E96-4476-92EC-075FB787FB8C}">
      <dgm:prSet phldrT="[Text]" custT="1"/>
      <dgm:spPr/>
      <dgm:t>
        <a:bodyPr/>
        <a:lstStyle/>
        <a:p>
          <a:r>
            <a:rPr lang="en-US" sz="1600" dirty="0"/>
            <a:t>Text</a:t>
          </a:r>
          <a:endParaRPr lang="en-GB" sz="1600" dirty="0"/>
        </a:p>
      </dgm:t>
    </dgm:pt>
    <dgm:pt modelId="{3D344D78-86AE-4FB5-ABB1-75F826B56727}" type="parTrans" cxnId="{3230C725-704A-43EC-BDBE-6242330ECF05}">
      <dgm:prSet/>
      <dgm:spPr/>
      <dgm:t>
        <a:bodyPr/>
        <a:lstStyle/>
        <a:p>
          <a:endParaRPr lang="en-GB"/>
        </a:p>
      </dgm:t>
    </dgm:pt>
    <dgm:pt modelId="{748F1F25-59D2-43AB-889B-6B928CB6E503}" type="sibTrans" cxnId="{3230C725-704A-43EC-BDBE-6242330ECF05}">
      <dgm:prSet/>
      <dgm:spPr/>
      <dgm:t>
        <a:bodyPr/>
        <a:lstStyle/>
        <a:p>
          <a:endParaRPr lang="en-GB"/>
        </a:p>
      </dgm:t>
    </dgm:pt>
    <dgm:pt modelId="{D8453E1A-5D6F-4E9E-B4C7-18BE253E3870}">
      <dgm:prSet phldrT="[Text]" custT="1"/>
      <dgm:spPr/>
      <dgm:t>
        <a:bodyPr/>
        <a:lstStyle/>
        <a:p>
          <a:r>
            <a:rPr lang="en-US" sz="1600" dirty="0"/>
            <a:t>Text</a:t>
          </a:r>
          <a:endParaRPr lang="en-GB" sz="1600" dirty="0"/>
        </a:p>
      </dgm:t>
    </dgm:pt>
    <dgm:pt modelId="{6B14897B-B839-4E9C-9AF5-EA594156F384}" type="parTrans" cxnId="{B102D11D-AF03-46C9-AB2C-2671A7D90376}">
      <dgm:prSet/>
      <dgm:spPr/>
      <dgm:t>
        <a:bodyPr/>
        <a:lstStyle/>
        <a:p>
          <a:endParaRPr lang="en-GB"/>
        </a:p>
      </dgm:t>
    </dgm:pt>
    <dgm:pt modelId="{D02E4F9F-B27E-453F-8787-A1EF17DB1B0B}" type="sibTrans" cxnId="{B102D11D-AF03-46C9-AB2C-2671A7D90376}">
      <dgm:prSet/>
      <dgm:spPr/>
      <dgm:t>
        <a:bodyPr/>
        <a:lstStyle/>
        <a:p>
          <a:endParaRPr lang="en-GB"/>
        </a:p>
      </dgm:t>
    </dgm:pt>
    <dgm:pt modelId="{D93D7FBF-19CF-4E7E-A85F-EFB82B4E8895}">
      <dgm:prSet phldrT="[Text]" custT="1"/>
      <dgm:spPr/>
      <dgm:t>
        <a:bodyPr/>
        <a:lstStyle/>
        <a:p>
          <a:r>
            <a:rPr lang="en-US" sz="1600" dirty="0"/>
            <a:t>Text</a:t>
          </a:r>
          <a:endParaRPr lang="en-GB" sz="1600" dirty="0"/>
        </a:p>
      </dgm:t>
    </dgm:pt>
    <dgm:pt modelId="{2524EE29-C962-4E02-9F3A-C671C2B34B06}" type="parTrans" cxnId="{EB83B92E-86E2-4956-9034-7B78CD1629B6}">
      <dgm:prSet/>
      <dgm:spPr/>
      <dgm:t>
        <a:bodyPr/>
        <a:lstStyle/>
        <a:p>
          <a:endParaRPr lang="en-GB"/>
        </a:p>
      </dgm:t>
    </dgm:pt>
    <dgm:pt modelId="{D146973B-51BA-4EBC-BA12-4F63BF2D6246}" type="sibTrans" cxnId="{EB83B92E-86E2-4956-9034-7B78CD1629B6}">
      <dgm:prSet/>
      <dgm:spPr/>
      <dgm:t>
        <a:bodyPr/>
        <a:lstStyle/>
        <a:p>
          <a:endParaRPr lang="en-GB"/>
        </a:p>
      </dgm:t>
    </dgm:pt>
    <dgm:pt modelId="{3544031E-F4C6-4436-B036-52AED970C028}">
      <dgm:prSet phldrT="[Text]" custT="1"/>
      <dgm:spPr/>
      <dgm:t>
        <a:bodyPr/>
        <a:lstStyle/>
        <a:p>
          <a:r>
            <a:rPr lang="en-US" sz="1600" dirty="0"/>
            <a:t>Text</a:t>
          </a:r>
          <a:endParaRPr lang="en-GB" sz="1600" dirty="0"/>
        </a:p>
      </dgm:t>
    </dgm:pt>
    <dgm:pt modelId="{4CAC45C0-2A46-4366-BCA1-34ACEF5A4C3B}" type="parTrans" cxnId="{FBF953DB-3635-457C-9789-53861AC794ED}">
      <dgm:prSet/>
      <dgm:spPr/>
      <dgm:t>
        <a:bodyPr/>
        <a:lstStyle/>
        <a:p>
          <a:endParaRPr lang="en-GB"/>
        </a:p>
      </dgm:t>
    </dgm:pt>
    <dgm:pt modelId="{C0EA780C-972B-489C-8BD5-C42A76527D76}" type="sibTrans" cxnId="{FBF953DB-3635-457C-9789-53861AC794ED}">
      <dgm:prSet/>
      <dgm:spPr/>
      <dgm:t>
        <a:bodyPr/>
        <a:lstStyle/>
        <a:p>
          <a:endParaRPr lang="en-GB"/>
        </a:p>
      </dgm:t>
    </dgm:pt>
    <dgm:pt modelId="{87ABF7FC-D899-4CAF-B75E-F2564821A078}">
      <dgm:prSet phldrT="[Text]" custT="1"/>
      <dgm:spPr/>
      <dgm:t>
        <a:bodyPr/>
        <a:lstStyle/>
        <a:p>
          <a:r>
            <a:rPr lang="en-US" sz="1600" dirty="0"/>
            <a:t>Text</a:t>
          </a:r>
          <a:endParaRPr lang="en-GB" sz="1600" dirty="0"/>
        </a:p>
      </dgm:t>
    </dgm:pt>
    <dgm:pt modelId="{4B17B21A-2315-42D6-80D9-EA5A8F6F47FE}" type="parTrans" cxnId="{86B0392D-35BF-4D41-B0FB-1699B894C2FF}">
      <dgm:prSet/>
      <dgm:spPr/>
      <dgm:t>
        <a:bodyPr/>
        <a:lstStyle/>
        <a:p>
          <a:endParaRPr lang="en-GB"/>
        </a:p>
      </dgm:t>
    </dgm:pt>
    <dgm:pt modelId="{5F9C72AC-5C00-4911-9E28-4DAE2C5D0F77}" type="sibTrans" cxnId="{86B0392D-35BF-4D41-B0FB-1699B894C2FF}">
      <dgm:prSet/>
      <dgm:spPr/>
      <dgm:t>
        <a:bodyPr/>
        <a:lstStyle/>
        <a:p>
          <a:endParaRPr lang="en-GB"/>
        </a:p>
      </dgm:t>
    </dgm:pt>
    <dgm:pt modelId="{B63F5803-5167-4B52-8972-2E6B047DBEB8}">
      <dgm:prSet phldrT="[Text]" custT="1"/>
      <dgm:spPr/>
      <dgm:t>
        <a:bodyPr/>
        <a:lstStyle/>
        <a:p>
          <a:r>
            <a:rPr lang="en-US" sz="1600" dirty="0"/>
            <a:t>Text</a:t>
          </a:r>
          <a:endParaRPr lang="en-GB" sz="1600" dirty="0"/>
        </a:p>
      </dgm:t>
    </dgm:pt>
    <dgm:pt modelId="{C4DDFE4D-7107-4791-A81E-0C309F8935D4}" type="parTrans" cxnId="{A94542AF-65EF-46E7-A67A-C73790D6AC28}">
      <dgm:prSet/>
      <dgm:spPr/>
      <dgm:t>
        <a:bodyPr/>
        <a:lstStyle/>
        <a:p>
          <a:endParaRPr lang="en-GB"/>
        </a:p>
      </dgm:t>
    </dgm:pt>
    <dgm:pt modelId="{951A5B7E-D8E9-4567-8F26-B1B43E124B42}" type="sibTrans" cxnId="{A94542AF-65EF-46E7-A67A-C73790D6AC28}">
      <dgm:prSet/>
      <dgm:spPr/>
      <dgm:t>
        <a:bodyPr/>
        <a:lstStyle/>
        <a:p>
          <a:endParaRPr lang="en-GB"/>
        </a:p>
      </dgm:t>
    </dgm:pt>
    <dgm:pt modelId="{3E6A7436-74BD-4E00-BE61-8B4C8E54064E}">
      <dgm:prSet phldrT="[Text]" custT="1"/>
      <dgm:spPr/>
      <dgm:t>
        <a:bodyPr/>
        <a:lstStyle/>
        <a:p>
          <a:r>
            <a:rPr lang="en-US" sz="1600" dirty="0"/>
            <a:t>Text</a:t>
          </a:r>
          <a:endParaRPr lang="en-GB" sz="1600" dirty="0"/>
        </a:p>
      </dgm:t>
    </dgm:pt>
    <dgm:pt modelId="{9BE734A4-D67B-456F-8726-9D6D544D9752}" type="parTrans" cxnId="{2C962B98-AFF8-433E-8D2D-8F96158176A8}">
      <dgm:prSet/>
      <dgm:spPr/>
      <dgm:t>
        <a:bodyPr/>
        <a:lstStyle/>
        <a:p>
          <a:endParaRPr lang="en-GB"/>
        </a:p>
      </dgm:t>
    </dgm:pt>
    <dgm:pt modelId="{8923B18C-B086-42E9-821B-C1B518B0EAF7}" type="sibTrans" cxnId="{2C962B98-AFF8-433E-8D2D-8F96158176A8}">
      <dgm:prSet/>
      <dgm:spPr/>
      <dgm:t>
        <a:bodyPr/>
        <a:lstStyle/>
        <a:p>
          <a:endParaRPr lang="en-GB"/>
        </a:p>
      </dgm:t>
    </dgm:pt>
    <dgm:pt modelId="{ED48D1DE-F583-4C9A-A062-649A712A09CA}">
      <dgm:prSet phldrT="[Text]" custT="1"/>
      <dgm:spPr/>
      <dgm:t>
        <a:bodyPr/>
        <a:lstStyle/>
        <a:p>
          <a:r>
            <a:rPr lang="en-US" sz="1600" dirty="0"/>
            <a:t>Text</a:t>
          </a:r>
          <a:endParaRPr lang="en-GB" sz="1600" dirty="0"/>
        </a:p>
      </dgm:t>
    </dgm:pt>
    <dgm:pt modelId="{D6F71E8B-02AF-489E-AB70-C73AECC123DF}" type="parTrans" cxnId="{8EDE6C13-D150-4D91-A2D7-659050CB4F6F}">
      <dgm:prSet/>
      <dgm:spPr/>
      <dgm:t>
        <a:bodyPr/>
        <a:lstStyle/>
        <a:p>
          <a:endParaRPr lang="en-GB"/>
        </a:p>
      </dgm:t>
    </dgm:pt>
    <dgm:pt modelId="{30169273-E42E-4B5B-BDF2-347F1DED5020}" type="sibTrans" cxnId="{8EDE6C13-D150-4D91-A2D7-659050CB4F6F}">
      <dgm:prSet/>
      <dgm:spPr/>
      <dgm:t>
        <a:bodyPr/>
        <a:lstStyle/>
        <a:p>
          <a:endParaRPr lang="en-GB"/>
        </a:p>
      </dgm:t>
    </dgm:pt>
    <dgm:pt modelId="{0D7F4C11-FE51-4676-B034-3D4C639A816E}">
      <dgm:prSet phldrT="[Text]" custT="1"/>
      <dgm:spPr/>
      <dgm:t>
        <a:bodyPr/>
        <a:lstStyle/>
        <a:p>
          <a:r>
            <a:rPr lang="en-US" sz="1600" dirty="0"/>
            <a:t>Text</a:t>
          </a:r>
          <a:endParaRPr lang="en-GB" sz="1600" dirty="0"/>
        </a:p>
      </dgm:t>
    </dgm:pt>
    <dgm:pt modelId="{6322FC69-C4C3-4E1B-9753-0DE7315F6AA3}" type="parTrans" cxnId="{5E664C84-6EF2-4444-899C-6F4049D0423B}">
      <dgm:prSet/>
      <dgm:spPr/>
      <dgm:t>
        <a:bodyPr/>
        <a:lstStyle/>
        <a:p>
          <a:endParaRPr lang="en-GB"/>
        </a:p>
      </dgm:t>
    </dgm:pt>
    <dgm:pt modelId="{C0256406-882C-41FC-AC8B-59C24E6C3261}" type="sibTrans" cxnId="{5E664C84-6EF2-4444-899C-6F4049D0423B}">
      <dgm:prSet/>
      <dgm:spPr/>
      <dgm:t>
        <a:bodyPr/>
        <a:lstStyle/>
        <a:p>
          <a:endParaRPr lang="en-GB"/>
        </a:p>
      </dgm:t>
    </dgm:pt>
    <dgm:pt modelId="{3207557C-B466-435D-8928-A41987C46DCB}">
      <dgm:prSet phldrT="[Text]" custT="1"/>
      <dgm:spPr/>
      <dgm:t>
        <a:bodyPr/>
        <a:lstStyle/>
        <a:p>
          <a:r>
            <a:rPr lang="en-US" sz="1600" dirty="0"/>
            <a:t>Text</a:t>
          </a:r>
          <a:endParaRPr lang="en-GB" sz="1600" dirty="0"/>
        </a:p>
      </dgm:t>
    </dgm:pt>
    <dgm:pt modelId="{C71DC112-6F65-4C6D-B29E-CD06DE74199C}" type="parTrans" cxnId="{6EEE9837-D82F-4792-A667-9DC8B4139840}">
      <dgm:prSet/>
      <dgm:spPr/>
      <dgm:t>
        <a:bodyPr/>
        <a:lstStyle/>
        <a:p>
          <a:endParaRPr lang="en-GB"/>
        </a:p>
      </dgm:t>
    </dgm:pt>
    <dgm:pt modelId="{20564BDC-7F89-44DE-B91C-E063CBD5784C}" type="sibTrans" cxnId="{6EEE9837-D82F-4792-A667-9DC8B4139840}">
      <dgm:prSet/>
      <dgm:spPr/>
      <dgm:t>
        <a:bodyPr/>
        <a:lstStyle/>
        <a:p>
          <a:endParaRPr lang="en-GB"/>
        </a:p>
      </dgm:t>
    </dgm:pt>
    <dgm:pt modelId="{DF8118FC-72E0-44C1-8F7E-527352707A3D}">
      <dgm:prSet phldrT="[Text]" custT="1"/>
      <dgm:spPr/>
      <dgm:t>
        <a:bodyPr/>
        <a:lstStyle/>
        <a:p>
          <a:r>
            <a:rPr lang="en-US" sz="1600" dirty="0"/>
            <a:t>Text</a:t>
          </a:r>
          <a:endParaRPr lang="en-GB" sz="1600" dirty="0"/>
        </a:p>
      </dgm:t>
    </dgm:pt>
    <dgm:pt modelId="{E12114A6-4C76-49B2-96F0-7D438179ECE1}" type="parTrans" cxnId="{D4459485-3DC9-442A-95A7-EC34FCEBE0BE}">
      <dgm:prSet/>
      <dgm:spPr/>
      <dgm:t>
        <a:bodyPr/>
        <a:lstStyle/>
        <a:p>
          <a:endParaRPr lang="en-GB"/>
        </a:p>
      </dgm:t>
    </dgm:pt>
    <dgm:pt modelId="{B02F2ABC-7482-42ED-A058-84AFE2F011E7}" type="sibTrans" cxnId="{D4459485-3DC9-442A-95A7-EC34FCEBE0BE}">
      <dgm:prSet/>
      <dgm:spPr/>
      <dgm:t>
        <a:bodyPr/>
        <a:lstStyle/>
        <a:p>
          <a:endParaRPr lang="en-GB"/>
        </a:p>
      </dgm:t>
    </dgm:pt>
    <dgm:pt modelId="{A8BB6B75-21AD-4E19-BFAD-ABE6454F9329}">
      <dgm:prSet phldrT="[Text]" custT="1"/>
      <dgm:spPr/>
      <dgm:t>
        <a:bodyPr/>
        <a:lstStyle/>
        <a:p>
          <a:r>
            <a:rPr lang="en-US" sz="1600" dirty="0"/>
            <a:t>Text</a:t>
          </a:r>
          <a:endParaRPr lang="en-GB" sz="1600" dirty="0"/>
        </a:p>
      </dgm:t>
    </dgm:pt>
    <dgm:pt modelId="{4D33E8F1-81A5-4B10-BA82-DF433C08E0FE}" type="parTrans" cxnId="{6B4DEFAA-16F1-4AFA-899F-4F627A7C3AD1}">
      <dgm:prSet/>
      <dgm:spPr/>
      <dgm:t>
        <a:bodyPr/>
        <a:lstStyle/>
        <a:p>
          <a:endParaRPr lang="en-GB"/>
        </a:p>
      </dgm:t>
    </dgm:pt>
    <dgm:pt modelId="{5DFDFA32-2843-46A4-84D8-4BD4972BA6E2}" type="sibTrans" cxnId="{6B4DEFAA-16F1-4AFA-899F-4F627A7C3AD1}">
      <dgm:prSet/>
      <dgm:spPr/>
      <dgm:t>
        <a:bodyPr/>
        <a:lstStyle/>
        <a:p>
          <a:endParaRPr lang="en-GB"/>
        </a:p>
      </dgm:t>
    </dgm:pt>
    <dgm:pt modelId="{3758DDD9-6EC8-4002-BA18-ED6D651B39FA}" type="pres">
      <dgm:prSet presAssocID="{808C95D4-2CF5-4988-B4E3-562D1B888A57}" presName="composite" presStyleCnt="0">
        <dgm:presLayoutVars>
          <dgm:chMax val="5"/>
          <dgm:dir/>
          <dgm:animLvl val="ctr"/>
          <dgm:resizeHandles val="exact"/>
        </dgm:presLayoutVars>
      </dgm:prSet>
      <dgm:spPr/>
      <dgm:t>
        <a:bodyPr/>
        <a:lstStyle/>
        <a:p>
          <a:endParaRPr lang="de-DE"/>
        </a:p>
      </dgm:t>
    </dgm:pt>
    <dgm:pt modelId="{EA127F15-0F60-484A-BD5A-9B3909820405}" type="pres">
      <dgm:prSet presAssocID="{808C95D4-2CF5-4988-B4E3-562D1B888A57}" presName="cycle" presStyleCnt="0"/>
      <dgm:spPr/>
    </dgm:pt>
    <dgm:pt modelId="{FDE5733B-452B-4E3F-BA9E-4E185D5CA1B2}" type="pres">
      <dgm:prSet presAssocID="{808C95D4-2CF5-4988-B4E3-562D1B888A57}" presName="centerShape" presStyleCnt="0"/>
      <dgm:spPr/>
    </dgm:pt>
    <dgm:pt modelId="{6EE88592-33B2-4AD8-9509-E9EDD540CB38}" type="pres">
      <dgm:prSet presAssocID="{808C95D4-2CF5-4988-B4E3-562D1B888A57}" presName="connSite" presStyleLbl="node1" presStyleIdx="0" presStyleCnt="5"/>
      <dgm:spPr/>
    </dgm:pt>
    <dgm:pt modelId="{0F3C9814-EE2F-4F42-8066-F314CF6B7355}" type="pres">
      <dgm:prSet presAssocID="{808C95D4-2CF5-4988-B4E3-562D1B888A57}" presName="visible" presStyleLbl="node1" presStyleIdx="0" presStyleCnt="5" custScaleX="108662" custScaleY="108662" custLinFactNeighborX="-14990" custLinFactNeighborY="0"/>
      <dgm:spPr/>
    </dgm:pt>
    <dgm:pt modelId="{F9A7138E-A7E4-4E3A-A4CB-B5C17FFF72D1}" type="pres">
      <dgm:prSet presAssocID="{3D344D78-86AE-4FB5-ABB1-75F826B56727}" presName="Name25" presStyleLbl="parChTrans1D1" presStyleIdx="0" presStyleCnt="4"/>
      <dgm:spPr/>
      <dgm:t>
        <a:bodyPr/>
        <a:lstStyle/>
        <a:p>
          <a:endParaRPr lang="de-DE"/>
        </a:p>
      </dgm:t>
    </dgm:pt>
    <dgm:pt modelId="{25073C6D-FC0F-40C8-B726-FB29CDE2D5F8}" type="pres">
      <dgm:prSet presAssocID="{42925782-0E96-4476-92EC-075FB787FB8C}" presName="node" presStyleCnt="0"/>
      <dgm:spPr/>
    </dgm:pt>
    <dgm:pt modelId="{0842E994-7F3A-4FEE-B15E-A57DC2363371}" type="pres">
      <dgm:prSet presAssocID="{42925782-0E96-4476-92EC-075FB787FB8C}" presName="parentNode" presStyleLbl="node1" presStyleIdx="1" presStyleCnt="5">
        <dgm:presLayoutVars>
          <dgm:chMax val="1"/>
          <dgm:bulletEnabled val="1"/>
        </dgm:presLayoutVars>
      </dgm:prSet>
      <dgm:spPr/>
      <dgm:t>
        <a:bodyPr/>
        <a:lstStyle/>
        <a:p>
          <a:endParaRPr lang="de-DE"/>
        </a:p>
      </dgm:t>
    </dgm:pt>
    <dgm:pt modelId="{19BA91FB-4D77-4F98-A9DE-74CE7D948FFD}" type="pres">
      <dgm:prSet presAssocID="{42925782-0E96-4476-92EC-075FB787FB8C}" presName="childNode" presStyleLbl="revTx" presStyleIdx="0" presStyleCnt="4">
        <dgm:presLayoutVars>
          <dgm:bulletEnabled val="1"/>
        </dgm:presLayoutVars>
      </dgm:prSet>
      <dgm:spPr/>
      <dgm:t>
        <a:bodyPr/>
        <a:lstStyle/>
        <a:p>
          <a:endParaRPr lang="de-DE"/>
        </a:p>
      </dgm:t>
    </dgm:pt>
    <dgm:pt modelId="{C5C954A3-0875-4319-835B-B59E21F431B6}" type="pres">
      <dgm:prSet presAssocID="{4CAC45C0-2A46-4366-BCA1-34ACEF5A4C3B}" presName="Name25" presStyleLbl="parChTrans1D1" presStyleIdx="1" presStyleCnt="4"/>
      <dgm:spPr/>
      <dgm:t>
        <a:bodyPr/>
        <a:lstStyle/>
        <a:p>
          <a:endParaRPr lang="de-DE"/>
        </a:p>
      </dgm:t>
    </dgm:pt>
    <dgm:pt modelId="{AD810142-3D39-4942-AE5A-04929D8E16C6}" type="pres">
      <dgm:prSet presAssocID="{3544031E-F4C6-4436-B036-52AED970C028}" presName="node" presStyleCnt="0"/>
      <dgm:spPr/>
    </dgm:pt>
    <dgm:pt modelId="{B1501F63-E37F-420D-9EC0-9CD1DAAA2104}" type="pres">
      <dgm:prSet presAssocID="{3544031E-F4C6-4436-B036-52AED970C028}" presName="parentNode" presStyleLbl="node1" presStyleIdx="2" presStyleCnt="5">
        <dgm:presLayoutVars>
          <dgm:chMax val="1"/>
          <dgm:bulletEnabled val="1"/>
        </dgm:presLayoutVars>
      </dgm:prSet>
      <dgm:spPr/>
      <dgm:t>
        <a:bodyPr/>
        <a:lstStyle/>
        <a:p>
          <a:endParaRPr lang="de-DE"/>
        </a:p>
      </dgm:t>
    </dgm:pt>
    <dgm:pt modelId="{25994DFE-3492-48F6-B888-10A7BEE18A95}" type="pres">
      <dgm:prSet presAssocID="{3544031E-F4C6-4436-B036-52AED970C028}" presName="childNode" presStyleLbl="revTx" presStyleIdx="1" presStyleCnt="4">
        <dgm:presLayoutVars>
          <dgm:bulletEnabled val="1"/>
        </dgm:presLayoutVars>
      </dgm:prSet>
      <dgm:spPr/>
      <dgm:t>
        <a:bodyPr/>
        <a:lstStyle/>
        <a:p>
          <a:endParaRPr lang="de-DE"/>
        </a:p>
      </dgm:t>
    </dgm:pt>
    <dgm:pt modelId="{628A4D83-8C82-49BB-A939-BDD719CBEB0D}" type="pres">
      <dgm:prSet presAssocID="{9BE734A4-D67B-456F-8726-9D6D544D9752}" presName="Name25" presStyleLbl="parChTrans1D1" presStyleIdx="2" presStyleCnt="4"/>
      <dgm:spPr/>
      <dgm:t>
        <a:bodyPr/>
        <a:lstStyle/>
        <a:p>
          <a:endParaRPr lang="de-DE"/>
        </a:p>
      </dgm:t>
    </dgm:pt>
    <dgm:pt modelId="{42C19D83-4196-4159-B32F-27E0B3B211F8}" type="pres">
      <dgm:prSet presAssocID="{3E6A7436-74BD-4E00-BE61-8B4C8E54064E}" presName="node" presStyleCnt="0"/>
      <dgm:spPr/>
    </dgm:pt>
    <dgm:pt modelId="{0A2D39C0-8D0C-4C73-94FD-13FE455E87B8}" type="pres">
      <dgm:prSet presAssocID="{3E6A7436-74BD-4E00-BE61-8B4C8E54064E}" presName="parentNode" presStyleLbl="node1" presStyleIdx="3" presStyleCnt="5">
        <dgm:presLayoutVars>
          <dgm:chMax val="1"/>
          <dgm:bulletEnabled val="1"/>
        </dgm:presLayoutVars>
      </dgm:prSet>
      <dgm:spPr/>
      <dgm:t>
        <a:bodyPr/>
        <a:lstStyle/>
        <a:p>
          <a:endParaRPr lang="de-DE"/>
        </a:p>
      </dgm:t>
    </dgm:pt>
    <dgm:pt modelId="{012888B1-5243-4B40-A5A8-244B74325D48}" type="pres">
      <dgm:prSet presAssocID="{3E6A7436-74BD-4E00-BE61-8B4C8E54064E}" presName="childNode" presStyleLbl="revTx" presStyleIdx="2" presStyleCnt="4">
        <dgm:presLayoutVars>
          <dgm:bulletEnabled val="1"/>
        </dgm:presLayoutVars>
      </dgm:prSet>
      <dgm:spPr/>
      <dgm:t>
        <a:bodyPr/>
        <a:lstStyle/>
        <a:p>
          <a:endParaRPr lang="de-DE"/>
        </a:p>
      </dgm:t>
    </dgm:pt>
    <dgm:pt modelId="{0A2D329E-5FFA-4AF7-995F-EF4C7B9397E0}" type="pres">
      <dgm:prSet presAssocID="{D6F71E8B-02AF-489E-AB70-C73AECC123DF}" presName="Name25" presStyleLbl="parChTrans1D1" presStyleIdx="3" presStyleCnt="4"/>
      <dgm:spPr/>
      <dgm:t>
        <a:bodyPr/>
        <a:lstStyle/>
        <a:p>
          <a:endParaRPr lang="de-DE"/>
        </a:p>
      </dgm:t>
    </dgm:pt>
    <dgm:pt modelId="{92BE23BF-967F-4E84-86B5-EFA487D936A1}" type="pres">
      <dgm:prSet presAssocID="{ED48D1DE-F583-4C9A-A062-649A712A09CA}" presName="node" presStyleCnt="0"/>
      <dgm:spPr/>
    </dgm:pt>
    <dgm:pt modelId="{B4FACE7C-B499-486E-BDD3-8DB596279469}" type="pres">
      <dgm:prSet presAssocID="{ED48D1DE-F583-4C9A-A062-649A712A09CA}" presName="parentNode" presStyleLbl="node1" presStyleIdx="4" presStyleCnt="5">
        <dgm:presLayoutVars>
          <dgm:chMax val="1"/>
          <dgm:bulletEnabled val="1"/>
        </dgm:presLayoutVars>
      </dgm:prSet>
      <dgm:spPr/>
      <dgm:t>
        <a:bodyPr/>
        <a:lstStyle/>
        <a:p>
          <a:endParaRPr lang="de-DE"/>
        </a:p>
      </dgm:t>
    </dgm:pt>
    <dgm:pt modelId="{93C992AA-04F1-47B0-BCE3-79219EB76092}" type="pres">
      <dgm:prSet presAssocID="{ED48D1DE-F583-4C9A-A062-649A712A09CA}" presName="childNode" presStyleLbl="revTx" presStyleIdx="3" presStyleCnt="4">
        <dgm:presLayoutVars>
          <dgm:bulletEnabled val="1"/>
        </dgm:presLayoutVars>
      </dgm:prSet>
      <dgm:spPr/>
      <dgm:t>
        <a:bodyPr/>
        <a:lstStyle/>
        <a:p>
          <a:endParaRPr lang="de-DE"/>
        </a:p>
      </dgm:t>
    </dgm:pt>
  </dgm:ptLst>
  <dgm:cxnLst>
    <dgm:cxn modelId="{8EDE6C13-D150-4D91-A2D7-659050CB4F6F}" srcId="{808C95D4-2CF5-4988-B4E3-562D1B888A57}" destId="{ED48D1DE-F583-4C9A-A062-649A712A09CA}" srcOrd="3" destOrd="0" parTransId="{D6F71E8B-02AF-489E-AB70-C73AECC123DF}" sibTransId="{30169273-E42E-4B5B-BDF2-347F1DED5020}"/>
    <dgm:cxn modelId="{86B0392D-35BF-4D41-B0FB-1699B894C2FF}" srcId="{3544031E-F4C6-4436-B036-52AED970C028}" destId="{87ABF7FC-D899-4CAF-B75E-F2564821A078}" srcOrd="0" destOrd="0" parTransId="{4B17B21A-2315-42D6-80D9-EA5A8F6F47FE}" sibTransId="{5F9C72AC-5C00-4911-9E28-4DAE2C5D0F77}"/>
    <dgm:cxn modelId="{B5862482-A444-4496-94E7-48522EB84F07}" type="presOf" srcId="{42925782-0E96-4476-92EC-075FB787FB8C}" destId="{0842E994-7F3A-4FEE-B15E-A57DC2363371}" srcOrd="0" destOrd="0" presId="urn:microsoft.com/office/officeart/2005/8/layout/radial2"/>
    <dgm:cxn modelId="{EB83B92E-86E2-4956-9034-7B78CD1629B6}" srcId="{42925782-0E96-4476-92EC-075FB787FB8C}" destId="{D93D7FBF-19CF-4E7E-A85F-EFB82B4E8895}" srcOrd="1" destOrd="0" parTransId="{2524EE29-C962-4E02-9F3A-C671C2B34B06}" sibTransId="{D146973B-51BA-4EBC-BA12-4F63BF2D6246}"/>
    <dgm:cxn modelId="{0B9E3B82-7212-42A4-9D0C-86493CBFE357}" type="presOf" srcId="{D8453E1A-5D6F-4E9E-B4C7-18BE253E3870}" destId="{19BA91FB-4D77-4F98-A9DE-74CE7D948FFD}" srcOrd="0" destOrd="0" presId="urn:microsoft.com/office/officeart/2005/8/layout/radial2"/>
    <dgm:cxn modelId="{C44EA39A-35CB-4F53-A688-C1259D1588A7}" type="presOf" srcId="{D93D7FBF-19CF-4E7E-A85F-EFB82B4E8895}" destId="{19BA91FB-4D77-4F98-A9DE-74CE7D948FFD}" srcOrd="0" destOrd="1" presId="urn:microsoft.com/office/officeart/2005/8/layout/radial2"/>
    <dgm:cxn modelId="{1E429CFB-9A62-46A8-B41D-D38A80DC39BF}" type="presOf" srcId="{4CAC45C0-2A46-4366-BCA1-34ACEF5A4C3B}" destId="{C5C954A3-0875-4319-835B-B59E21F431B6}" srcOrd="0" destOrd="0" presId="urn:microsoft.com/office/officeart/2005/8/layout/radial2"/>
    <dgm:cxn modelId="{B3B60BC3-FCF4-4A51-9234-2096B89F50AB}" type="presOf" srcId="{D6F71E8B-02AF-489E-AB70-C73AECC123DF}" destId="{0A2D329E-5FFA-4AF7-995F-EF4C7B9397E0}" srcOrd="0" destOrd="0" presId="urn:microsoft.com/office/officeart/2005/8/layout/radial2"/>
    <dgm:cxn modelId="{8C4513B4-2B88-4AA6-A147-12B45226F39E}" type="presOf" srcId="{87ABF7FC-D899-4CAF-B75E-F2564821A078}" destId="{25994DFE-3492-48F6-B888-10A7BEE18A95}" srcOrd="0" destOrd="0" presId="urn:microsoft.com/office/officeart/2005/8/layout/radial2"/>
    <dgm:cxn modelId="{A94542AF-65EF-46E7-A67A-C73790D6AC28}" srcId="{3544031E-F4C6-4436-B036-52AED970C028}" destId="{B63F5803-5167-4B52-8972-2E6B047DBEB8}" srcOrd="1" destOrd="0" parTransId="{C4DDFE4D-7107-4791-A81E-0C309F8935D4}" sibTransId="{951A5B7E-D8E9-4567-8F26-B1B43E124B42}"/>
    <dgm:cxn modelId="{2C962B98-AFF8-433E-8D2D-8F96158176A8}" srcId="{808C95D4-2CF5-4988-B4E3-562D1B888A57}" destId="{3E6A7436-74BD-4E00-BE61-8B4C8E54064E}" srcOrd="2" destOrd="0" parTransId="{9BE734A4-D67B-456F-8726-9D6D544D9752}" sibTransId="{8923B18C-B086-42E9-821B-C1B518B0EAF7}"/>
    <dgm:cxn modelId="{BB7F7A67-15CE-4059-A423-A227784A634F}" type="presOf" srcId="{0D7F4C11-FE51-4676-B034-3D4C639A816E}" destId="{012888B1-5243-4B40-A5A8-244B74325D48}" srcOrd="0" destOrd="0" presId="urn:microsoft.com/office/officeart/2005/8/layout/radial2"/>
    <dgm:cxn modelId="{A8D6ADF3-61A3-4513-9F5C-0A8C464D8A18}" type="presOf" srcId="{9BE734A4-D67B-456F-8726-9D6D544D9752}" destId="{628A4D83-8C82-49BB-A939-BDD719CBEB0D}" srcOrd="0" destOrd="0" presId="urn:microsoft.com/office/officeart/2005/8/layout/radial2"/>
    <dgm:cxn modelId="{25082763-2B79-4C21-BA55-D1CD079F3DA2}" type="presOf" srcId="{3D344D78-86AE-4FB5-ABB1-75F826B56727}" destId="{F9A7138E-A7E4-4E3A-A4CB-B5C17FFF72D1}" srcOrd="0" destOrd="0" presId="urn:microsoft.com/office/officeart/2005/8/layout/radial2"/>
    <dgm:cxn modelId="{D4459485-3DC9-442A-95A7-EC34FCEBE0BE}" srcId="{ED48D1DE-F583-4C9A-A062-649A712A09CA}" destId="{DF8118FC-72E0-44C1-8F7E-527352707A3D}" srcOrd="0" destOrd="0" parTransId="{E12114A6-4C76-49B2-96F0-7D438179ECE1}" sibTransId="{B02F2ABC-7482-42ED-A058-84AFE2F011E7}"/>
    <dgm:cxn modelId="{A813BCC0-3D5F-49FF-BF95-34D97CA5B70A}" type="presOf" srcId="{3207557C-B466-435D-8928-A41987C46DCB}" destId="{012888B1-5243-4B40-A5A8-244B74325D48}" srcOrd="0" destOrd="1" presId="urn:microsoft.com/office/officeart/2005/8/layout/radial2"/>
    <dgm:cxn modelId="{B102D11D-AF03-46C9-AB2C-2671A7D90376}" srcId="{42925782-0E96-4476-92EC-075FB787FB8C}" destId="{D8453E1A-5D6F-4E9E-B4C7-18BE253E3870}" srcOrd="0" destOrd="0" parTransId="{6B14897B-B839-4E9C-9AF5-EA594156F384}" sibTransId="{D02E4F9F-B27E-453F-8787-A1EF17DB1B0B}"/>
    <dgm:cxn modelId="{FFFD4115-38C2-4052-972B-2F6346464C7E}" type="presOf" srcId="{808C95D4-2CF5-4988-B4E3-562D1B888A57}" destId="{3758DDD9-6EC8-4002-BA18-ED6D651B39FA}" srcOrd="0" destOrd="0" presId="urn:microsoft.com/office/officeart/2005/8/layout/radial2"/>
    <dgm:cxn modelId="{30BF8BE7-D52E-4B08-B2EF-F40CC6891EFD}" type="presOf" srcId="{B63F5803-5167-4B52-8972-2E6B047DBEB8}" destId="{25994DFE-3492-48F6-B888-10A7BEE18A95}" srcOrd="0" destOrd="1" presId="urn:microsoft.com/office/officeart/2005/8/layout/radial2"/>
    <dgm:cxn modelId="{6EEE9837-D82F-4792-A667-9DC8B4139840}" srcId="{3E6A7436-74BD-4E00-BE61-8B4C8E54064E}" destId="{3207557C-B466-435D-8928-A41987C46DCB}" srcOrd="1" destOrd="0" parTransId="{C71DC112-6F65-4C6D-B29E-CD06DE74199C}" sibTransId="{20564BDC-7F89-44DE-B91C-E063CBD5784C}"/>
    <dgm:cxn modelId="{A1B6A410-0D14-403F-A04B-5E654CFE16D1}" type="presOf" srcId="{DF8118FC-72E0-44C1-8F7E-527352707A3D}" destId="{93C992AA-04F1-47B0-BCE3-79219EB76092}" srcOrd="0" destOrd="0" presId="urn:microsoft.com/office/officeart/2005/8/layout/radial2"/>
    <dgm:cxn modelId="{4BC07EDB-B5D1-479A-8A89-3C098E84AEB4}" type="presOf" srcId="{3544031E-F4C6-4436-B036-52AED970C028}" destId="{B1501F63-E37F-420D-9EC0-9CD1DAAA2104}" srcOrd="0" destOrd="0" presId="urn:microsoft.com/office/officeart/2005/8/layout/radial2"/>
    <dgm:cxn modelId="{6B4DEFAA-16F1-4AFA-899F-4F627A7C3AD1}" srcId="{ED48D1DE-F583-4C9A-A062-649A712A09CA}" destId="{A8BB6B75-21AD-4E19-BFAD-ABE6454F9329}" srcOrd="1" destOrd="0" parTransId="{4D33E8F1-81A5-4B10-BA82-DF433C08E0FE}" sibTransId="{5DFDFA32-2843-46A4-84D8-4BD4972BA6E2}"/>
    <dgm:cxn modelId="{C541C91D-8719-4196-BB68-86D50460D7D6}" type="presOf" srcId="{3E6A7436-74BD-4E00-BE61-8B4C8E54064E}" destId="{0A2D39C0-8D0C-4C73-94FD-13FE455E87B8}" srcOrd="0" destOrd="0" presId="urn:microsoft.com/office/officeart/2005/8/layout/radial2"/>
    <dgm:cxn modelId="{31E994EE-8924-4D45-959F-3624DC8816E4}" type="presOf" srcId="{A8BB6B75-21AD-4E19-BFAD-ABE6454F9329}" destId="{93C992AA-04F1-47B0-BCE3-79219EB76092}" srcOrd="0" destOrd="1" presId="urn:microsoft.com/office/officeart/2005/8/layout/radial2"/>
    <dgm:cxn modelId="{FBF953DB-3635-457C-9789-53861AC794ED}" srcId="{808C95D4-2CF5-4988-B4E3-562D1B888A57}" destId="{3544031E-F4C6-4436-B036-52AED970C028}" srcOrd="1" destOrd="0" parTransId="{4CAC45C0-2A46-4366-BCA1-34ACEF5A4C3B}" sibTransId="{C0EA780C-972B-489C-8BD5-C42A76527D76}"/>
    <dgm:cxn modelId="{3230C725-704A-43EC-BDBE-6242330ECF05}" srcId="{808C95D4-2CF5-4988-B4E3-562D1B888A57}" destId="{42925782-0E96-4476-92EC-075FB787FB8C}" srcOrd="0" destOrd="0" parTransId="{3D344D78-86AE-4FB5-ABB1-75F826B56727}" sibTransId="{748F1F25-59D2-43AB-889B-6B928CB6E503}"/>
    <dgm:cxn modelId="{9B4F03E2-0283-43C4-BCAC-47B05627D6C9}" type="presOf" srcId="{ED48D1DE-F583-4C9A-A062-649A712A09CA}" destId="{B4FACE7C-B499-486E-BDD3-8DB596279469}" srcOrd="0" destOrd="0" presId="urn:microsoft.com/office/officeart/2005/8/layout/radial2"/>
    <dgm:cxn modelId="{5E664C84-6EF2-4444-899C-6F4049D0423B}" srcId="{3E6A7436-74BD-4E00-BE61-8B4C8E54064E}" destId="{0D7F4C11-FE51-4676-B034-3D4C639A816E}" srcOrd="0" destOrd="0" parTransId="{6322FC69-C4C3-4E1B-9753-0DE7315F6AA3}" sibTransId="{C0256406-882C-41FC-AC8B-59C24E6C3261}"/>
    <dgm:cxn modelId="{5104D5AF-57AA-4183-9A87-5811CCF6700D}" type="presParOf" srcId="{3758DDD9-6EC8-4002-BA18-ED6D651B39FA}" destId="{EA127F15-0F60-484A-BD5A-9B3909820405}" srcOrd="0" destOrd="0" presId="urn:microsoft.com/office/officeart/2005/8/layout/radial2"/>
    <dgm:cxn modelId="{678A723B-F22D-4300-BFD9-D191114B0D82}" type="presParOf" srcId="{EA127F15-0F60-484A-BD5A-9B3909820405}" destId="{FDE5733B-452B-4E3F-BA9E-4E185D5CA1B2}" srcOrd="0" destOrd="0" presId="urn:microsoft.com/office/officeart/2005/8/layout/radial2"/>
    <dgm:cxn modelId="{3CCD01E0-2DA2-42D2-84E4-EEF81B3B7066}" type="presParOf" srcId="{FDE5733B-452B-4E3F-BA9E-4E185D5CA1B2}" destId="{6EE88592-33B2-4AD8-9509-E9EDD540CB38}" srcOrd="0" destOrd="0" presId="urn:microsoft.com/office/officeart/2005/8/layout/radial2"/>
    <dgm:cxn modelId="{AF1F4DC2-FB53-4407-9EEB-A453C3C550EE}" type="presParOf" srcId="{FDE5733B-452B-4E3F-BA9E-4E185D5CA1B2}" destId="{0F3C9814-EE2F-4F42-8066-F314CF6B7355}" srcOrd="1" destOrd="0" presId="urn:microsoft.com/office/officeart/2005/8/layout/radial2"/>
    <dgm:cxn modelId="{4BBAC68E-D8A5-46AD-858A-A0E46FE948E9}" type="presParOf" srcId="{EA127F15-0F60-484A-BD5A-9B3909820405}" destId="{F9A7138E-A7E4-4E3A-A4CB-B5C17FFF72D1}" srcOrd="1" destOrd="0" presId="urn:microsoft.com/office/officeart/2005/8/layout/radial2"/>
    <dgm:cxn modelId="{13F3AAFF-0815-4225-8199-3E0C9FF9D7FB}" type="presParOf" srcId="{EA127F15-0F60-484A-BD5A-9B3909820405}" destId="{25073C6D-FC0F-40C8-B726-FB29CDE2D5F8}" srcOrd="2" destOrd="0" presId="urn:microsoft.com/office/officeart/2005/8/layout/radial2"/>
    <dgm:cxn modelId="{4AC10DB5-4965-453F-AF31-5D3F39F42FA4}" type="presParOf" srcId="{25073C6D-FC0F-40C8-B726-FB29CDE2D5F8}" destId="{0842E994-7F3A-4FEE-B15E-A57DC2363371}" srcOrd="0" destOrd="0" presId="urn:microsoft.com/office/officeart/2005/8/layout/radial2"/>
    <dgm:cxn modelId="{E4124152-0DA7-46CE-B449-7E32CFCCBF30}" type="presParOf" srcId="{25073C6D-FC0F-40C8-B726-FB29CDE2D5F8}" destId="{19BA91FB-4D77-4F98-A9DE-74CE7D948FFD}" srcOrd="1" destOrd="0" presId="urn:microsoft.com/office/officeart/2005/8/layout/radial2"/>
    <dgm:cxn modelId="{4CFB50C3-66A9-44A6-B957-402F1A1212F6}" type="presParOf" srcId="{EA127F15-0F60-484A-BD5A-9B3909820405}" destId="{C5C954A3-0875-4319-835B-B59E21F431B6}" srcOrd="3" destOrd="0" presId="urn:microsoft.com/office/officeart/2005/8/layout/radial2"/>
    <dgm:cxn modelId="{3625C65D-E4EE-452E-8A6D-B62024940E7E}" type="presParOf" srcId="{EA127F15-0F60-484A-BD5A-9B3909820405}" destId="{AD810142-3D39-4942-AE5A-04929D8E16C6}" srcOrd="4" destOrd="0" presId="urn:microsoft.com/office/officeart/2005/8/layout/radial2"/>
    <dgm:cxn modelId="{3AB578E1-95A9-4A61-80C2-5A5C69031C5A}" type="presParOf" srcId="{AD810142-3D39-4942-AE5A-04929D8E16C6}" destId="{B1501F63-E37F-420D-9EC0-9CD1DAAA2104}" srcOrd="0" destOrd="0" presId="urn:microsoft.com/office/officeart/2005/8/layout/radial2"/>
    <dgm:cxn modelId="{F223D183-7558-49FB-B2BA-160E578EC3AB}" type="presParOf" srcId="{AD810142-3D39-4942-AE5A-04929D8E16C6}" destId="{25994DFE-3492-48F6-B888-10A7BEE18A95}" srcOrd="1" destOrd="0" presId="urn:microsoft.com/office/officeart/2005/8/layout/radial2"/>
    <dgm:cxn modelId="{D22BA907-C01E-4CF0-997E-7F846FBC94FF}" type="presParOf" srcId="{EA127F15-0F60-484A-BD5A-9B3909820405}" destId="{628A4D83-8C82-49BB-A939-BDD719CBEB0D}" srcOrd="5" destOrd="0" presId="urn:microsoft.com/office/officeart/2005/8/layout/radial2"/>
    <dgm:cxn modelId="{46C64848-00B0-48A2-B6DC-9A43F14971AE}" type="presParOf" srcId="{EA127F15-0F60-484A-BD5A-9B3909820405}" destId="{42C19D83-4196-4159-B32F-27E0B3B211F8}" srcOrd="6" destOrd="0" presId="urn:microsoft.com/office/officeart/2005/8/layout/radial2"/>
    <dgm:cxn modelId="{F1FD60DD-47A7-4988-BEE8-760D903A9E08}" type="presParOf" srcId="{42C19D83-4196-4159-B32F-27E0B3B211F8}" destId="{0A2D39C0-8D0C-4C73-94FD-13FE455E87B8}" srcOrd="0" destOrd="0" presId="urn:microsoft.com/office/officeart/2005/8/layout/radial2"/>
    <dgm:cxn modelId="{DDBB16A8-69FA-40AD-9D59-864D1CB21DF8}" type="presParOf" srcId="{42C19D83-4196-4159-B32F-27E0B3B211F8}" destId="{012888B1-5243-4B40-A5A8-244B74325D48}" srcOrd="1" destOrd="0" presId="urn:microsoft.com/office/officeart/2005/8/layout/radial2"/>
    <dgm:cxn modelId="{46DDD730-82A0-4DA0-BCDD-A97C2DC61308}" type="presParOf" srcId="{EA127F15-0F60-484A-BD5A-9B3909820405}" destId="{0A2D329E-5FFA-4AF7-995F-EF4C7B9397E0}" srcOrd="7" destOrd="0" presId="urn:microsoft.com/office/officeart/2005/8/layout/radial2"/>
    <dgm:cxn modelId="{2788AF1D-E1B9-46A9-9765-B58BE16C18A5}" type="presParOf" srcId="{EA127F15-0F60-484A-BD5A-9B3909820405}" destId="{92BE23BF-967F-4E84-86B5-EFA487D936A1}" srcOrd="8" destOrd="0" presId="urn:microsoft.com/office/officeart/2005/8/layout/radial2"/>
    <dgm:cxn modelId="{9DC10636-CD80-4D88-ACA4-56727832D741}" type="presParOf" srcId="{92BE23BF-967F-4E84-86B5-EFA487D936A1}" destId="{B4FACE7C-B499-486E-BDD3-8DB596279469}" srcOrd="0" destOrd="0" presId="urn:microsoft.com/office/officeart/2005/8/layout/radial2"/>
    <dgm:cxn modelId="{81A51EE6-A23A-4074-8B89-64E24306C4F3}" type="presParOf" srcId="{92BE23BF-967F-4E84-86B5-EFA487D936A1}" destId="{93C992AA-04F1-47B0-BCE3-79219EB76092}"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7CEAC4-55A4-44E8-B1D3-6DC1F84411BE}"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0B85E84B-B136-4706-8388-6A4E19DE1BEC}">
      <dgm:prSet phldrT="[Text]" custT="1"/>
      <dgm:spPr/>
      <dgm:t>
        <a:bodyPr/>
        <a:lstStyle/>
        <a:p>
          <a:r>
            <a:rPr lang="en-US" sz="1600" dirty="0"/>
            <a:t>Text</a:t>
          </a:r>
          <a:endParaRPr lang="en-GB" sz="1600" dirty="0"/>
        </a:p>
      </dgm:t>
    </dgm:pt>
    <dgm:pt modelId="{473F89A2-C1D9-4CB0-9ED0-11905DF38CC9}" type="parTrans" cxnId="{24CA2DFA-53F4-48E7-80E1-BE470A56D060}">
      <dgm:prSet/>
      <dgm:spPr/>
      <dgm:t>
        <a:bodyPr/>
        <a:lstStyle/>
        <a:p>
          <a:endParaRPr lang="en-GB" sz="1600"/>
        </a:p>
      </dgm:t>
    </dgm:pt>
    <dgm:pt modelId="{1BBCDC5D-932A-4EE4-B0E0-E66347E88BC7}" type="sibTrans" cxnId="{24CA2DFA-53F4-48E7-80E1-BE470A56D060}">
      <dgm:prSet/>
      <dgm:spPr/>
      <dgm:t>
        <a:bodyPr/>
        <a:lstStyle/>
        <a:p>
          <a:endParaRPr lang="en-GB" sz="1600"/>
        </a:p>
      </dgm:t>
    </dgm:pt>
    <dgm:pt modelId="{32EFBB91-EFC8-4F1C-B7DA-368DC50B6F98}">
      <dgm:prSet phldrT="[Text]" custT="1"/>
      <dgm:spPr/>
      <dgm:t>
        <a:bodyPr/>
        <a:lstStyle/>
        <a:p>
          <a:r>
            <a:rPr lang="en-US" sz="1600" dirty="0"/>
            <a:t>Text</a:t>
          </a:r>
          <a:endParaRPr lang="en-GB" sz="1600" dirty="0"/>
        </a:p>
      </dgm:t>
    </dgm:pt>
    <dgm:pt modelId="{4DE7C4F9-81F8-49E1-8B54-B965F7DDA1D4}" type="parTrans" cxnId="{92D1A8F4-0BCB-4506-ADD4-131A35655FA9}">
      <dgm:prSet/>
      <dgm:spPr/>
      <dgm:t>
        <a:bodyPr/>
        <a:lstStyle/>
        <a:p>
          <a:endParaRPr lang="en-GB" sz="1600"/>
        </a:p>
      </dgm:t>
    </dgm:pt>
    <dgm:pt modelId="{0D9E59E1-43A6-4757-9DF6-A374A52D4C2B}" type="sibTrans" cxnId="{92D1A8F4-0BCB-4506-ADD4-131A35655FA9}">
      <dgm:prSet/>
      <dgm:spPr/>
      <dgm:t>
        <a:bodyPr/>
        <a:lstStyle/>
        <a:p>
          <a:endParaRPr lang="en-GB" sz="1600"/>
        </a:p>
      </dgm:t>
    </dgm:pt>
    <dgm:pt modelId="{2894ACB5-A92B-4A4B-8F4C-09908A163B2A}">
      <dgm:prSet phldrT="[Text]" custT="1"/>
      <dgm:spPr/>
      <dgm:t>
        <a:bodyPr/>
        <a:lstStyle/>
        <a:p>
          <a:r>
            <a:rPr lang="en-US" sz="1600" dirty="0"/>
            <a:t>Text</a:t>
          </a:r>
          <a:endParaRPr lang="en-GB" sz="1600" dirty="0"/>
        </a:p>
      </dgm:t>
    </dgm:pt>
    <dgm:pt modelId="{34552C74-87D7-46C1-8087-7B89B85F3E31}" type="parTrans" cxnId="{5E1D05F1-A624-4F30-AB01-FE933B9CA9A5}">
      <dgm:prSet/>
      <dgm:spPr/>
      <dgm:t>
        <a:bodyPr/>
        <a:lstStyle/>
        <a:p>
          <a:endParaRPr lang="en-GB" sz="1600"/>
        </a:p>
      </dgm:t>
    </dgm:pt>
    <dgm:pt modelId="{6EBD55EF-3080-4012-A49D-811C0925C312}" type="sibTrans" cxnId="{5E1D05F1-A624-4F30-AB01-FE933B9CA9A5}">
      <dgm:prSet/>
      <dgm:spPr/>
      <dgm:t>
        <a:bodyPr/>
        <a:lstStyle/>
        <a:p>
          <a:endParaRPr lang="en-GB" sz="1600"/>
        </a:p>
      </dgm:t>
    </dgm:pt>
    <dgm:pt modelId="{7347A687-4EDE-4273-8A94-6833248A0509}">
      <dgm:prSet phldrT="[Text]" custT="1"/>
      <dgm:spPr/>
      <dgm:t>
        <a:bodyPr/>
        <a:lstStyle/>
        <a:p>
          <a:r>
            <a:rPr lang="en-US" sz="1600" dirty="0"/>
            <a:t>Text</a:t>
          </a:r>
          <a:endParaRPr lang="en-GB" sz="1600" dirty="0"/>
        </a:p>
      </dgm:t>
    </dgm:pt>
    <dgm:pt modelId="{563FB228-8DFA-4BCE-A7DF-999B845F8B5D}" type="parTrans" cxnId="{49CF2D1E-0D05-4C7C-870A-07909579FAAD}">
      <dgm:prSet/>
      <dgm:spPr/>
      <dgm:t>
        <a:bodyPr/>
        <a:lstStyle/>
        <a:p>
          <a:endParaRPr lang="en-GB" sz="1600"/>
        </a:p>
      </dgm:t>
    </dgm:pt>
    <dgm:pt modelId="{D9CD32CB-2E47-42A5-ABA6-47869441F831}" type="sibTrans" cxnId="{49CF2D1E-0D05-4C7C-870A-07909579FAAD}">
      <dgm:prSet/>
      <dgm:spPr/>
      <dgm:t>
        <a:bodyPr/>
        <a:lstStyle/>
        <a:p>
          <a:endParaRPr lang="en-GB" sz="1600"/>
        </a:p>
      </dgm:t>
    </dgm:pt>
    <dgm:pt modelId="{DEE5FE60-87B5-4645-8BD4-C4CF6B8B4100}">
      <dgm:prSet phldrT="[Text]" custT="1"/>
      <dgm:spPr/>
      <dgm:t>
        <a:bodyPr/>
        <a:lstStyle/>
        <a:p>
          <a:r>
            <a:rPr lang="en-US" sz="1600" dirty="0"/>
            <a:t>Text</a:t>
          </a:r>
          <a:endParaRPr lang="en-GB" sz="1600" dirty="0"/>
        </a:p>
      </dgm:t>
    </dgm:pt>
    <dgm:pt modelId="{4E941AB4-5B12-4E90-95AB-269FC682BC73}" type="parTrans" cxnId="{AC34C06F-E015-4B75-9E33-D1D49F0BA74F}">
      <dgm:prSet/>
      <dgm:spPr/>
      <dgm:t>
        <a:bodyPr/>
        <a:lstStyle/>
        <a:p>
          <a:endParaRPr lang="en-GB" sz="1600"/>
        </a:p>
      </dgm:t>
    </dgm:pt>
    <dgm:pt modelId="{F8C8FE9D-7C5F-4AE6-92EE-4C8FABA67452}" type="sibTrans" cxnId="{AC34C06F-E015-4B75-9E33-D1D49F0BA74F}">
      <dgm:prSet/>
      <dgm:spPr/>
      <dgm:t>
        <a:bodyPr/>
        <a:lstStyle/>
        <a:p>
          <a:endParaRPr lang="en-GB" sz="1600"/>
        </a:p>
      </dgm:t>
    </dgm:pt>
    <dgm:pt modelId="{54A064E9-E80B-4F32-9D36-0832CF64733D}">
      <dgm:prSet phldrT="[Text]" custT="1"/>
      <dgm:spPr/>
      <dgm:t>
        <a:bodyPr/>
        <a:lstStyle/>
        <a:p>
          <a:r>
            <a:rPr lang="en-US" sz="1600" dirty="0"/>
            <a:t>Text</a:t>
          </a:r>
          <a:endParaRPr lang="en-GB" sz="1600" dirty="0"/>
        </a:p>
      </dgm:t>
    </dgm:pt>
    <dgm:pt modelId="{7B63DFA9-2E55-4A5F-BF2F-5CB8154D9A5F}" type="parTrans" cxnId="{B7E711C1-B5E5-4C6C-9247-8BD01ABD01C7}">
      <dgm:prSet/>
      <dgm:spPr/>
      <dgm:t>
        <a:bodyPr/>
        <a:lstStyle/>
        <a:p>
          <a:endParaRPr lang="en-GB" sz="1600"/>
        </a:p>
      </dgm:t>
    </dgm:pt>
    <dgm:pt modelId="{3CC19EAC-5CA6-4D24-AECB-E8FE6810F508}" type="sibTrans" cxnId="{B7E711C1-B5E5-4C6C-9247-8BD01ABD01C7}">
      <dgm:prSet/>
      <dgm:spPr/>
      <dgm:t>
        <a:bodyPr/>
        <a:lstStyle/>
        <a:p>
          <a:endParaRPr lang="en-GB" sz="1600"/>
        </a:p>
      </dgm:t>
    </dgm:pt>
    <dgm:pt modelId="{0EA40388-4E3F-4395-B258-AF07187E57A1}" type="pres">
      <dgm:prSet presAssocID="{917CEAC4-55A4-44E8-B1D3-6DC1F84411BE}" presName="Name0" presStyleCnt="0">
        <dgm:presLayoutVars>
          <dgm:dir/>
          <dgm:resizeHandles val="exact"/>
        </dgm:presLayoutVars>
      </dgm:prSet>
      <dgm:spPr/>
      <dgm:t>
        <a:bodyPr/>
        <a:lstStyle/>
        <a:p>
          <a:endParaRPr lang="de-DE"/>
        </a:p>
      </dgm:t>
    </dgm:pt>
    <dgm:pt modelId="{7B01C08F-BAE5-4AF4-AA18-2E5360744E47}" type="pres">
      <dgm:prSet presAssocID="{0B85E84B-B136-4706-8388-6A4E19DE1BEC}" presName="Name5" presStyleLbl="vennNode1" presStyleIdx="0" presStyleCnt="6">
        <dgm:presLayoutVars>
          <dgm:bulletEnabled val="1"/>
        </dgm:presLayoutVars>
      </dgm:prSet>
      <dgm:spPr/>
      <dgm:t>
        <a:bodyPr/>
        <a:lstStyle/>
        <a:p>
          <a:endParaRPr lang="de-DE"/>
        </a:p>
      </dgm:t>
    </dgm:pt>
    <dgm:pt modelId="{A49628E4-7097-4215-BA68-D97B2AF26787}" type="pres">
      <dgm:prSet presAssocID="{1BBCDC5D-932A-4EE4-B0E0-E66347E88BC7}" presName="space" presStyleCnt="0"/>
      <dgm:spPr/>
    </dgm:pt>
    <dgm:pt modelId="{BCB0BE02-F67A-48FC-A978-85C37113976D}" type="pres">
      <dgm:prSet presAssocID="{32EFBB91-EFC8-4F1C-B7DA-368DC50B6F98}" presName="Name5" presStyleLbl="vennNode1" presStyleIdx="1" presStyleCnt="6">
        <dgm:presLayoutVars>
          <dgm:bulletEnabled val="1"/>
        </dgm:presLayoutVars>
      </dgm:prSet>
      <dgm:spPr/>
      <dgm:t>
        <a:bodyPr/>
        <a:lstStyle/>
        <a:p>
          <a:endParaRPr lang="de-DE"/>
        </a:p>
      </dgm:t>
    </dgm:pt>
    <dgm:pt modelId="{67FA009F-5657-4D31-A4CB-348173D9D308}" type="pres">
      <dgm:prSet presAssocID="{0D9E59E1-43A6-4757-9DF6-A374A52D4C2B}" presName="space" presStyleCnt="0"/>
      <dgm:spPr/>
    </dgm:pt>
    <dgm:pt modelId="{C8F7D514-84FC-4CDB-9A60-A6DB7E7333D3}" type="pres">
      <dgm:prSet presAssocID="{2894ACB5-A92B-4A4B-8F4C-09908A163B2A}" presName="Name5" presStyleLbl="vennNode1" presStyleIdx="2" presStyleCnt="6">
        <dgm:presLayoutVars>
          <dgm:bulletEnabled val="1"/>
        </dgm:presLayoutVars>
      </dgm:prSet>
      <dgm:spPr/>
      <dgm:t>
        <a:bodyPr/>
        <a:lstStyle/>
        <a:p>
          <a:endParaRPr lang="de-DE"/>
        </a:p>
      </dgm:t>
    </dgm:pt>
    <dgm:pt modelId="{D416AA93-F6A1-453F-BD4A-1A011DAFAC18}" type="pres">
      <dgm:prSet presAssocID="{6EBD55EF-3080-4012-A49D-811C0925C312}" presName="space" presStyleCnt="0"/>
      <dgm:spPr/>
    </dgm:pt>
    <dgm:pt modelId="{8CCF14C9-98BD-4FC6-923D-13248871EAD2}" type="pres">
      <dgm:prSet presAssocID="{7347A687-4EDE-4273-8A94-6833248A0509}" presName="Name5" presStyleLbl="vennNode1" presStyleIdx="3" presStyleCnt="6">
        <dgm:presLayoutVars>
          <dgm:bulletEnabled val="1"/>
        </dgm:presLayoutVars>
      </dgm:prSet>
      <dgm:spPr/>
      <dgm:t>
        <a:bodyPr/>
        <a:lstStyle/>
        <a:p>
          <a:endParaRPr lang="de-DE"/>
        </a:p>
      </dgm:t>
    </dgm:pt>
    <dgm:pt modelId="{479D4B35-F7A3-426A-A648-21F392E4121C}" type="pres">
      <dgm:prSet presAssocID="{D9CD32CB-2E47-42A5-ABA6-47869441F831}" presName="space" presStyleCnt="0"/>
      <dgm:spPr/>
    </dgm:pt>
    <dgm:pt modelId="{131660BB-A72C-4D55-B8CA-C76DB2AC851C}" type="pres">
      <dgm:prSet presAssocID="{54A064E9-E80B-4F32-9D36-0832CF64733D}" presName="Name5" presStyleLbl="vennNode1" presStyleIdx="4" presStyleCnt="6">
        <dgm:presLayoutVars>
          <dgm:bulletEnabled val="1"/>
        </dgm:presLayoutVars>
      </dgm:prSet>
      <dgm:spPr/>
      <dgm:t>
        <a:bodyPr/>
        <a:lstStyle/>
        <a:p>
          <a:endParaRPr lang="de-DE"/>
        </a:p>
      </dgm:t>
    </dgm:pt>
    <dgm:pt modelId="{909E5F4A-C007-48D9-A2D9-34333E235979}" type="pres">
      <dgm:prSet presAssocID="{3CC19EAC-5CA6-4D24-AECB-E8FE6810F508}" presName="space" presStyleCnt="0"/>
      <dgm:spPr/>
    </dgm:pt>
    <dgm:pt modelId="{91EB85EA-FA8D-43BF-A93E-448D429772A6}" type="pres">
      <dgm:prSet presAssocID="{DEE5FE60-87B5-4645-8BD4-C4CF6B8B4100}" presName="Name5" presStyleLbl="vennNode1" presStyleIdx="5" presStyleCnt="6">
        <dgm:presLayoutVars>
          <dgm:bulletEnabled val="1"/>
        </dgm:presLayoutVars>
      </dgm:prSet>
      <dgm:spPr/>
      <dgm:t>
        <a:bodyPr/>
        <a:lstStyle/>
        <a:p>
          <a:endParaRPr lang="de-DE"/>
        </a:p>
      </dgm:t>
    </dgm:pt>
  </dgm:ptLst>
  <dgm:cxnLst>
    <dgm:cxn modelId="{281A4751-4633-45CD-A66A-9E26064B232F}" type="presOf" srcId="{32EFBB91-EFC8-4F1C-B7DA-368DC50B6F98}" destId="{BCB0BE02-F67A-48FC-A978-85C37113976D}" srcOrd="0" destOrd="0" presId="urn:microsoft.com/office/officeart/2005/8/layout/venn3"/>
    <dgm:cxn modelId="{44DA2800-3237-4F7B-8D77-A47EE53D901D}" type="presOf" srcId="{917CEAC4-55A4-44E8-B1D3-6DC1F84411BE}" destId="{0EA40388-4E3F-4395-B258-AF07187E57A1}" srcOrd="0" destOrd="0" presId="urn:microsoft.com/office/officeart/2005/8/layout/venn3"/>
    <dgm:cxn modelId="{5E1D05F1-A624-4F30-AB01-FE933B9CA9A5}" srcId="{917CEAC4-55A4-44E8-B1D3-6DC1F84411BE}" destId="{2894ACB5-A92B-4A4B-8F4C-09908A163B2A}" srcOrd="2" destOrd="0" parTransId="{34552C74-87D7-46C1-8087-7B89B85F3E31}" sibTransId="{6EBD55EF-3080-4012-A49D-811C0925C312}"/>
    <dgm:cxn modelId="{AC34C06F-E015-4B75-9E33-D1D49F0BA74F}" srcId="{917CEAC4-55A4-44E8-B1D3-6DC1F84411BE}" destId="{DEE5FE60-87B5-4645-8BD4-C4CF6B8B4100}" srcOrd="5" destOrd="0" parTransId="{4E941AB4-5B12-4E90-95AB-269FC682BC73}" sibTransId="{F8C8FE9D-7C5F-4AE6-92EE-4C8FABA67452}"/>
    <dgm:cxn modelId="{49CF2D1E-0D05-4C7C-870A-07909579FAAD}" srcId="{917CEAC4-55A4-44E8-B1D3-6DC1F84411BE}" destId="{7347A687-4EDE-4273-8A94-6833248A0509}" srcOrd="3" destOrd="0" parTransId="{563FB228-8DFA-4BCE-A7DF-999B845F8B5D}" sibTransId="{D9CD32CB-2E47-42A5-ABA6-47869441F831}"/>
    <dgm:cxn modelId="{194C9F35-CD1E-460C-852E-90A0A46EC2F8}" type="presOf" srcId="{54A064E9-E80B-4F32-9D36-0832CF64733D}" destId="{131660BB-A72C-4D55-B8CA-C76DB2AC851C}" srcOrd="0" destOrd="0" presId="urn:microsoft.com/office/officeart/2005/8/layout/venn3"/>
    <dgm:cxn modelId="{92D1A8F4-0BCB-4506-ADD4-131A35655FA9}" srcId="{917CEAC4-55A4-44E8-B1D3-6DC1F84411BE}" destId="{32EFBB91-EFC8-4F1C-B7DA-368DC50B6F98}" srcOrd="1" destOrd="0" parTransId="{4DE7C4F9-81F8-49E1-8B54-B965F7DDA1D4}" sibTransId="{0D9E59E1-43A6-4757-9DF6-A374A52D4C2B}"/>
    <dgm:cxn modelId="{24CA2DFA-53F4-48E7-80E1-BE470A56D060}" srcId="{917CEAC4-55A4-44E8-B1D3-6DC1F84411BE}" destId="{0B85E84B-B136-4706-8388-6A4E19DE1BEC}" srcOrd="0" destOrd="0" parTransId="{473F89A2-C1D9-4CB0-9ED0-11905DF38CC9}" sibTransId="{1BBCDC5D-932A-4EE4-B0E0-E66347E88BC7}"/>
    <dgm:cxn modelId="{B7E711C1-B5E5-4C6C-9247-8BD01ABD01C7}" srcId="{917CEAC4-55A4-44E8-B1D3-6DC1F84411BE}" destId="{54A064E9-E80B-4F32-9D36-0832CF64733D}" srcOrd="4" destOrd="0" parTransId="{7B63DFA9-2E55-4A5F-BF2F-5CB8154D9A5F}" sibTransId="{3CC19EAC-5CA6-4D24-AECB-E8FE6810F508}"/>
    <dgm:cxn modelId="{7972E97F-E3EE-4A60-99D6-AF21CAE2E01F}" type="presOf" srcId="{7347A687-4EDE-4273-8A94-6833248A0509}" destId="{8CCF14C9-98BD-4FC6-923D-13248871EAD2}" srcOrd="0" destOrd="0" presId="urn:microsoft.com/office/officeart/2005/8/layout/venn3"/>
    <dgm:cxn modelId="{64F0F21F-9CB6-4BBA-9B30-FFE9CA5220C3}" type="presOf" srcId="{0B85E84B-B136-4706-8388-6A4E19DE1BEC}" destId="{7B01C08F-BAE5-4AF4-AA18-2E5360744E47}" srcOrd="0" destOrd="0" presId="urn:microsoft.com/office/officeart/2005/8/layout/venn3"/>
    <dgm:cxn modelId="{6AF7CF1E-FE13-4276-BB9A-6870F140AFEB}" type="presOf" srcId="{DEE5FE60-87B5-4645-8BD4-C4CF6B8B4100}" destId="{91EB85EA-FA8D-43BF-A93E-448D429772A6}" srcOrd="0" destOrd="0" presId="urn:microsoft.com/office/officeart/2005/8/layout/venn3"/>
    <dgm:cxn modelId="{E970F2FC-67BC-4BAA-841B-B3511EE0D178}" type="presOf" srcId="{2894ACB5-A92B-4A4B-8F4C-09908A163B2A}" destId="{C8F7D514-84FC-4CDB-9A60-A6DB7E7333D3}" srcOrd="0" destOrd="0" presId="urn:microsoft.com/office/officeart/2005/8/layout/venn3"/>
    <dgm:cxn modelId="{7FB44BD7-D4E2-46C2-91CB-E55995FF6474}" type="presParOf" srcId="{0EA40388-4E3F-4395-B258-AF07187E57A1}" destId="{7B01C08F-BAE5-4AF4-AA18-2E5360744E47}" srcOrd="0" destOrd="0" presId="urn:microsoft.com/office/officeart/2005/8/layout/venn3"/>
    <dgm:cxn modelId="{F9DB1EB8-82CD-416B-992D-74DE62C7059D}" type="presParOf" srcId="{0EA40388-4E3F-4395-B258-AF07187E57A1}" destId="{A49628E4-7097-4215-BA68-D97B2AF26787}" srcOrd="1" destOrd="0" presId="urn:microsoft.com/office/officeart/2005/8/layout/venn3"/>
    <dgm:cxn modelId="{AF5D977D-88FE-4CDD-984D-D2DDD225CF79}" type="presParOf" srcId="{0EA40388-4E3F-4395-B258-AF07187E57A1}" destId="{BCB0BE02-F67A-48FC-A978-85C37113976D}" srcOrd="2" destOrd="0" presId="urn:microsoft.com/office/officeart/2005/8/layout/venn3"/>
    <dgm:cxn modelId="{CECC83DC-C69A-423B-9617-D27FFE10A79B}" type="presParOf" srcId="{0EA40388-4E3F-4395-B258-AF07187E57A1}" destId="{67FA009F-5657-4D31-A4CB-348173D9D308}" srcOrd="3" destOrd="0" presId="urn:microsoft.com/office/officeart/2005/8/layout/venn3"/>
    <dgm:cxn modelId="{159D6A1F-FDAD-41D5-8F61-62DAB8B6CBD2}" type="presParOf" srcId="{0EA40388-4E3F-4395-B258-AF07187E57A1}" destId="{C8F7D514-84FC-4CDB-9A60-A6DB7E7333D3}" srcOrd="4" destOrd="0" presId="urn:microsoft.com/office/officeart/2005/8/layout/venn3"/>
    <dgm:cxn modelId="{9BE72D0C-CE29-45BF-936D-DEBCF3179D3D}" type="presParOf" srcId="{0EA40388-4E3F-4395-B258-AF07187E57A1}" destId="{D416AA93-F6A1-453F-BD4A-1A011DAFAC18}" srcOrd="5" destOrd="0" presId="urn:microsoft.com/office/officeart/2005/8/layout/venn3"/>
    <dgm:cxn modelId="{FF8DF24A-C9F1-4010-9DFF-9DD6A44182EF}" type="presParOf" srcId="{0EA40388-4E3F-4395-B258-AF07187E57A1}" destId="{8CCF14C9-98BD-4FC6-923D-13248871EAD2}" srcOrd="6" destOrd="0" presId="urn:microsoft.com/office/officeart/2005/8/layout/venn3"/>
    <dgm:cxn modelId="{EE853B5B-D73D-4704-9903-A4BC9D6D2BC0}" type="presParOf" srcId="{0EA40388-4E3F-4395-B258-AF07187E57A1}" destId="{479D4B35-F7A3-426A-A648-21F392E4121C}" srcOrd="7" destOrd="0" presId="urn:microsoft.com/office/officeart/2005/8/layout/venn3"/>
    <dgm:cxn modelId="{620BE7EE-A680-48B2-810B-98243CC542EB}" type="presParOf" srcId="{0EA40388-4E3F-4395-B258-AF07187E57A1}" destId="{131660BB-A72C-4D55-B8CA-C76DB2AC851C}" srcOrd="8" destOrd="0" presId="urn:microsoft.com/office/officeart/2005/8/layout/venn3"/>
    <dgm:cxn modelId="{7E36BC20-18A7-40C1-912B-07E41FC9A354}" type="presParOf" srcId="{0EA40388-4E3F-4395-B258-AF07187E57A1}" destId="{909E5F4A-C007-48D9-A2D9-34333E235979}" srcOrd="9" destOrd="0" presId="urn:microsoft.com/office/officeart/2005/8/layout/venn3"/>
    <dgm:cxn modelId="{78767F5D-7E78-44B9-8F9A-32E3F6372C98}" type="presParOf" srcId="{0EA40388-4E3F-4395-B258-AF07187E57A1}" destId="{91EB85EA-FA8D-43BF-A93E-448D429772A6}" srcOrd="10" destOrd="0" presId="urn:microsoft.com/office/officeart/2005/8/layout/ven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7CEAC4-55A4-44E8-B1D3-6DC1F84411BE}" type="doc">
      <dgm:prSet loTypeId="urn:microsoft.com/office/officeart/2005/8/layout/venn3" loCatId="relationship" qsTypeId="urn:microsoft.com/office/officeart/2005/8/quickstyle/simple1" qsCatId="simple" csTypeId="urn:microsoft.com/office/officeart/2005/8/colors/accent3_3" csCatId="accent3" phldr="1"/>
      <dgm:spPr/>
      <dgm:t>
        <a:bodyPr/>
        <a:lstStyle/>
        <a:p>
          <a:endParaRPr lang="en-GB"/>
        </a:p>
      </dgm:t>
    </dgm:pt>
    <dgm:pt modelId="{0B85E84B-B136-4706-8388-6A4E19DE1BEC}">
      <dgm:prSet phldrT="[Text]" custT="1"/>
      <dgm:spPr/>
      <dgm:t>
        <a:bodyPr/>
        <a:lstStyle/>
        <a:p>
          <a:r>
            <a:rPr lang="en-US" sz="1600" dirty="0"/>
            <a:t>Text</a:t>
          </a:r>
          <a:endParaRPr lang="en-GB" sz="1600" dirty="0"/>
        </a:p>
      </dgm:t>
    </dgm:pt>
    <dgm:pt modelId="{473F89A2-C1D9-4CB0-9ED0-11905DF38CC9}" type="parTrans" cxnId="{24CA2DFA-53F4-48E7-80E1-BE470A56D060}">
      <dgm:prSet/>
      <dgm:spPr/>
      <dgm:t>
        <a:bodyPr/>
        <a:lstStyle/>
        <a:p>
          <a:endParaRPr lang="en-GB" sz="1600"/>
        </a:p>
      </dgm:t>
    </dgm:pt>
    <dgm:pt modelId="{1BBCDC5D-932A-4EE4-B0E0-E66347E88BC7}" type="sibTrans" cxnId="{24CA2DFA-53F4-48E7-80E1-BE470A56D060}">
      <dgm:prSet/>
      <dgm:spPr/>
      <dgm:t>
        <a:bodyPr/>
        <a:lstStyle/>
        <a:p>
          <a:endParaRPr lang="en-GB" sz="1600"/>
        </a:p>
      </dgm:t>
    </dgm:pt>
    <dgm:pt modelId="{32EFBB91-EFC8-4F1C-B7DA-368DC50B6F98}">
      <dgm:prSet phldrT="[Text]" custT="1"/>
      <dgm:spPr/>
      <dgm:t>
        <a:bodyPr/>
        <a:lstStyle/>
        <a:p>
          <a:r>
            <a:rPr lang="en-US" sz="1600" dirty="0"/>
            <a:t>Text</a:t>
          </a:r>
          <a:endParaRPr lang="en-GB" sz="1600" dirty="0"/>
        </a:p>
      </dgm:t>
    </dgm:pt>
    <dgm:pt modelId="{4DE7C4F9-81F8-49E1-8B54-B965F7DDA1D4}" type="parTrans" cxnId="{92D1A8F4-0BCB-4506-ADD4-131A35655FA9}">
      <dgm:prSet/>
      <dgm:spPr/>
      <dgm:t>
        <a:bodyPr/>
        <a:lstStyle/>
        <a:p>
          <a:endParaRPr lang="en-GB" sz="1600"/>
        </a:p>
      </dgm:t>
    </dgm:pt>
    <dgm:pt modelId="{0D9E59E1-43A6-4757-9DF6-A374A52D4C2B}" type="sibTrans" cxnId="{92D1A8F4-0BCB-4506-ADD4-131A35655FA9}">
      <dgm:prSet/>
      <dgm:spPr/>
      <dgm:t>
        <a:bodyPr/>
        <a:lstStyle/>
        <a:p>
          <a:endParaRPr lang="en-GB" sz="1600"/>
        </a:p>
      </dgm:t>
    </dgm:pt>
    <dgm:pt modelId="{2894ACB5-A92B-4A4B-8F4C-09908A163B2A}">
      <dgm:prSet phldrT="[Text]" custT="1"/>
      <dgm:spPr/>
      <dgm:t>
        <a:bodyPr/>
        <a:lstStyle/>
        <a:p>
          <a:r>
            <a:rPr lang="en-US" sz="1600" dirty="0"/>
            <a:t>Text</a:t>
          </a:r>
          <a:endParaRPr lang="en-GB" sz="1600" dirty="0"/>
        </a:p>
      </dgm:t>
    </dgm:pt>
    <dgm:pt modelId="{34552C74-87D7-46C1-8087-7B89B85F3E31}" type="parTrans" cxnId="{5E1D05F1-A624-4F30-AB01-FE933B9CA9A5}">
      <dgm:prSet/>
      <dgm:spPr/>
      <dgm:t>
        <a:bodyPr/>
        <a:lstStyle/>
        <a:p>
          <a:endParaRPr lang="en-GB" sz="1600"/>
        </a:p>
      </dgm:t>
    </dgm:pt>
    <dgm:pt modelId="{6EBD55EF-3080-4012-A49D-811C0925C312}" type="sibTrans" cxnId="{5E1D05F1-A624-4F30-AB01-FE933B9CA9A5}">
      <dgm:prSet/>
      <dgm:spPr/>
      <dgm:t>
        <a:bodyPr/>
        <a:lstStyle/>
        <a:p>
          <a:endParaRPr lang="en-GB" sz="1600"/>
        </a:p>
      </dgm:t>
    </dgm:pt>
    <dgm:pt modelId="{7347A687-4EDE-4273-8A94-6833248A0509}">
      <dgm:prSet phldrT="[Text]" custT="1"/>
      <dgm:spPr/>
      <dgm:t>
        <a:bodyPr/>
        <a:lstStyle/>
        <a:p>
          <a:r>
            <a:rPr lang="en-US" sz="1600" dirty="0"/>
            <a:t>Text</a:t>
          </a:r>
          <a:endParaRPr lang="en-GB" sz="1600" dirty="0"/>
        </a:p>
      </dgm:t>
    </dgm:pt>
    <dgm:pt modelId="{563FB228-8DFA-4BCE-A7DF-999B845F8B5D}" type="parTrans" cxnId="{49CF2D1E-0D05-4C7C-870A-07909579FAAD}">
      <dgm:prSet/>
      <dgm:spPr/>
      <dgm:t>
        <a:bodyPr/>
        <a:lstStyle/>
        <a:p>
          <a:endParaRPr lang="en-GB" sz="1600"/>
        </a:p>
      </dgm:t>
    </dgm:pt>
    <dgm:pt modelId="{D9CD32CB-2E47-42A5-ABA6-47869441F831}" type="sibTrans" cxnId="{49CF2D1E-0D05-4C7C-870A-07909579FAAD}">
      <dgm:prSet/>
      <dgm:spPr/>
      <dgm:t>
        <a:bodyPr/>
        <a:lstStyle/>
        <a:p>
          <a:endParaRPr lang="en-GB" sz="1600"/>
        </a:p>
      </dgm:t>
    </dgm:pt>
    <dgm:pt modelId="{DEE5FE60-87B5-4645-8BD4-C4CF6B8B4100}">
      <dgm:prSet phldrT="[Text]" custT="1"/>
      <dgm:spPr/>
      <dgm:t>
        <a:bodyPr/>
        <a:lstStyle/>
        <a:p>
          <a:r>
            <a:rPr lang="en-US" sz="1600" dirty="0"/>
            <a:t>Text</a:t>
          </a:r>
          <a:endParaRPr lang="en-GB" sz="1600" dirty="0"/>
        </a:p>
      </dgm:t>
    </dgm:pt>
    <dgm:pt modelId="{4E941AB4-5B12-4E90-95AB-269FC682BC73}" type="parTrans" cxnId="{AC34C06F-E015-4B75-9E33-D1D49F0BA74F}">
      <dgm:prSet/>
      <dgm:spPr/>
      <dgm:t>
        <a:bodyPr/>
        <a:lstStyle/>
        <a:p>
          <a:endParaRPr lang="en-GB" sz="1600"/>
        </a:p>
      </dgm:t>
    </dgm:pt>
    <dgm:pt modelId="{F8C8FE9D-7C5F-4AE6-92EE-4C8FABA67452}" type="sibTrans" cxnId="{AC34C06F-E015-4B75-9E33-D1D49F0BA74F}">
      <dgm:prSet/>
      <dgm:spPr/>
      <dgm:t>
        <a:bodyPr/>
        <a:lstStyle/>
        <a:p>
          <a:endParaRPr lang="en-GB" sz="1600"/>
        </a:p>
      </dgm:t>
    </dgm:pt>
    <dgm:pt modelId="{54A064E9-E80B-4F32-9D36-0832CF64733D}">
      <dgm:prSet phldrT="[Text]" custT="1"/>
      <dgm:spPr/>
      <dgm:t>
        <a:bodyPr/>
        <a:lstStyle/>
        <a:p>
          <a:r>
            <a:rPr lang="en-US" sz="1600" dirty="0"/>
            <a:t>Text</a:t>
          </a:r>
          <a:endParaRPr lang="en-GB" sz="1600" dirty="0"/>
        </a:p>
      </dgm:t>
    </dgm:pt>
    <dgm:pt modelId="{7B63DFA9-2E55-4A5F-BF2F-5CB8154D9A5F}" type="parTrans" cxnId="{B7E711C1-B5E5-4C6C-9247-8BD01ABD01C7}">
      <dgm:prSet/>
      <dgm:spPr/>
      <dgm:t>
        <a:bodyPr/>
        <a:lstStyle/>
        <a:p>
          <a:endParaRPr lang="en-GB" sz="1600"/>
        </a:p>
      </dgm:t>
    </dgm:pt>
    <dgm:pt modelId="{3CC19EAC-5CA6-4D24-AECB-E8FE6810F508}" type="sibTrans" cxnId="{B7E711C1-B5E5-4C6C-9247-8BD01ABD01C7}">
      <dgm:prSet/>
      <dgm:spPr/>
      <dgm:t>
        <a:bodyPr/>
        <a:lstStyle/>
        <a:p>
          <a:endParaRPr lang="en-GB" sz="1600"/>
        </a:p>
      </dgm:t>
    </dgm:pt>
    <dgm:pt modelId="{0EA40388-4E3F-4395-B258-AF07187E57A1}" type="pres">
      <dgm:prSet presAssocID="{917CEAC4-55A4-44E8-B1D3-6DC1F84411BE}" presName="Name0" presStyleCnt="0">
        <dgm:presLayoutVars>
          <dgm:dir/>
          <dgm:resizeHandles val="exact"/>
        </dgm:presLayoutVars>
      </dgm:prSet>
      <dgm:spPr/>
      <dgm:t>
        <a:bodyPr/>
        <a:lstStyle/>
        <a:p>
          <a:endParaRPr lang="de-DE"/>
        </a:p>
      </dgm:t>
    </dgm:pt>
    <dgm:pt modelId="{7B01C08F-BAE5-4AF4-AA18-2E5360744E47}" type="pres">
      <dgm:prSet presAssocID="{0B85E84B-B136-4706-8388-6A4E19DE1BEC}" presName="Name5" presStyleLbl="vennNode1" presStyleIdx="0" presStyleCnt="6">
        <dgm:presLayoutVars>
          <dgm:bulletEnabled val="1"/>
        </dgm:presLayoutVars>
      </dgm:prSet>
      <dgm:spPr/>
      <dgm:t>
        <a:bodyPr/>
        <a:lstStyle/>
        <a:p>
          <a:endParaRPr lang="de-DE"/>
        </a:p>
      </dgm:t>
    </dgm:pt>
    <dgm:pt modelId="{A49628E4-7097-4215-BA68-D97B2AF26787}" type="pres">
      <dgm:prSet presAssocID="{1BBCDC5D-932A-4EE4-B0E0-E66347E88BC7}" presName="space" presStyleCnt="0"/>
      <dgm:spPr/>
    </dgm:pt>
    <dgm:pt modelId="{BCB0BE02-F67A-48FC-A978-85C37113976D}" type="pres">
      <dgm:prSet presAssocID="{32EFBB91-EFC8-4F1C-B7DA-368DC50B6F98}" presName="Name5" presStyleLbl="vennNode1" presStyleIdx="1" presStyleCnt="6">
        <dgm:presLayoutVars>
          <dgm:bulletEnabled val="1"/>
        </dgm:presLayoutVars>
      </dgm:prSet>
      <dgm:spPr/>
      <dgm:t>
        <a:bodyPr/>
        <a:lstStyle/>
        <a:p>
          <a:endParaRPr lang="de-DE"/>
        </a:p>
      </dgm:t>
    </dgm:pt>
    <dgm:pt modelId="{67FA009F-5657-4D31-A4CB-348173D9D308}" type="pres">
      <dgm:prSet presAssocID="{0D9E59E1-43A6-4757-9DF6-A374A52D4C2B}" presName="space" presStyleCnt="0"/>
      <dgm:spPr/>
    </dgm:pt>
    <dgm:pt modelId="{C8F7D514-84FC-4CDB-9A60-A6DB7E7333D3}" type="pres">
      <dgm:prSet presAssocID="{2894ACB5-A92B-4A4B-8F4C-09908A163B2A}" presName="Name5" presStyleLbl="vennNode1" presStyleIdx="2" presStyleCnt="6">
        <dgm:presLayoutVars>
          <dgm:bulletEnabled val="1"/>
        </dgm:presLayoutVars>
      </dgm:prSet>
      <dgm:spPr/>
      <dgm:t>
        <a:bodyPr/>
        <a:lstStyle/>
        <a:p>
          <a:endParaRPr lang="de-DE"/>
        </a:p>
      </dgm:t>
    </dgm:pt>
    <dgm:pt modelId="{D416AA93-F6A1-453F-BD4A-1A011DAFAC18}" type="pres">
      <dgm:prSet presAssocID="{6EBD55EF-3080-4012-A49D-811C0925C312}" presName="space" presStyleCnt="0"/>
      <dgm:spPr/>
    </dgm:pt>
    <dgm:pt modelId="{8CCF14C9-98BD-4FC6-923D-13248871EAD2}" type="pres">
      <dgm:prSet presAssocID="{7347A687-4EDE-4273-8A94-6833248A0509}" presName="Name5" presStyleLbl="vennNode1" presStyleIdx="3" presStyleCnt="6">
        <dgm:presLayoutVars>
          <dgm:bulletEnabled val="1"/>
        </dgm:presLayoutVars>
      </dgm:prSet>
      <dgm:spPr/>
      <dgm:t>
        <a:bodyPr/>
        <a:lstStyle/>
        <a:p>
          <a:endParaRPr lang="de-DE"/>
        </a:p>
      </dgm:t>
    </dgm:pt>
    <dgm:pt modelId="{479D4B35-F7A3-426A-A648-21F392E4121C}" type="pres">
      <dgm:prSet presAssocID="{D9CD32CB-2E47-42A5-ABA6-47869441F831}" presName="space" presStyleCnt="0"/>
      <dgm:spPr/>
    </dgm:pt>
    <dgm:pt modelId="{131660BB-A72C-4D55-B8CA-C76DB2AC851C}" type="pres">
      <dgm:prSet presAssocID="{54A064E9-E80B-4F32-9D36-0832CF64733D}" presName="Name5" presStyleLbl="vennNode1" presStyleIdx="4" presStyleCnt="6">
        <dgm:presLayoutVars>
          <dgm:bulletEnabled val="1"/>
        </dgm:presLayoutVars>
      </dgm:prSet>
      <dgm:spPr/>
      <dgm:t>
        <a:bodyPr/>
        <a:lstStyle/>
        <a:p>
          <a:endParaRPr lang="de-DE"/>
        </a:p>
      </dgm:t>
    </dgm:pt>
    <dgm:pt modelId="{909E5F4A-C007-48D9-A2D9-34333E235979}" type="pres">
      <dgm:prSet presAssocID="{3CC19EAC-5CA6-4D24-AECB-E8FE6810F508}" presName="space" presStyleCnt="0"/>
      <dgm:spPr/>
    </dgm:pt>
    <dgm:pt modelId="{91EB85EA-FA8D-43BF-A93E-448D429772A6}" type="pres">
      <dgm:prSet presAssocID="{DEE5FE60-87B5-4645-8BD4-C4CF6B8B4100}" presName="Name5" presStyleLbl="vennNode1" presStyleIdx="5" presStyleCnt="6">
        <dgm:presLayoutVars>
          <dgm:bulletEnabled val="1"/>
        </dgm:presLayoutVars>
      </dgm:prSet>
      <dgm:spPr/>
      <dgm:t>
        <a:bodyPr/>
        <a:lstStyle/>
        <a:p>
          <a:endParaRPr lang="de-DE"/>
        </a:p>
      </dgm:t>
    </dgm:pt>
  </dgm:ptLst>
  <dgm:cxnLst>
    <dgm:cxn modelId="{281A4751-4633-45CD-A66A-9E26064B232F}" type="presOf" srcId="{32EFBB91-EFC8-4F1C-B7DA-368DC50B6F98}" destId="{BCB0BE02-F67A-48FC-A978-85C37113976D}" srcOrd="0" destOrd="0" presId="urn:microsoft.com/office/officeart/2005/8/layout/venn3"/>
    <dgm:cxn modelId="{44DA2800-3237-4F7B-8D77-A47EE53D901D}" type="presOf" srcId="{917CEAC4-55A4-44E8-B1D3-6DC1F84411BE}" destId="{0EA40388-4E3F-4395-B258-AF07187E57A1}" srcOrd="0" destOrd="0" presId="urn:microsoft.com/office/officeart/2005/8/layout/venn3"/>
    <dgm:cxn modelId="{5E1D05F1-A624-4F30-AB01-FE933B9CA9A5}" srcId="{917CEAC4-55A4-44E8-B1D3-6DC1F84411BE}" destId="{2894ACB5-A92B-4A4B-8F4C-09908A163B2A}" srcOrd="2" destOrd="0" parTransId="{34552C74-87D7-46C1-8087-7B89B85F3E31}" sibTransId="{6EBD55EF-3080-4012-A49D-811C0925C312}"/>
    <dgm:cxn modelId="{AC34C06F-E015-4B75-9E33-D1D49F0BA74F}" srcId="{917CEAC4-55A4-44E8-B1D3-6DC1F84411BE}" destId="{DEE5FE60-87B5-4645-8BD4-C4CF6B8B4100}" srcOrd="5" destOrd="0" parTransId="{4E941AB4-5B12-4E90-95AB-269FC682BC73}" sibTransId="{F8C8FE9D-7C5F-4AE6-92EE-4C8FABA67452}"/>
    <dgm:cxn modelId="{49CF2D1E-0D05-4C7C-870A-07909579FAAD}" srcId="{917CEAC4-55A4-44E8-B1D3-6DC1F84411BE}" destId="{7347A687-4EDE-4273-8A94-6833248A0509}" srcOrd="3" destOrd="0" parTransId="{563FB228-8DFA-4BCE-A7DF-999B845F8B5D}" sibTransId="{D9CD32CB-2E47-42A5-ABA6-47869441F831}"/>
    <dgm:cxn modelId="{194C9F35-CD1E-460C-852E-90A0A46EC2F8}" type="presOf" srcId="{54A064E9-E80B-4F32-9D36-0832CF64733D}" destId="{131660BB-A72C-4D55-B8CA-C76DB2AC851C}" srcOrd="0" destOrd="0" presId="urn:microsoft.com/office/officeart/2005/8/layout/venn3"/>
    <dgm:cxn modelId="{92D1A8F4-0BCB-4506-ADD4-131A35655FA9}" srcId="{917CEAC4-55A4-44E8-B1D3-6DC1F84411BE}" destId="{32EFBB91-EFC8-4F1C-B7DA-368DC50B6F98}" srcOrd="1" destOrd="0" parTransId="{4DE7C4F9-81F8-49E1-8B54-B965F7DDA1D4}" sibTransId="{0D9E59E1-43A6-4757-9DF6-A374A52D4C2B}"/>
    <dgm:cxn modelId="{24CA2DFA-53F4-48E7-80E1-BE470A56D060}" srcId="{917CEAC4-55A4-44E8-B1D3-6DC1F84411BE}" destId="{0B85E84B-B136-4706-8388-6A4E19DE1BEC}" srcOrd="0" destOrd="0" parTransId="{473F89A2-C1D9-4CB0-9ED0-11905DF38CC9}" sibTransId="{1BBCDC5D-932A-4EE4-B0E0-E66347E88BC7}"/>
    <dgm:cxn modelId="{B7E711C1-B5E5-4C6C-9247-8BD01ABD01C7}" srcId="{917CEAC4-55A4-44E8-B1D3-6DC1F84411BE}" destId="{54A064E9-E80B-4F32-9D36-0832CF64733D}" srcOrd="4" destOrd="0" parTransId="{7B63DFA9-2E55-4A5F-BF2F-5CB8154D9A5F}" sibTransId="{3CC19EAC-5CA6-4D24-AECB-E8FE6810F508}"/>
    <dgm:cxn modelId="{7972E97F-E3EE-4A60-99D6-AF21CAE2E01F}" type="presOf" srcId="{7347A687-4EDE-4273-8A94-6833248A0509}" destId="{8CCF14C9-98BD-4FC6-923D-13248871EAD2}" srcOrd="0" destOrd="0" presId="urn:microsoft.com/office/officeart/2005/8/layout/venn3"/>
    <dgm:cxn modelId="{64F0F21F-9CB6-4BBA-9B30-FFE9CA5220C3}" type="presOf" srcId="{0B85E84B-B136-4706-8388-6A4E19DE1BEC}" destId="{7B01C08F-BAE5-4AF4-AA18-2E5360744E47}" srcOrd="0" destOrd="0" presId="urn:microsoft.com/office/officeart/2005/8/layout/venn3"/>
    <dgm:cxn modelId="{6AF7CF1E-FE13-4276-BB9A-6870F140AFEB}" type="presOf" srcId="{DEE5FE60-87B5-4645-8BD4-C4CF6B8B4100}" destId="{91EB85EA-FA8D-43BF-A93E-448D429772A6}" srcOrd="0" destOrd="0" presId="urn:microsoft.com/office/officeart/2005/8/layout/venn3"/>
    <dgm:cxn modelId="{E970F2FC-67BC-4BAA-841B-B3511EE0D178}" type="presOf" srcId="{2894ACB5-A92B-4A4B-8F4C-09908A163B2A}" destId="{C8F7D514-84FC-4CDB-9A60-A6DB7E7333D3}" srcOrd="0" destOrd="0" presId="urn:microsoft.com/office/officeart/2005/8/layout/venn3"/>
    <dgm:cxn modelId="{7FB44BD7-D4E2-46C2-91CB-E55995FF6474}" type="presParOf" srcId="{0EA40388-4E3F-4395-B258-AF07187E57A1}" destId="{7B01C08F-BAE5-4AF4-AA18-2E5360744E47}" srcOrd="0" destOrd="0" presId="urn:microsoft.com/office/officeart/2005/8/layout/venn3"/>
    <dgm:cxn modelId="{F9DB1EB8-82CD-416B-992D-74DE62C7059D}" type="presParOf" srcId="{0EA40388-4E3F-4395-B258-AF07187E57A1}" destId="{A49628E4-7097-4215-BA68-D97B2AF26787}" srcOrd="1" destOrd="0" presId="urn:microsoft.com/office/officeart/2005/8/layout/venn3"/>
    <dgm:cxn modelId="{AF5D977D-88FE-4CDD-984D-D2DDD225CF79}" type="presParOf" srcId="{0EA40388-4E3F-4395-B258-AF07187E57A1}" destId="{BCB0BE02-F67A-48FC-A978-85C37113976D}" srcOrd="2" destOrd="0" presId="urn:microsoft.com/office/officeart/2005/8/layout/venn3"/>
    <dgm:cxn modelId="{CECC83DC-C69A-423B-9617-D27FFE10A79B}" type="presParOf" srcId="{0EA40388-4E3F-4395-B258-AF07187E57A1}" destId="{67FA009F-5657-4D31-A4CB-348173D9D308}" srcOrd="3" destOrd="0" presId="urn:microsoft.com/office/officeart/2005/8/layout/venn3"/>
    <dgm:cxn modelId="{159D6A1F-FDAD-41D5-8F61-62DAB8B6CBD2}" type="presParOf" srcId="{0EA40388-4E3F-4395-B258-AF07187E57A1}" destId="{C8F7D514-84FC-4CDB-9A60-A6DB7E7333D3}" srcOrd="4" destOrd="0" presId="urn:microsoft.com/office/officeart/2005/8/layout/venn3"/>
    <dgm:cxn modelId="{9BE72D0C-CE29-45BF-936D-DEBCF3179D3D}" type="presParOf" srcId="{0EA40388-4E3F-4395-B258-AF07187E57A1}" destId="{D416AA93-F6A1-453F-BD4A-1A011DAFAC18}" srcOrd="5" destOrd="0" presId="urn:microsoft.com/office/officeart/2005/8/layout/venn3"/>
    <dgm:cxn modelId="{FF8DF24A-C9F1-4010-9DFF-9DD6A44182EF}" type="presParOf" srcId="{0EA40388-4E3F-4395-B258-AF07187E57A1}" destId="{8CCF14C9-98BD-4FC6-923D-13248871EAD2}" srcOrd="6" destOrd="0" presId="urn:microsoft.com/office/officeart/2005/8/layout/venn3"/>
    <dgm:cxn modelId="{EE853B5B-D73D-4704-9903-A4BC9D6D2BC0}" type="presParOf" srcId="{0EA40388-4E3F-4395-B258-AF07187E57A1}" destId="{479D4B35-F7A3-426A-A648-21F392E4121C}" srcOrd="7" destOrd="0" presId="urn:microsoft.com/office/officeart/2005/8/layout/venn3"/>
    <dgm:cxn modelId="{620BE7EE-A680-48B2-810B-98243CC542EB}" type="presParOf" srcId="{0EA40388-4E3F-4395-B258-AF07187E57A1}" destId="{131660BB-A72C-4D55-B8CA-C76DB2AC851C}" srcOrd="8" destOrd="0" presId="urn:microsoft.com/office/officeart/2005/8/layout/venn3"/>
    <dgm:cxn modelId="{7E36BC20-18A7-40C1-912B-07E41FC9A354}" type="presParOf" srcId="{0EA40388-4E3F-4395-B258-AF07187E57A1}" destId="{909E5F4A-C007-48D9-A2D9-34333E235979}" srcOrd="9" destOrd="0" presId="urn:microsoft.com/office/officeart/2005/8/layout/venn3"/>
    <dgm:cxn modelId="{78767F5D-7E78-44B9-8F9A-32E3F6372C98}" type="presParOf" srcId="{0EA40388-4E3F-4395-B258-AF07187E57A1}" destId="{91EB85EA-FA8D-43BF-A93E-448D429772A6}" srcOrd="10" destOrd="0" presId="urn:microsoft.com/office/officeart/2005/8/layout/ven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954DFB-AB2F-469B-9D7B-7506A67E286B}"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de-DE"/>
        </a:p>
      </dgm:t>
    </dgm:pt>
    <dgm:pt modelId="{5A4A45FF-05B1-4DEF-9CF7-B6F8270D9A11}">
      <dgm:prSet phldrT="[Text]" custT="1"/>
      <dgm:spPr/>
      <dgm:t>
        <a:bodyPr/>
        <a:lstStyle/>
        <a:p>
          <a:r>
            <a:rPr lang="de-DE" sz="1600" dirty="0"/>
            <a:t>Text</a:t>
          </a:r>
        </a:p>
      </dgm:t>
    </dgm:pt>
    <dgm:pt modelId="{ECF9B1F0-01FE-4DB5-BC0D-B4017BD52876}" type="parTrans" cxnId="{B25F4C4F-46E5-4E20-A318-8919F7D95242}">
      <dgm:prSet/>
      <dgm:spPr/>
      <dgm:t>
        <a:bodyPr/>
        <a:lstStyle/>
        <a:p>
          <a:endParaRPr lang="de-DE" sz="1600"/>
        </a:p>
      </dgm:t>
    </dgm:pt>
    <dgm:pt modelId="{CB2FDE61-5B6D-486C-B3A7-392F0537676B}" type="sibTrans" cxnId="{B25F4C4F-46E5-4E20-A318-8919F7D95242}">
      <dgm:prSet custT="1"/>
      <dgm:spPr/>
      <dgm:t>
        <a:bodyPr/>
        <a:lstStyle/>
        <a:p>
          <a:endParaRPr lang="de-DE" sz="1600"/>
        </a:p>
      </dgm:t>
    </dgm:pt>
    <dgm:pt modelId="{7602E862-DA57-44AE-835A-6A5EFD8DDDF0}">
      <dgm:prSet phldrT="[Text]" custT="1"/>
      <dgm:spPr/>
      <dgm:t>
        <a:bodyPr/>
        <a:lstStyle/>
        <a:p>
          <a:r>
            <a:rPr lang="de-DE" sz="1600" dirty="0"/>
            <a:t>Text</a:t>
          </a:r>
        </a:p>
      </dgm:t>
    </dgm:pt>
    <dgm:pt modelId="{E4217D97-5849-41D5-9B5F-C3136D6B4270}" type="parTrans" cxnId="{6751FA88-473E-42E1-BCD8-15E12A05BE87}">
      <dgm:prSet/>
      <dgm:spPr/>
      <dgm:t>
        <a:bodyPr/>
        <a:lstStyle/>
        <a:p>
          <a:endParaRPr lang="de-DE" sz="1600"/>
        </a:p>
      </dgm:t>
    </dgm:pt>
    <dgm:pt modelId="{5611BBC4-CB8A-4B47-8B5C-67FE40142037}" type="sibTrans" cxnId="{6751FA88-473E-42E1-BCD8-15E12A05BE87}">
      <dgm:prSet custT="1"/>
      <dgm:spPr/>
      <dgm:t>
        <a:bodyPr/>
        <a:lstStyle/>
        <a:p>
          <a:endParaRPr lang="de-DE" sz="1600"/>
        </a:p>
      </dgm:t>
    </dgm:pt>
    <dgm:pt modelId="{EE0A6FB3-F7FD-4FB3-B465-99A5BEC87FB7}">
      <dgm:prSet phldrT="[Text]" custT="1"/>
      <dgm:spPr/>
      <dgm:t>
        <a:bodyPr/>
        <a:lstStyle/>
        <a:p>
          <a:r>
            <a:rPr lang="de-DE" sz="1600" dirty="0"/>
            <a:t>Text</a:t>
          </a:r>
        </a:p>
      </dgm:t>
    </dgm:pt>
    <dgm:pt modelId="{15E5580B-EA34-4053-9D59-B4537619BF97}" type="parTrans" cxnId="{0333CC2E-2583-4534-AA25-D665033D88B2}">
      <dgm:prSet/>
      <dgm:spPr/>
      <dgm:t>
        <a:bodyPr/>
        <a:lstStyle/>
        <a:p>
          <a:endParaRPr lang="de-DE" sz="1600"/>
        </a:p>
      </dgm:t>
    </dgm:pt>
    <dgm:pt modelId="{F76424DC-020A-4914-AC3E-0C5F16F9AFD2}" type="sibTrans" cxnId="{0333CC2E-2583-4534-AA25-D665033D88B2}">
      <dgm:prSet custT="1"/>
      <dgm:spPr/>
      <dgm:t>
        <a:bodyPr/>
        <a:lstStyle/>
        <a:p>
          <a:endParaRPr lang="de-DE" sz="1600"/>
        </a:p>
      </dgm:t>
    </dgm:pt>
    <dgm:pt modelId="{930A87F9-FFB8-4CF1-A6C0-A29C1E848989}">
      <dgm:prSet phldrT="[Text]" custT="1"/>
      <dgm:spPr/>
      <dgm:t>
        <a:bodyPr/>
        <a:lstStyle/>
        <a:p>
          <a:r>
            <a:rPr lang="de-DE" sz="1600" dirty="0"/>
            <a:t>Text</a:t>
          </a:r>
        </a:p>
      </dgm:t>
    </dgm:pt>
    <dgm:pt modelId="{8FF09EA7-E137-4D41-9741-E03460D0A79D}" type="parTrans" cxnId="{794CA7E3-2AA3-4902-8CE7-A9D42DD08177}">
      <dgm:prSet/>
      <dgm:spPr/>
      <dgm:t>
        <a:bodyPr/>
        <a:lstStyle/>
        <a:p>
          <a:endParaRPr lang="de-DE" sz="1600"/>
        </a:p>
      </dgm:t>
    </dgm:pt>
    <dgm:pt modelId="{1A443679-8A89-4A58-9C8B-6F0EEF34227C}" type="sibTrans" cxnId="{794CA7E3-2AA3-4902-8CE7-A9D42DD08177}">
      <dgm:prSet custT="1"/>
      <dgm:spPr/>
      <dgm:t>
        <a:bodyPr/>
        <a:lstStyle/>
        <a:p>
          <a:endParaRPr lang="de-DE" sz="1600"/>
        </a:p>
      </dgm:t>
    </dgm:pt>
    <dgm:pt modelId="{855A8295-97F4-4E73-9961-E8BDEE043E07}">
      <dgm:prSet phldrT="[Text]" custT="1"/>
      <dgm:spPr/>
      <dgm:t>
        <a:bodyPr/>
        <a:lstStyle/>
        <a:p>
          <a:r>
            <a:rPr lang="de-DE" sz="1600" dirty="0"/>
            <a:t>Text</a:t>
          </a:r>
        </a:p>
      </dgm:t>
    </dgm:pt>
    <dgm:pt modelId="{E7069719-E125-4653-8A37-E7FFE0926D75}" type="parTrans" cxnId="{0E39C219-E861-4AD8-95A4-063298CA50D9}">
      <dgm:prSet/>
      <dgm:spPr/>
      <dgm:t>
        <a:bodyPr/>
        <a:lstStyle/>
        <a:p>
          <a:endParaRPr lang="de-DE" sz="1600"/>
        </a:p>
      </dgm:t>
    </dgm:pt>
    <dgm:pt modelId="{60C202F1-8CA4-4F83-9A03-D4D8B6FAF8CA}" type="sibTrans" cxnId="{0E39C219-E861-4AD8-95A4-063298CA50D9}">
      <dgm:prSet custT="1"/>
      <dgm:spPr/>
      <dgm:t>
        <a:bodyPr/>
        <a:lstStyle/>
        <a:p>
          <a:endParaRPr lang="de-DE" sz="1600"/>
        </a:p>
      </dgm:t>
    </dgm:pt>
    <dgm:pt modelId="{EF56D9DF-192A-404C-B732-8BDDAFFF8DF5}" type="pres">
      <dgm:prSet presAssocID="{89954DFB-AB2F-469B-9D7B-7506A67E286B}" presName="cycle" presStyleCnt="0">
        <dgm:presLayoutVars>
          <dgm:dir/>
          <dgm:resizeHandles val="exact"/>
        </dgm:presLayoutVars>
      </dgm:prSet>
      <dgm:spPr/>
      <dgm:t>
        <a:bodyPr/>
        <a:lstStyle/>
        <a:p>
          <a:endParaRPr lang="de-DE"/>
        </a:p>
      </dgm:t>
    </dgm:pt>
    <dgm:pt modelId="{C73AB1EE-3096-42C1-AACA-0AE3234EDE19}" type="pres">
      <dgm:prSet presAssocID="{5A4A45FF-05B1-4DEF-9CF7-B6F8270D9A11}" presName="node" presStyleLbl="node1" presStyleIdx="0" presStyleCnt="5">
        <dgm:presLayoutVars>
          <dgm:bulletEnabled val="1"/>
        </dgm:presLayoutVars>
      </dgm:prSet>
      <dgm:spPr/>
      <dgm:t>
        <a:bodyPr/>
        <a:lstStyle/>
        <a:p>
          <a:endParaRPr lang="de-DE"/>
        </a:p>
      </dgm:t>
    </dgm:pt>
    <dgm:pt modelId="{F0A6680E-7FF6-4D2C-86AF-F710F9D841AF}" type="pres">
      <dgm:prSet presAssocID="{CB2FDE61-5B6D-486C-B3A7-392F0537676B}" presName="sibTrans" presStyleLbl="sibTrans2D1" presStyleIdx="0" presStyleCnt="5"/>
      <dgm:spPr/>
      <dgm:t>
        <a:bodyPr/>
        <a:lstStyle/>
        <a:p>
          <a:endParaRPr lang="de-DE"/>
        </a:p>
      </dgm:t>
    </dgm:pt>
    <dgm:pt modelId="{F3C03249-F171-41F7-B41B-551859DC5F46}" type="pres">
      <dgm:prSet presAssocID="{CB2FDE61-5B6D-486C-B3A7-392F0537676B}" presName="connectorText" presStyleLbl="sibTrans2D1" presStyleIdx="0" presStyleCnt="5"/>
      <dgm:spPr/>
      <dgm:t>
        <a:bodyPr/>
        <a:lstStyle/>
        <a:p>
          <a:endParaRPr lang="de-DE"/>
        </a:p>
      </dgm:t>
    </dgm:pt>
    <dgm:pt modelId="{A706B2E4-1BE8-4A31-B4F9-FF036CEA27FB}" type="pres">
      <dgm:prSet presAssocID="{7602E862-DA57-44AE-835A-6A5EFD8DDDF0}" presName="node" presStyleLbl="node1" presStyleIdx="1" presStyleCnt="5">
        <dgm:presLayoutVars>
          <dgm:bulletEnabled val="1"/>
        </dgm:presLayoutVars>
      </dgm:prSet>
      <dgm:spPr/>
      <dgm:t>
        <a:bodyPr/>
        <a:lstStyle/>
        <a:p>
          <a:endParaRPr lang="de-DE"/>
        </a:p>
      </dgm:t>
    </dgm:pt>
    <dgm:pt modelId="{AB8EA1AF-C4F8-4270-BA38-3122468A3F87}" type="pres">
      <dgm:prSet presAssocID="{5611BBC4-CB8A-4B47-8B5C-67FE40142037}" presName="sibTrans" presStyleLbl="sibTrans2D1" presStyleIdx="1" presStyleCnt="5"/>
      <dgm:spPr/>
      <dgm:t>
        <a:bodyPr/>
        <a:lstStyle/>
        <a:p>
          <a:endParaRPr lang="de-DE"/>
        </a:p>
      </dgm:t>
    </dgm:pt>
    <dgm:pt modelId="{935B78F9-AC8E-4A57-9597-A41F156F9273}" type="pres">
      <dgm:prSet presAssocID="{5611BBC4-CB8A-4B47-8B5C-67FE40142037}" presName="connectorText" presStyleLbl="sibTrans2D1" presStyleIdx="1" presStyleCnt="5"/>
      <dgm:spPr/>
      <dgm:t>
        <a:bodyPr/>
        <a:lstStyle/>
        <a:p>
          <a:endParaRPr lang="de-DE"/>
        </a:p>
      </dgm:t>
    </dgm:pt>
    <dgm:pt modelId="{BDE9757B-F8EA-4D0A-936D-20BFA1751582}" type="pres">
      <dgm:prSet presAssocID="{EE0A6FB3-F7FD-4FB3-B465-99A5BEC87FB7}" presName="node" presStyleLbl="node1" presStyleIdx="2" presStyleCnt="5">
        <dgm:presLayoutVars>
          <dgm:bulletEnabled val="1"/>
        </dgm:presLayoutVars>
      </dgm:prSet>
      <dgm:spPr/>
      <dgm:t>
        <a:bodyPr/>
        <a:lstStyle/>
        <a:p>
          <a:endParaRPr lang="de-DE"/>
        </a:p>
      </dgm:t>
    </dgm:pt>
    <dgm:pt modelId="{754F9409-3A32-472F-8E36-31096E7A3787}" type="pres">
      <dgm:prSet presAssocID="{F76424DC-020A-4914-AC3E-0C5F16F9AFD2}" presName="sibTrans" presStyleLbl="sibTrans2D1" presStyleIdx="2" presStyleCnt="5"/>
      <dgm:spPr/>
      <dgm:t>
        <a:bodyPr/>
        <a:lstStyle/>
        <a:p>
          <a:endParaRPr lang="de-DE"/>
        </a:p>
      </dgm:t>
    </dgm:pt>
    <dgm:pt modelId="{EF19782D-AE6A-4B7B-A16A-D09D31177B89}" type="pres">
      <dgm:prSet presAssocID="{F76424DC-020A-4914-AC3E-0C5F16F9AFD2}" presName="connectorText" presStyleLbl="sibTrans2D1" presStyleIdx="2" presStyleCnt="5"/>
      <dgm:spPr/>
      <dgm:t>
        <a:bodyPr/>
        <a:lstStyle/>
        <a:p>
          <a:endParaRPr lang="de-DE"/>
        </a:p>
      </dgm:t>
    </dgm:pt>
    <dgm:pt modelId="{7E6A18BB-86A9-499C-9AD2-9556BF0C7F9A}" type="pres">
      <dgm:prSet presAssocID="{930A87F9-FFB8-4CF1-A6C0-A29C1E848989}" presName="node" presStyleLbl="node1" presStyleIdx="3" presStyleCnt="5">
        <dgm:presLayoutVars>
          <dgm:bulletEnabled val="1"/>
        </dgm:presLayoutVars>
      </dgm:prSet>
      <dgm:spPr/>
      <dgm:t>
        <a:bodyPr/>
        <a:lstStyle/>
        <a:p>
          <a:endParaRPr lang="de-DE"/>
        </a:p>
      </dgm:t>
    </dgm:pt>
    <dgm:pt modelId="{BE69023C-A609-4F56-B4D1-811F90081E85}" type="pres">
      <dgm:prSet presAssocID="{1A443679-8A89-4A58-9C8B-6F0EEF34227C}" presName="sibTrans" presStyleLbl="sibTrans2D1" presStyleIdx="3" presStyleCnt="5"/>
      <dgm:spPr/>
      <dgm:t>
        <a:bodyPr/>
        <a:lstStyle/>
        <a:p>
          <a:endParaRPr lang="de-DE"/>
        </a:p>
      </dgm:t>
    </dgm:pt>
    <dgm:pt modelId="{2C249545-595D-41EA-88C8-AADFACADEF57}" type="pres">
      <dgm:prSet presAssocID="{1A443679-8A89-4A58-9C8B-6F0EEF34227C}" presName="connectorText" presStyleLbl="sibTrans2D1" presStyleIdx="3" presStyleCnt="5"/>
      <dgm:spPr/>
      <dgm:t>
        <a:bodyPr/>
        <a:lstStyle/>
        <a:p>
          <a:endParaRPr lang="de-DE"/>
        </a:p>
      </dgm:t>
    </dgm:pt>
    <dgm:pt modelId="{DC6A2316-5410-47E5-976A-0D5DC4DFC9ED}" type="pres">
      <dgm:prSet presAssocID="{855A8295-97F4-4E73-9961-E8BDEE043E07}" presName="node" presStyleLbl="node1" presStyleIdx="4" presStyleCnt="5">
        <dgm:presLayoutVars>
          <dgm:bulletEnabled val="1"/>
        </dgm:presLayoutVars>
      </dgm:prSet>
      <dgm:spPr/>
      <dgm:t>
        <a:bodyPr/>
        <a:lstStyle/>
        <a:p>
          <a:endParaRPr lang="de-DE"/>
        </a:p>
      </dgm:t>
    </dgm:pt>
    <dgm:pt modelId="{2B74F20A-51CB-4C45-940D-51132EEF9B94}" type="pres">
      <dgm:prSet presAssocID="{60C202F1-8CA4-4F83-9A03-D4D8B6FAF8CA}" presName="sibTrans" presStyleLbl="sibTrans2D1" presStyleIdx="4" presStyleCnt="5"/>
      <dgm:spPr/>
      <dgm:t>
        <a:bodyPr/>
        <a:lstStyle/>
        <a:p>
          <a:endParaRPr lang="de-DE"/>
        </a:p>
      </dgm:t>
    </dgm:pt>
    <dgm:pt modelId="{94F97FF3-25FE-4F8D-8473-609BCC5C76EF}" type="pres">
      <dgm:prSet presAssocID="{60C202F1-8CA4-4F83-9A03-D4D8B6FAF8CA}" presName="connectorText" presStyleLbl="sibTrans2D1" presStyleIdx="4" presStyleCnt="5"/>
      <dgm:spPr/>
      <dgm:t>
        <a:bodyPr/>
        <a:lstStyle/>
        <a:p>
          <a:endParaRPr lang="de-DE"/>
        </a:p>
      </dgm:t>
    </dgm:pt>
  </dgm:ptLst>
  <dgm:cxnLst>
    <dgm:cxn modelId="{B25F4C4F-46E5-4E20-A318-8919F7D95242}" srcId="{89954DFB-AB2F-469B-9D7B-7506A67E286B}" destId="{5A4A45FF-05B1-4DEF-9CF7-B6F8270D9A11}" srcOrd="0" destOrd="0" parTransId="{ECF9B1F0-01FE-4DB5-BC0D-B4017BD52876}" sibTransId="{CB2FDE61-5B6D-486C-B3A7-392F0537676B}"/>
    <dgm:cxn modelId="{32CB85C7-638F-4F10-96FA-90896AE3D8FF}" type="presOf" srcId="{1A443679-8A89-4A58-9C8B-6F0EEF34227C}" destId="{2C249545-595D-41EA-88C8-AADFACADEF57}" srcOrd="1" destOrd="0" presId="urn:microsoft.com/office/officeart/2005/8/layout/cycle2"/>
    <dgm:cxn modelId="{794CA7E3-2AA3-4902-8CE7-A9D42DD08177}" srcId="{89954DFB-AB2F-469B-9D7B-7506A67E286B}" destId="{930A87F9-FFB8-4CF1-A6C0-A29C1E848989}" srcOrd="3" destOrd="0" parTransId="{8FF09EA7-E137-4D41-9741-E03460D0A79D}" sibTransId="{1A443679-8A89-4A58-9C8B-6F0EEF34227C}"/>
    <dgm:cxn modelId="{0E39C219-E861-4AD8-95A4-063298CA50D9}" srcId="{89954DFB-AB2F-469B-9D7B-7506A67E286B}" destId="{855A8295-97F4-4E73-9961-E8BDEE043E07}" srcOrd="4" destOrd="0" parTransId="{E7069719-E125-4653-8A37-E7FFE0926D75}" sibTransId="{60C202F1-8CA4-4F83-9A03-D4D8B6FAF8CA}"/>
    <dgm:cxn modelId="{1B872BA1-AD1D-4FF5-8F9B-29BCB8339615}" type="presOf" srcId="{5A4A45FF-05B1-4DEF-9CF7-B6F8270D9A11}" destId="{C73AB1EE-3096-42C1-AACA-0AE3234EDE19}" srcOrd="0" destOrd="0" presId="urn:microsoft.com/office/officeart/2005/8/layout/cycle2"/>
    <dgm:cxn modelId="{90EA695F-F504-4136-939C-CB45002FCDD7}" type="presOf" srcId="{5611BBC4-CB8A-4B47-8B5C-67FE40142037}" destId="{AB8EA1AF-C4F8-4270-BA38-3122468A3F87}" srcOrd="0" destOrd="0" presId="urn:microsoft.com/office/officeart/2005/8/layout/cycle2"/>
    <dgm:cxn modelId="{38A49DA3-E5CE-4ED2-8CDF-966B759E28FF}" type="presOf" srcId="{60C202F1-8CA4-4F83-9A03-D4D8B6FAF8CA}" destId="{94F97FF3-25FE-4F8D-8473-609BCC5C76EF}" srcOrd="1" destOrd="0" presId="urn:microsoft.com/office/officeart/2005/8/layout/cycle2"/>
    <dgm:cxn modelId="{62FD10A4-DC48-400B-948D-59603B8EA37F}" type="presOf" srcId="{89954DFB-AB2F-469B-9D7B-7506A67E286B}" destId="{EF56D9DF-192A-404C-B732-8BDDAFFF8DF5}" srcOrd="0" destOrd="0" presId="urn:microsoft.com/office/officeart/2005/8/layout/cycle2"/>
    <dgm:cxn modelId="{3B1CCA5E-5BFC-4760-93D4-F65A4120B492}" type="presOf" srcId="{930A87F9-FFB8-4CF1-A6C0-A29C1E848989}" destId="{7E6A18BB-86A9-499C-9AD2-9556BF0C7F9A}" srcOrd="0" destOrd="0" presId="urn:microsoft.com/office/officeart/2005/8/layout/cycle2"/>
    <dgm:cxn modelId="{737DF621-CF34-44C0-85E8-94BFA27FB608}" type="presOf" srcId="{EE0A6FB3-F7FD-4FB3-B465-99A5BEC87FB7}" destId="{BDE9757B-F8EA-4D0A-936D-20BFA1751582}" srcOrd="0" destOrd="0" presId="urn:microsoft.com/office/officeart/2005/8/layout/cycle2"/>
    <dgm:cxn modelId="{6D1CAEE6-B238-4BDB-8562-7EB79A78375F}" type="presOf" srcId="{1A443679-8A89-4A58-9C8B-6F0EEF34227C}" destId="{BE69023C-A609-4F56-B4D1-811F90081E85}" srcOrd="0" destOrd="0" presId="urn:microsoft.com/office/officeart/2005/8/layout/cycle2"/>
    <dgm:cxn modelId="{0C81DF60-5061-4AA9-B862-4B8B3F09865D}" type="presOf" srcId="{CB2FDE61-5B6D-486C-B3A7-392F0537676B}" destId="{F0A6680E-7FF6-4D2C-86AF-F710F9D841AF}" srcOrd="0" destOrd="0" presId="urn:microsoft.com/office/officeart/2005/8/layout/cycle2"/>
    <dgm:cxn modelId="{237B5D84-5FB9-4596-A097-6B631A5F93FB}" type="presOf" srcId="{855A8295-97F4-4E73-9961-E8BDEE043E07}" destId="{DC6A2316-5410-47E5-976A-0D5DC4DFC9ED}" srcOrd="0" destOrd="0" presId="urn:microsoft.com/office/officeart/2005/8/layout/cycle2"/>
    <dgm:cxn modelId="{0333CC2E-2583-4534-AA25-D665033D88B2}" srcId="{89954DFB-AB2F-469B-9D7B-7506A67E286B}" destId="{EE0A6FB3-F7FD-4FB3-B465-99A5BEC87FB7}" srcOrd="2" destOrd="0" parTransId="{15E5580B-EA34-4053-9D59-B4537619BF97}" sibTransId="{F76424DC-020A-4914-AC3E-0C5F16F9AFD2}"/>
    <dgm:cxn modelId="{3667D200-4FAC-4C4E-885E-6E3F961518DD}" type="presOf" srcId="{CB2FDE61-5B6D-486C-B3A7-392F0537676B}" destId="{F3C03249-F171-41F7-B41B-551859DC5F46}" srcOrd="1" destOrd="0" presId="urn:microsoft.com/office/officeart/2005/8/layout/cycle2"/>
    <dgm:cxn modelId="{8A7AD4D7-46D7-4D99-8826-C1024C0ED811}" type="presOf" srcId="{5611BBC4-CB8A-4B47-8B5C-67FE40142037}" destId="{935B78F9-AC8E-4A57-9597-A41F156F9273}" srcOrd="1" destOrd="0" presId="urn:microsoft.com/office/officeart/2005/8/layout/cycle2"/>
    <dgm:cxn modelId="{5B437EC0-008E-4278-8AE7-E9C8882361B1}" type="presOf" srcId="{60C202F1-8CA4-4F83-9A03-D4D8B6FAF8CA}" destId="{2B74F20A-51CB-4C45-940D-51132EEF9B94}" srcOrd="0" destOrd="0" presId="urn:microsoft.com/office/officeart/2005/8/layout/cycle2"/>
    <dgm:cxn modelId="{CD476DED-6855-4B5F-AF86-0A82BBF6A45B}" type="presOf" srcId="{7602E862-DA57-44AE-835A-6A5EFD8DDDF0}" destId="{A706B2E4-1BE8-4A31-B4F9-FF036CEA27FB}" srcOrd="0" destOrd="0" presId="urn:microsoft.com/office/officeart/2005/8/layout/cycle2"/>
    <dgm:cxn modelId="{37A41F0E-A054-442F-A0CE-F451B5C5A2D2}" type="presOf" srcId="{F76424DC-020A-4914-AC3E-0C5F16F9AFD2}" destId="{EF19782D-AE6A-4B7B-A16A-D09D31177B89}" srcOrd="1" destOrd="0" presId="urn:microsoft.com/office/officeart/2005/8/layout/cycle2"/>
    <dgm:cxn modelId="{6751FA88-473E-42E1-BCD8-15E12A05BE87}" srcId="{89954DFB-AB2F-469B-9D7B-7506A67E286B}" destId="{7602E862-DA57-44AE-835A-6A5EFD8DDDF0}" srcOrd="1" destOrd="0" parTransId="{E4217D97-5849-41D5-9B5F-C3136D6B4270}" sibTransId="{5611BBC4-CB8A-4B47-8B5C-67FE40142037}"/>
    <dgm:cxn modelId="{664BE5F0-DFA6-4AC6-B6F6-996C79536F55}" type="presOf" srcId="{F76424DC-020A-4914-AC3E-0C5F16F9AFD2}" destId="{754F9409-3A32-472F-8E36-31096E7A3787}" srcOrd="0" destOrd="0" presId="urn:microsoft.com/office/officeart/2005/8/layout/cycle2"/>
    <dgm:cxn modelId="{9BCF85A9-C7EA-44DF-927F-78D62D9EFEC9}" type="presParOf" srcId="{EF56D9DF-192A-404C-B732-8BDDAFFF8DF5}" destId="{C73AB1EE-3096-42C1-AACA-0AE3234EDE19}" srcOrd="0" destOrd="0" presId="urn:microsoft.com/office/officeart/2005/8/layout/cycle2"/>
    <dgm:cxn modelId="{0874E9C0-FFB5-4134-862B-09417369C7BD}" type="presParOf" srcId="{EF56D9DF-192A-404C-B732-8BDDAFFF8DF5}" destId="{F0A6680E-7FF6-4D2C-86AF-F710F9D841AF}" srcOrd="1" destOrd="0" presId="urn:microsoft.com/office/officeart/2005/8/layout/cycle2"/>
    <dgm:cxn modelId="{C94E7706-4BA5-49EA-B730-35E8D5B2F585}" type="presParOf" srcId="{F0A6680E-7FF6-4D2C-86AF-F710F9D841AF}" destId="{F3C03249-F171-41F7-B41B-551859DC5F46}" srcOrd="0" destOrd="0" presId="urn:microsoft.com/office/officeart/2005/8/layout/cycle2"/>
    <dgm:cxn modelId="{BBAF4E94-9734-4F38-9F03-DE358ED17236}" type="presParOf" srcId="{EF56D9DF-192A-404C-B732-8BDDAFFF8DF5}" destId="{A706B2E4-1BE8-4A31-B4F9-FF036CEA27FB}" srcOrd="2" destOrd="0" presId="urn:microsoft.com/office/officeart/2005/8/layout/cycle2"/>
    <dgm:cxn modelId="{D4C40CE0-3643-4507-AB41-D1DD746A9B32}" type="presParOf" srcId="{EF56D9DF-192A-404C-B732-8BDDAFFF8DF5}" destId="{AB8EA1AF-C4F8-4270-BA38-3122468A3F87}" srcOrd="3" destOrd="0" presId="urn:microsoft.com/office/officeart/2005/8/layout/cycle2"/>
    <dgm:cxn modelId="{5493895F-4277-4A3D-A896-75B7CB71250F}" type="presParOf" srcId="{AB8EA1AF-C4F8-4270-BA38-3122468A3F87}" destId="{935B78F9-AC8E-4A57-9597-A41F156F9273}" srcOrd="0" destOrd="0" presId="urn:microsoft.com/office/officeart/2005/8/layout/cycle2"/>
    <dgm:cxn modelId="{74863EAC-E3E5-4946-A67C-18926ADF6587}" type="presParOf" srcId="{EF56D9DF-192A-404C-B732-8BDDAFFF8DF5}" destId="{BDE9757B-F8EA-4D0A-936D-20BFA1751582}" srcOrd="4" destOrd="0" presId="urn:microsoft.com/office/officeart/2005/8/layout/cycle2"/>
    <dgm:cxn modelId="{3517A35D-01CA-4106-83EB-7182D2145BF1}" type="presParOf" srcId="{EF56D9DF-192A-404C-B732-8BDDAFFF8DF5}" destId="{754F9409-3A32-472F-8E36-31096E7A3787}" srcOrd="5" destOrd="0" presId="urn:microsoft.com/office/officeart/2005/8/layout/cycle2"/>
    <dgm:cxn modelId="{5F7BBD03-19D0-4B20-95E8-D501BA71F5C9}" type="presParOf" srcId="{754F9409-3A32-472F-8E36-31096E7A3787}" destId="{EF19782D-AE6A-4B7B-A16A-D09D31177B89}" srcOrd="0" destOrd="0" presId="urn:microsoft.com/office/officeart/2005/8/layout/cycle2"/>
    <dgm:cxn modelId="{419C65B8-6033-4C2B-A4FA-B877F45305A6}" type="presParOf" srcId="{EF56D9DF-192A-404C-B732-8BDDAFFF8DF5}" destId="{7E6A18BB-86A9-499C-9AD2-9556BF0C7F9A}" srcOrd="6" destOrd="0" presId="urn:microsoft.com/office/officeart/2005/8/layout/cycle2"/>
    <dgm:cxn modelId="{9A729309-B1D8-4249-9C19-7C7B4DC03C23}" type="presParOf" srcId="{EF56D9DF-192A-404C-B732-8BDDAFFF8DF5}" destId="{BE69023C-A609-4F56-B4D1-811F90081E85}" srcOrd="7" destOrd="0" presId="urn:microsoft.com/office/officeart/2005/8/layout/cycle2"/>
    <dgm:cxn modelId="{B19A0F17-FD2C-4EBE-8D54-6AF428B4177B}" type="presParOf" srcId="{BE69023C-A609-4F56-B4D1-811F90081E85}" destId="{2C249545-595D-41EA-88C8-AADFACADEF57}" srcOrd="0" destOrd="0" presId="urn:microsoft.com/office/officeart/2005/8/layout/cycle2"/>
    <dgm:cxn modelId="{C25C7C23-51D2-49A6-BF20-E1A5EEB6CD49}" type="presParOf" srcId="{EF56D9DF-192A-404C-B732-8BDDAFFF8DF5}" destId="{DC6A2316-5410-47E5-976A-0D5DC4DFC9ED}" srcOrd="8" destOrd="0" presId="urn:microsoft.com/office/officeart/2005/8/layout/cycle2"/>
    <dgm:cxn modelId="{D11D699D-0D8B-4227-BA20-67066982B6F5}" type="presParOf" srcId="{EF56D9DF-192A-404C-B732-8BDDAFFF8DF5}" destId="{2B74F20A-51CB-4C45-940D-51132EEF9B94}" srcOrd="9" destOrd="0" presId="urn:microsoft.com/office/officeart/2005/8/layout/cycle2"/>
    <dgm:cxn modelId="{A8BAB305-0A28-4613-B4E5-10F2D7121571}" type="presParOf" srcId="{2B74F20A-51CB-4C45-940D-51132EEF9B94}" destId="{94F97FF3-25FE-4F8D-8473-609BCC5C76EF}"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954DFB-AB2F-469B-9D7B-7506A67E286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de-DE"/>
        </a:p>
      </dgm:t>
    </dgm:pt>
    <dgm:pt modelId="{5A4A45FF-05B1-4DEF-9CF7-B6F8270D9A11}">
      <dgm:prSet phldrT="[Text]" custT="1"/>
      <dgm:spPr/>
      <dgm:t>
        <a:bodyPr/>
        <a:lstStyle/>
        <a:p>
          <a:r>
            <a:rPr lang="de-DE" sz="1600" dirty="0"/>
            <a:t>Text</a:t>
          </a:r>
        </a:p>
      </dgm:t>
    </dgm:pt>
    <dgm:pt modelId="{ECF9B1F0-01FE-4DB5-BC0D-B4017BD52876}" type="parTrans" cxnId="{B25F4C4F-46E5-4E20-A318-8919F7D95242}">
      <dgm:prSet/>
      <dgm:spPr/>
      <dgm:t>
        <a:bodyPr/>
        <a:lstStyle/>
        <a:p>
          <a:endParaRPr lang="de-DE" sz="1600"/>
        </a:p>
      </dgm:t>
    </dgm:pt>
    <dgm:pt modelId="{CB2FDE61-5B6D-486C-B3A7-392F0537676B}" type="sibTrans" cxnId="{B25F4C4F-46E5-4E20-A318-8919F7D95242}">
      <dgm:prSet custT="1"/>
      <dgm:spPr/>
      <dgm:t>
        <a:bodyPr/>
        <a:lstStyle/>
        <a:p>
          <a:endParaRPr lang="de-DE" sz="1600"/>
        </a:p>
      </dgm:t>
    </dgm:pt>
    <dgm:pt modelId="{7602E862-DA57-44AE-835A-6A5EFD8DDDF0}">
      <dgm:prSet phldrT="[Text]" custT="1"/>
      <dgm:spPr/>
      <dgm:t>
        <a:bodyPr/>
        <a:lstStyle/>
        <a:p>
          <a:r>
            <a:rPr lang="de-DE" sz="1600" dirty="0"/>
            <a:t>Text</a:t>
          </a:r>
        </a:p>
      </dgm:t>
    </dgm:pt>
    <dgm:pt modelId="{E4217D97-5849-41D5-9B5F-C3136D6B4270}" type="parTrans" cxnId="{6751FA88-473E-42E1-BCD8-15E12A05BE87}">
      <dgm:prSet/>
      <dgm:spPr/>
      <dgm:t>
        <a:bodyPr/>
        <a:lstStyle/>
        <a:p>
          <a:endParaRPr lang="de-DE" sz="1600"/>
        </a:p>
      </dgm:t>
    </dgm:pt>
    <dgm:pt modelId="{5611BBC4-CB8A-4B47-8B5C-67FE40142037}" type="sibTrans" cxnId="{6751FA88-473E-42E1-BCD8-15E12A05BE87}">
      <dgm:prSet custT="1"/>
      <dgm:spPr/>
      <dgm:t>
        <a:bodyPr/>
        <a:lstStyle/>
        <a:p>
          <a:endParaRPr lang="de-DE" sz="1600"/>
        </a:p>
      </dgm:t>
    </dgm:pt>
    <dgm:pt modelId="{EE0A6FB3-F7FD-4FB3-B465-99A5BEC87FB7}">
      <dgm:prSet phldrT="[Text]" custT="1"/>
      <dgm:spPr/>
      <dgm:t>
        <a:bodyPr/>
        <a:lstStyle/>
        <a:p>
          <a:r>
            <a:rPr lang="de-DE" sz="1600" dirty="0"/>
            <a:t>Text</a:t>
          </a:r>
        </a:p>
      </dgm:t>
    </dgm:pt>
    <dgm:pt modelId="{15E5580B-EA34-4053-9D59-B4537619BF97}" type="parTrans" cxnId="{0333CC2E-2583-4534-AA25-D665033D88B2}">
      <dgm:prSet/>
      <dgm:spPr/>
      <dgm:t>
        <a:bodyPr/>
        <a:lstStyle/>
        <a:p>
          <a:endParaRPr lang="de-DE" sz="1600"/>
        </a:p>
      </dgm:t>
    </dgm:pt>
    <dgm:pt modelId="{F76424DC-020A-4914-AC3E-0C5F16F9AFD2}" type="sibTrans" cxnId="{0333CC2E-2583-4534-AA25-D665033D88B2}">
      <dgm:prSet custT="1"/>
      <dgm:spPr/>
      <dgm:t>
        <a:bodyPr/>
        <a:lstStyle/>
        <a:p>
          <a:endParaRPr lang="de-DE" sz="1600"/>
        </a:p>
      </dgm:t>
    </dgm:pt>
    <dgm:pt modelId="{930A87F9-FFB8-4CF1-A6C0-A29C1E848989}">
      <dgm:prSet phldrT="[Text]" custT="1"/>
      <dgm:spPr/>
      <dgm:t>
        <a:bodyPr/>
        <a:lstStyle/>
        <a:p>
          <a:r>
            <a:rPr lang="de-DE" sz="1600" dirty="0"/>
            <a:t>Text</a:t>
          </a:r>
        </a:p>
      </dgm:t>
    </dgm:pt>
    <dgm:pt modelId="{8FF09EA7-E137-4D41-9741-E03460D0A79D}" type="parTrans" cxnId="{794CA7E3-2AA3-4902-8CE7-A9D42DD08177}">
      <dgm:prSet/>
      <dgm:spPr/>
      <dgm:t>
        <a:bodyPr/>
        <a:lstStyle/>
        <a:p>
          <a:endParaRPr lang="de-DE" sz="1600"/>
        </a:p>
      </dgm:t>
    </dgm:pt>
    <dgm:pt modelId="{1A443679-8A89-4A58-9C8B-6F0EEF34227C}" type="sibTrans" cxnId="{794CA7E3-2AA3-4902-8CE7-A9D42DD08177}">
      <dgm:prSet custT="1"/>
      <dgm:spPr/>
      <dgm:t>
        <a:bodyPr/>
        <a:lstStyle/>
        <a:p>
          <a:endParaRPr lang="de-DE" sz="1600"/>
        </a:p>
      </dgm:t>
    </dgm:pt>
    <dgm:pt modelId="{855A8295-97F4-4E73-9961-E8BDEE043E07}">
      <dgm:prSet phldrT="[Text]" custT="1"/>
      <dgm:spPr/>
      <dgm:t>
        <a:bodyPr/>
        <a:lstStyle/>
        <a:p>
          <a:r>
            <a:rPr lang="de-DE" sz="1600" dirty="0"/>
            <a:t>Text</a:t>
          </a:r>
        </a:p>
      </dgm:t>
    </dgm:pt>
    <dgm:pt modelId="{E7069719-E125-4653-8A37-E7FFE0926D75}" type="parTrans" cxnId="{0E39C219-E861-4AD8-95A4-063298CA50D9}">
      <dgm:prSet/>
      <dgm:spPr/>
      <dgm:t>
        <a:bodyPr/>
        <a:lstStyle/>
        <a:p>
          <a:endParaRPr lang="de-DE" sz="1600"/>
        </a:p>
      </dgm:t>
    </dgm:pt>
    <dgm:pt modelId="{60C202F1-8CA4-4F83-9A03-D4D8B6FAF8CA}" type="sibTrans" cxnId="{0E39C219-E861-4AD8-95A4-063298CA50D9}">
      <dgm:prSet custT="1"/>
      <dgm:spPr/>
      <dgm:t>
        <a:bodyPr/>
        <a:lstStyle/>
        <a:p>
          <a:endParaRPr lang="de-DE" sz="1600"/>
        </a:p>
      </dgm:t>
    </dgm:pt>
    <dgm:pt modelId="{EF56D9DF-192A-404C-B732-8BDDAFFF8DF5}" type="pres">
      <dgm:prSet presAssocID="{89954DFB-AB2F-469B-9D7B-7506A67E286B}" presName="cycle" presStyleCnt="0">
        <dgm:presLayoutVars>
          <dgm:dir/>
          <dgm:resizeHandles val="exact"/>
        </dgm:presLayoutVars>
      </dgm:prSet>
      <dgm:spPr/>
      <dgm:t>
        <a:bodyPr/>
        <a:lstStyle/>
        <a:p>
          <a:endParaRPr lang="de-DE"/>
        </a:p>
      </dgm:t>
    </dgm:pt>
    <dgm:pt modelId="{C73AB1EE-3096-42C1-AACA-0AE3234EDE19}" type="pres">
      <dgm:prSet presAssocID="{5A4A45FF-05B1-4DEF-9CF7-B6F8270D9A11}" presName="node" presStyleLbl="node1" presStyleIdx="0" presStyleCnt="5">
        <dgm:presLayoutVars>
          <dgm:bulletEnabled val="1"/>
        </dgm:presLayoutVars>
      </dgm:prSet>
      <dgm:spPr/>
      <dgm:t>
        <a:bodyPr/>
        <a:lstStyle/>
        <a:p>
          <a:endParaRPr lang="de-DE"/>
        </a:p>
      </dgm:t>
    </dgm:pt>
    <dgm:pt modelId="{F0A6680E-7FF6-4D2C-86AF-F710F9D841AF}" type="pres">
      <dgm:prSet presAssocID="{CB2FDE61-5B6D-486C-B3A7-392F0537676B}" presName="sibTrans" presStyleLbl="sibTrans2D1" presStyleIdx="0" presStyleCnt="5"/>
      <dgm:spPr/>
      <dgm:t>
        <a:bodyPr/>
        <a:lstStyle/>
        <a:p>
          <a:endParaRPr lang="de-DE"/>
        </a:p>
      </dgm:t>
    </dgm:pt>
    <dgm:pt modelId="{F3C03249-F171-41F7-B41B-551859DC5F46}" type="pres">
      <dgm:prSet presAssocID="{CB2FDE61-5B6D-486C-B3A7-392F0537676B}" presName="connectorText" presStyleLbl="sibTrans2D1" presStyleIdx="0" presStyleCnt="5"/>
      <dgm:spPr/>
      <dgm:t>
        <a:bodyPr/>
        <a:lstStyle/>
        <a:p>
          <a:endParaRPr lang="de-DE"/>
        </a:p>
      </dgm:t>
    </dgm:pt>
    <dgm:pt modelId="{A706B2E4-1BE8-4A31-B4F9-FF036CEA27FB}" type="pres">
      <dgm:prSet presAssocID="{7602E862-DA57-44AE-835A-6A5EFD8DDDF0}" presName="node" presStyleLbl="node1" presStyleIdx="1" presStyleCnt="5">
        <dgm:presLayoutVars>
          <dgm:bulletEnabled val="1"/>
        </dgm:presLayoutVars>
      </dgm:prSet>
      <dgm:spPr/>
      <dgm:t>
        <a:bodyPr/>
        <a:lstStyle/>
        <a:p>
          <a:endParaRPr lang="de-DE"/>
        </a:p>
      </dgm:t>
    </dgm:pt>
    <dgm:pt modelId="{AB8EA1AF-C4F8-4270-BA38-3122468A3F87}" type="pres">
      <dgm:prSet presAssocID="{5611BBC4-CB8A-4B47-8B5C-67FE40142037}" presName="sibTrans" presStyleLbl="sibTrans2D1" presStyleIdx="1" presStyleCnt="5"/>
      <dgm:spPr/>
      <dgm:t>
        <a:bodyPr/>
        <a:lstStyle/>
        <a:p>
          <a:endParaRPr lang="de-DE"/>
        </a:p>
      </dgm:t>
    </dgm:pt>
    <dgm:pt modelId="{935B78F9-AC8E-4A57-9597-A41F156F9273}" type="pres">
      <dgm:prSet presAssocID="{5611BBC4-CB8A-4B47-8B5C-67FE40142037}" presName="connectorText" presStyleLbl="sibTrans2D1" presStyleIdx="1" presStyleCnt="5"/>
      <dgm:spPr/>
      <dgm:t>
        <a:bodyPr/>
        <a:lstStyle/>
        <a:p>
          <a:endParaRPr lang="de-DE"/>
        </a:p>
      </dgm:t>
    </dgm:pt>
    <dgm:pt modelId="{BDE9757B-F8EA-4D0A-936D-20BFA1751582}" type="pres">
      <dgm:prSet presAssocID="{EE0A6FB3-F7FD-4FB3-B465-99A5BEC87FB7}" presName="node" presStyleLbl="node1" presStyleIdx="2" presStyleCnt="5">
        <dgm:presLayoutVars>
          <dgm:bulletEnabled val="1"/>
        </dgm:presLayoutVars>
      </dgm:prSet>
      <dgm:spPr/>
      <dgm:t>
        <a:bodyPr/>
        <a:lstStyle/>
        <a:p>
          <a:endParaRPr lang="de-DE"/>
        </a:p>
      </dgm:t>
    </dgm:pt>
    <dgm:pt modelId="{754F9409-3A32-472F-8E36-31096E7A3787}" type="pres">
      <dgm:prSet presAssocID="{F76424DC-020A-4914-AC3E-0C5F16F9AFD2}" presName="sibTrans" presStyleLbl="sibTrans2D1" presStyleIdx="2" presStyleCnt="5"/>
      <dgm:spPr/>
      <dgm:t>
        <a:bodyPr/>
        <a:lstStyle/>
        <a:p>
          <a:endParaRPr lang="de-DE"/>
        </a:p>
      </dgm:t>
    </dgm:pt>
    <dgm:pt modelId="{EF19782D-AE6A-4B7B-A16A-D09D31177B89}" type="pres">
      <dgm:prSet presAssocID="{F76424DC-020A-4914-AC3E-0C5F16F9AFD2}" presName="connectorText" presStyleLbl="sibTrans2D1" presStyleIdx="2" presStyleCnt="5"/>
      <dgm:spPr/>
      <dgm:t>
        <a:bodyPr/>
        <a:lstStyle/>
        <a:p>
          <a:endParaRPr lang="de-DE"/>
        </a:p>
      </dgm:t>
    </dgm:pt>
    <dgm:pt modelId="{7E6A18BB-86A9-499C-9AD2-9556BF0C7F9A}" type="pres">
      <dgm:prSet presAssocID="{930A87F9-FFB8-4CF1-A6C0-A29C1E848989}" presName="node" presStyleLbl="node1" presStyleIdx="3" presStyleCnt="5">
        <dgm:presLayoutVars>
          <dgm:bulletEnabled val="1"/>
        </dgm:presLayoutVars>
      </dgm:prSet>
      <dgm:spPr/>
      <dgm:t>
        <a:bodyPr/>
        <a:lstStyle/>
        <a:p>
          <a:endParaRPr lang="de-DE"/>
        </a:p>
      </dgm:t>
    </dgm:pt>
    <dgm:pt modelId="{BE69023C-A609-4F56-B4D1-811F90081E85}" type="pres">
      <dgm:prSet presAssocID="{1A443679-8A89-4A58-9C8B-6F0EEF34227C}" presName="sibTrans" presStyleLbl="sibTrans2D1" presStyleIdx="3" presStyleCnt="5"/>
      <dgm:spPr/>
      <dgm:t>
        <a:bodyPr/>
        <a:lstStyle/>
        <a:p>
          <a:endParaRPr lang="de-DE"/>
        </a:p>
      </dgm:t>
    </dgm:pt>
    <dgm:pt modelId="{2C249545-595D-41EA-88C8-AADFACADEF57}" type="pres">
      <dgm:prSet presAssocID="{1A443679-8A89-4A58-9C8B-6F0EEF34227C}" presName="connectorText" presStyleLbl="sibTrans2D1" presStyleIdx="3" presStyleCnt="5"/>
      <dgm:spPr/>
      <dgm:t>
        <a:bodyPr/>
        <a:lstStyle/>
        <a:p>
          <a:endParaRPr lang="de-DE"/>
        </a:p>
      </dgm:t>
    </dgm:pt>
    <dgm:pt modelId="{DC6A2316-5410-47E5-976A-0D5DC4DFC9ED}" type="pres">
      <dgm:prSet presAssocID="{855A8295-97F4-4E73-9961-E8BDEE043E07}" presName="node" presStyleLbl="node1" presStyleIdx="4" presStyleCnt="5">
        <dgm:presLayoutVars>
          <dgm:bulletEnabled val="1"/>
        </dgm:presLayoutVars>
      </dgm:prSet>
      <dgm:spPr/>
      <dgm:t>
        <a:bodyPr/>
        <a:lstStyle/>
        <a:p>
          <a:endParaRPr lang="de-DE"/>
        </a:p>
      </dgm:t>
    </dgm:pt>
    <dgm:pt modelId="{2B74F20A-51CB-4C45-940D-51132EEF9B94}" type="pres">
      <dgm:prSet presAssocID="{60C202F1-8CA4-4F83-9A03-D4D8B6FAF8CA}" presName="sibTrans" presStyleLbl="sibTrans2D1" presStyleIdx="4" presStyleCnt="5"/>
      <dgm:spPr/>
      <dgm:t>
        <a:bodyPr/>
        <a:lstStyle/>
        <a:p>
          <a:endParaRPr lang="de-DE"/>
        </a:p>
      </dgm:t>
    </dgm:pt>
    <dgm:pt modelId="{94F97FF3-25FE-4F8D-8473-609BCC5C76EF}" type="pres">
      <dgm:prSet presAssocID="{60C202F1-8CA4-4F83-9A03-D4D8B6FAF8CA}" presName="connectorText" presStyleLbl="sibTrans2D1" presStyleIdx="4" presStyleCnt="5"/>
      <dgm:spPr/>
      <dgm:t>
        <a:bodyPr/>
        <a:lstStyle/>
        <a:p>
          <a:endParaRPr lang="de-DE"/>
        </a:p>
      </dgm:t>
    </dgm:pt>
  </dgm:ptLst>
  <dgm:cxnLst>
    <dgm:cxn modelId="{B25F4C4F-46E5-4E20-A318-8919F7D95242}" srcId="{89954DFB-AB2F-469B-9D7B-7506A67E286B}" destId="{5A4A45FF-05B1-4DEF-9CF7-B6F8270D9A11}" srcOrd="0" destOrd="0" parTransId="{ECF9B1F0-01FE-4DB5-BC0D-B4017BD52876}" sibTransId="{CB2FDE61-5B6D-486C-B3A7-392F0537676B}"/>
    <dgm:cxn modelId="{32CB85C7-638F-4F10-96FA-90896AE3D8FF}" type="presOf" srcId="{1A443679-8A89-4A58-9C8B-6F0EEF34227C}" destId="{2C249545-595D-41EA-88C8-AADFACADEF57}" srcOrd="1" destOrd="0" presId="urn:microsoft.com/office/officeart/2005/8/layout/cycle2"/>
    <dgm:cxn modelId="{794CA7E3-2AA3-4902-8CE7-A9D42DD08177}" srcId="{89954DFB-AB2F-469B-9D7B-7506A67E286B}" destId="{930A87F9-FFB8-4CF1-A6C0-A29C1E848989}" srcOrd="3" destOrd="0" parTransId="{8FF09EA7-E137-4D41-9741-E03460D0A79D}" sibTransId="{1A443679-8A89-4A58-9C8B-6F0EEF34227C}"/>
    <dgm:cxn modelId="{0E39C219-E861-4AD8-95A4-063298CA50D9}" srcId="{89954DFB-AB2F-469B-9D7B-7506A67E286B}" destId="{855A8295-97F4-4E73-9961-E8BDEE043E07}" srcOrd="4" destOrd="0" parTransId="{E7069719-E125-4653-8A37-E7FFE0926D75}" sibTransId="{60C202F1-8CA4-4F83-9A03-D4D8B6FAF8CA}"/>
    <dgm:cxn modelId="{1B872BA1-AD1D-4FF5-8F9B-29BCB8339615}" type="presOf" srcId="{5A4A45FF-05B1-4DEF-9CF7-B6F8270D9A11}" destId="{C73AB1EE-3096-42C1-AACA-0AE3234EDE19}" srcOrd="0" destOrd="0" presId="urn:microsoft.com/office/officeart/2005/8/layout/cycle2"/>
    <dgm:cxn modelId="{90EA695F-F504-4136-939C-CB45002FCDD7}" type="presOf" srcId="{5611BBC4-CB8A-4B47-8B5C-67FE40142037}" destId="{AB8EA1AF-C4F8-4270-BA38-3122468A3F87}" srcOrd="0" destOrd="0" presId="urn:microsoft.com/office/officeart/2005/8/layout/cycle2"/>
    <dgm:cxn modelId="{38A49DA3-E5CE-4ED2-8CDF-966B759E28FF}" type="presOf" srcId="{60C202F1-8CA4-4F83-9A03-D4D8B6FAF8CA}" destId="{94F97FF3-25FE-4F8D-8473-609BCC5C76EF}" srcOrd="1" destOrd="0" presId="urn:microsoft.com/office/officeart/2005/8/layout/cycle2"/>
    <dgm:cxn modelId="{62FD10A4-DC48-400B-948D-59603B8EA37F}" type="presOf" srcId="{89954DFB-AB2F-469B-9D7B-7506A67E286B}" destId="{EF56D9DF-192A-404C-B732-8BDDAFFF8DF5}" srcOrd="0" destOrd="0" presId="urn:microsoft.com/office/officeart/2005/8/layout/cycle2"/>
    <dgm:cxn modelId="{3B1CCA5E-5BFC-4760-93D4-F65A4120B492}" type="presOf" srcId="{930A87F9-FFB8-4CF1-A6C0-A29C1E848989}" destId="{7E6A18BB-86A9-499C-9AD2-9556BF0C7F9A}" srcOrd="0" destOrd="0" presId="urn:microsoft.com/office/officeart/2005/8/layout/cycle2"/>
    <dgm:cxn modelId="{737DF621-CF34-44C0-85E8-94BFA27FB608}" type="presOf" srcId="{EE0A6FB3-F7FD-4FB3-B465-99A5BEC87FB7}" destId="{BDE9757B-F8EA-4D0A-936D-20BFA1751582}" srcOrd="0" destOrd="0" presId="urn:microsoft.com/office/officeart/2005/8/layout/cycle2"/>
    <dgm:cxn modelId="{6D1CAEE6-B238-4BDB-8562-7EB79A78375F}" type="presOf" srcId="{1A443679-8A89-4A58-9C8B-6F0EEF34227C}" destId="{BE69023C-A609-4F56-B4D1-811F90081E85}" srcOrd="0" destOrd="0" presId="urn:microsoft.com/office/officeart/2005/8/layout/cycle2"/>
    <dgm:cxn modelId="{0C81DF60-5061-4AA9-B862-4B8B3F09865D}" type="presOf" srcId="{CB2FDE61-5B6D-486C-B3A7-392F0537676B}" destId="{F0A6680E-7FF6-4D2C-86AF-F710F9D841AF}" srcOrd="0" destOrd="0" presId="urn:microsoft.com/office/officeart/2005/8/layout/cycle2"/>
    <dgm:cxn modelId="{237B5D84-5FB9-4596-A097-6B631A5F93FB}" type="presOf" srcId="{855A8295-97F4-4E73-9961-E8BDEE043E07}" destId="{DC6A2316-5410-47E5-976A-0D5DC4DFC9ED}" srcOrd="0" destOrd="0" presId="urn:microsoft.com/office/officeart/2005/8/layout/cycle2"/>
    <dgm:cxn modelId="{0333CC2E-2583-4534-AA25-D665033D88B2}" srcId="{89954DFB-AB2F-469B-9D7B-7506A67E286B}" destId="{EE0A6FB3-F7FD-4FB3-B465-99A5BEC87FB7}" srcOrd="2" destOrd="0" parTransId="{15E5580B-EA34-4053-9D59-B4537619BF97}" sibTransId="{F76424DC-020A-4914-AC3E-0C5F16F9AFD2}"/>
    <dgm:cxn modelId="{3667D200-4FAC-4C4E-885E-6E3F961518DD}" type="presOf" srcId="{CB2FDE61-5B6D-486C-B3A7-392F0537676B}" destId="{F3C03249-F171-41F7-B41B-551859DC5F46}" srcOrd="1" destOrd="0" presId="urn:microsoft.com/office/officeart/2005/8/layout/cycle2"/>
    <dgm:cxn modelId="{8A7AD4D7-46D7-4D99-8826-C1024C0ED811}" type="presOf" srcId="{5611BBC4-CB8A-4B47-8B5C-67FE40142037}" destId="{935B78F9-AC8E-4A57-9597-A41F156F9273}" srcOrd="1" destOrd="0" presId="urn:microsoft.com/office/officeart/2005/8/layout/cycle2"/>
    <dgm:cxn modelId="{5B437EC0-008E-4278-8AE7-E9C8882361B1}" type="presOf" srcId="{60C202F1-8CA4-4F83-9A03-D4D8B6FAF8CA}" destId="{2B74F20A-51CB-4C45-940D-51132EEF9B94}" srcOrd="0" destOrd="0" presId="urn:microsoft.com/office/officeart/2005/8/layout/cycle2"/>
    <dgm:cxn modelId="{CD476DED-6855-4B5F-AF86-0A82BBF6A45B}" type="presOf" srcId="{7602E862-DA57-44AE-835A-6A5EFD8DDDF0}" destId="{A706B2E4-1BE8-4A31-B4F9-FF036CEA27FB}" srcOrd="0" destOrd="0" presId="urn:microsoft.com/office/officeart/2005/8/layout/cycle2"/>
    <dgm:cxn modelId="{37A41F0E-A054-442F-A0CE-F451B5C5A2D2}" type="presOf" srcId="{F76424DC-020A-4914-AC3E-0C5F16F9AFD2}" destId="{EF19782D-AE6A-4B7B-A16A-D09D31177B89}" srcOrd="1" destOrd="0" presId="urn:microsoft.com/office/officeart/2005/8/layout/cycle2"/>
    <dgm:cxn modelId="{6751FA88-473E-42E1-BCD8-15E12A05BE87}" srcId="{89954DFB-AB2F-469B-9D7B-7506A67E286B}" destId="{7602E862-DA57-44AE-835A-6A5EFD8DDDF0}" srcOrd="1" destOrd="0" parTransId="{E4217D97-5849-41D5-9B5F-C3136D6B4270}" sibTransId="{5611BBC4-CB8A-4B47-8B5C-67FE40142037}"/>
    <dgm:cxn modelId="{664BE5F0-DFA6-4AC6-B6F6-996C79536F55}" type="presOf" srcId="{F76424DC-020A-4914-AC3E-0C5F16F9AFD2}" destId="{754F9409-3A32-472F-8E36-31096E7A3787}" srcOrd="0" destOrd="0" presId="urn:microsoft.com/office/officeart/2005/8/layout/cycle2"/>
    <dgm:cxn modelId="{9BCF85A9-C7EA-44DF-927F-78D62D9EFEC9}" type="presParOf" srcId="{EF56D9DF-192A-404C-B732-8BDDAFFF8DF5}" destId="{C73AB1EE-3096-42C1-AACA-0AE3234EDE19}" srcOrd="0" destOrd="0" presId="urn:microsoft.com/office/officeart/2005/8/layout/cycle2"/>
    <dgm:cxn modelId="{0874E9C0-FFB5-4134-862B-09417369C7BD}" type="presParOf" srcId="{EF56D9DF-192A-404C-B732-8BDDAFFF8DF5}" destId="{F0A6680E-7FF6-4D2C-86AF-F710F9D841AF}" srcOrd="1" destOrd="0" presId="urn:microsoft.com/office/officeart/2005/8/layout/cycle2"/>
    <dgm:cxn modelId="{C94E7706-4BA5-49EA-B730-35E8D5B2F585}" type="presParOf" srcId="{F0A6680E-7FF6-4D2C-86AF-F710F9D841AF}" destId="{F3C03249-F171-41F7-B41B-551859DC5F46}" srcOrd="0" destOrd="0" presId="urn:microsoft.com/office/officeart/2005/8/layout/cycle2"/>
    <dgm:cxn modelId="{BBAF4E94-9734-4F38-9F03-DE358ED17236}" type="presParOf" srcId="{EF56D9DF-192A-404C-B732-8BDDAFFF8DF5}" destId="{A706B2E4-1BE8-4A31-B4F9-FF036CEA27FB}" srcOrd="2" destOrd="0" presId="urn:microsoft.com/office/officeart/2005/8/layout/cycle2"/>
    <dgm:cxn modelId="{D4C40CE0-3643-4507-AB41-D1DD746A9B32}" type="presParOf" srcId="{EF56D9DF-192A-404C-B732-8BDDAFFF8DF5}" destId="{AB8EA1AF-C4F8-4270-BA38-3122468A3F87}" srcOrd="3" destOrd="0" presId="urn:microsoft.com/office/officeart/2005/8/layout/cycle2"/>
    <dgm:cxn modelId="{5493895F-4277-4A3D-A896-75B7CB71250F}" type="presParOf" srcId="{AB8EA1AF-C4F8-4270-BA38-3122468A3F87}" destId="{935B78F9-AC8E-4A57-9597-A41F156F9273}" srcOrd="0" destOrd="0" presId="urn:microsoft.com/office/officeart/2005/8/layout/cycle2"/>
    <dgm:cxn modelId="{74863EAC-E3E5-4946-A67C-18926ADF6587}" type="presParOf" srcId="{EF56D9DF-192A-404C-B732-8BDDAFFF8DF5}" destId="{BDE9757B-F8EA-4D0A-936D-20BFA1751582}" srcOrd="4" destOrd="0" presId="urn:microsoft.com/office/officeart/2005/8/layout/cycle2"/>
    <dgm:cxn modelId="{3517A35D-01CA-4106-83EB-7182D2145BF1}" type="presParOf" srcId="{EF56D9DF-192A-404C-B732-8BDDAFFF8DF5}" destId="{754F9409-3A32-472F-8E36-31096E7A3787}" srcOrd="5" destOrd="0" presId="urn:microsoft.com/office/officeart/2005/8/layout/cycle2"/>
    <dgm:cxn modelId="{5F7BBD03-19D0-4B20-95E8-D501BA71F5C9}" type="presParOf" srcId="{754F9409-3A32-472F-8E36-31096E7A3787}" destId="{EF19782D-AE6A-4B7B-A16A-D09D31177B89}" srcOrd="0" destOrd="0" presId="urn:microsoft.com/office/officeart/2005/8/layout/cycle2"/>
    <dgm:cxn modelId="{419C65B8-6033-4C2B-A4FA-B877F45305A6}" type="presParOf" srcId="{EF56D9DF-192A-404C-B732-8BDDAFFF8DF5}" destId="{7E6A18BB-86A9-499C-9AD2-9556BF0C7F9A}" srcOrd="6" destOrd="0" presId="urn:microsoft.com/office/officeart/2005/8/layout/cycle2"/>
    <dgm:cxn modelId="{9A729309-B1D8-4249-9C19-7C7B4DC03C23}" type="presParOf" srcId="{EF56D9DF-192A-404C-B732-8BDDAFFF8DF5}" destId="{BE69023C-A609-4F56-B4D1-811F90081E85}" srcOrd="7" destOrd="0" presId="urn:microsoft.com/office/officeart/2005/8/layout/cycle2"/>
    <dgm:cxn modelId="{B19A0F17-FD2C-4EBE-8D54-6AF428B4177B}" type="presParOf" srcId="{BE69023C-A609-4F56-B4D1-811F90081E85}" destId="{2C249545-595D-41EA-88C8-AADFACADEF57}" srcOrd="0" destOrd="0" presId="urn:microsoft.com/office/officeart/2005/8/layout/cycle2"/>
    <dgm:cxn modelId="{C25C7C23-51D2-49A6-BF20-E1A5EEB6CD49}" type="presParOf" srcId="{EF56D9DF-192A-404C-B732-8BDDAFFF8DF5}" destId="{DC6A2316-5410-47E5-976A-0D5DC4DFC9ED}" srcOrd="8" destOrd="0" presId="urn:microsoft.com/office/officeart/2005/8/layout/cycle2"/>
    <dgm:cxn modelId="{D11D699D-0D8B-4227-BA20-67066982B6F5}" type="presParOf" srcId="{EF56D9DF-192A-404C-B732-8BDDAFFF8DF5}" destId="{2B74F20A-51CB-4C45-940D-51132EEF9B94}" srcOrd="9" destOrd="0" presId="urn:microsoft.com/office/officeart/2005/8/layout/cycle2"/>
    <dgm:cxn modelId="{A8BAB305-0A28-4613-B4E5-10F2D7121571}" type="presParOf" srcId="{2B74F20A-51CB-4C45-940D-51132EEF9B94}" destId="{94F97FF3-25FE-4F8D-8473-609BCC5C76EF}"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D43256-F86F-409C-A74C-4B15ECC2AE8A}" type="doc">
      <dgm:prSet loTypeId="urn:microsoft.com/office/officeart/2005/8/layout/vList3" loCatId="list" qsTypeId="urn:microsoft.com/office/officeart/2005/8/quickstyle/simple1" qsCatId="simple" csTypeId="urn:microsoft.com/office/officeart/2005/8/colors/colorful3" csCatId="colorful" phldr="1"/>
      <dgm:spPr/>
    </dgm:pt>
    <dgm:pt modelId="{E239AB24-6171-41A0-844E-1F4472B7FEDC}">
      <dgm:prSet phldrT="[Text]" custT="1"/>
      <dgm:spPr/>
      <dgm:t>
        <a:bodyPr/>
        <a:lstStyle/>
        <a:p>
          <a:r>
            <a:rPr lang="en-US" sz="1600" dirty="0"/>
            <a:t>Text</a:t>
          </a:r>
          <a:endParaRPr lang="en-GB" sz="1600" dirty="0"/>
        </a:p>
      </dgm:t>
    </dgm:pt>
    <dgm:pt modelId="{57AD8A49-64C2-4ACB-9C63-26EB53454D31}" type="parTrans" cxnId="{7CE0D077-EFB0-4EE9-AD65-E2F0C85B1F73}">
      <dgm:prSet/>
      <dgm:spPr/>
      <dgm:t>
        <a:bodyPr/>
        <a:lstStyle/>
        <a:p>
          <a:endParaRPr lang="en-GB"/>
        </a:p>
      </dgm:t>
    </dgm:pt>
    <dgm:pt modelId="{B04B3C8F-AC80-47B6-8C56-C4F2F011FB85}" type="sibTrans" cxnId="{7CE0D077-EFB0-4EE9-AD65-E2F0C85B1F73}">
      <dgm:prSet/>
      <dgm:spPr/>
      <dgm:t>
        <a:bodyPr/>
        <a:lstStyle/>
        <a:p>
          <a:endParaRPr lang="en-GB"/>
        </a:p>
      </dgm:t>
    </dgm:pt>
    <dgm:pt modelId="{E5614DC2-0245-4FD7-9AA5-075BE1E3F9EE}">
      <dgm:prSet phldrT="[Text]" custT="1"/>
      <dgm:spPr/>
      <dgm:t>
        <a:bodyPr/>
        <a:lstStyle/>
        <a:p>
          <a:r>
            <a:rPr lang="en-GB" sz="1600" dirty="0"/>
            <a:t>Text</a:t>
          </a:r>
        </a:p>
      </dgm:t>
    </dgm:pt>
    <dgm:pt modelId="{8BEE149F-9DCC-435B-99F2-383EBEEE0D3B}" type="parTrans" cxnId="{6CAC4643-56FD-46EA-8ACA-A4CDF799DFD5}">
      <dgm:prSet/>
      <dgm:spPr/>
      <dgm:t>
        <a:bodyPr/>
        <a:lstStyle/>
        <a:p>
          <a:endParaRPr lang="en-GB"/>
        </a:p>
      </dgm:t>
    </dgm:pt>
    <dgm:pt modelId="{035B6E27-06CE-40E0-B76F-4D8796DDE0B4}" type="sibTrans" cxnId="{6CAC4643-56FD-46EA-8ACA-A4CDF799DFD5}">
      <dgm:prSet/>
      <dgm:spPr/>
      <dgm:t>
        <a:bodyPr/>
        <a:lstStyle/>
        <a:p>
          <a:endParaRPr lang="en-GB"/>
        </a:p>
      </dgm:t>
    </dgm:pt>
    <dgm:pt modelId="{2562F501-982C-4B6D-BA38-0E7A86FC2902}">
      <dgm:prSet phldrT="[Text]" custT="1"/>
      <dgm:spPr/>
      <dgm:t>
        <a:bodyPr/>
        <a:lstStyle/>
        <a:p>
          <a:r>
            <a:rPr lang="en-US" sz="1600" dirty="0"/>
            <a:t>Text</a:t>
          </a:r>
          <a:endParaRPr lang="en-GB" sz="1600" dirty="0"/>
        </a:p>
      </dgm:t>
    </dgm:pt>
    <dgm:pt modelId="{31C9893A-B6C4-4FA9-ADFB-D9899A3186FE}" type="parTrans" cxnId="{39C42627-3434-4A36-AC36-446C0B802309}">
      <dgm:prSet/>
      <dgm:spPr/>
      <dgm:t>
        <a:bodyPr/>
        <a:lstStyle/>
        <a:p>
          <a:endParaRPr lang="en-GB"/>
        </a:p>
      </dgm:t>
    </dgm:pt>
    <dgm:pt modelId="{1FFE489D-771B-4D9F-B5A8-6F1C7A27CC18}" type="sibTrans" cxnId="{39C42627-3434-4A36-AC36-446C0B802309}">
      <dgm:prSet/>
      <dgm:spPr/>
      <dgm:t>
        <a:bodyPr/>
        <a:lstStyle/>
        <a:p>
          <a:endParaRPr lang="en-GB"/>
        </a:p>
      </dgm:t>
    </dgm:pt>
    <dgm:pt modelId="{B6AF40D0-B4AA-4138-BA6E-7EA5A3E6F9CF}">
      <dgm:prSet phldrT="[Text]" custT="1"/>
      <dgm:spPr/>
      <dgm:t>
        <a:bodyPr/>
        <a:lstStyle/>
        <a:p>
          <a:r>
            <a:rPr lang="en-GB" sz="1600" dirty="0"/>
            <a:t>Text</a:t>
          </a:r>
        </a:p>
      </dgm:t>
    </dgm:pt>
    <dgm:pt modelId="{9680D867-8F69-44A7-A2EC-9DC037C4189D}" type="parTrans" cxnId="{03B68655-29BC-4266-AA82-94DDD816B31A}">
      <dgm:prSet/>
      <dgm:spPr/>
      <dgm:t>
        <a:bodyPr/>
        <a:lstStyle/>
        <a:p>
          <a:endParaRPr lang="en-GB"/>
        </a:p>
      </dgm:t>
    </dgm:pt>
    <dgm:pt modelId="{F4A1E6E4-6A8C-49BB-89E5-6975DDD767CB}" type="sibTrans" cxnId="{03B68655-29BC-4266-AA82-94DDD816B31A}">
      <dgm:prSet/>
      <dgm:spPr/>
      <dgm:t>
        <a:bodyPr/>
        <a:lstStyle/>
        <a:p>
          <a:endParaRPr lang="en-GB"/>
        </a:p>
      </dgm:t>
    </dgm:pt>
    <dgm:pt modelId="{DFF37F35-56CB-4AA0-89FB-070047CFA715}">
      <dgm:prSet phldrT="[Text]" custT="1"/>
      <dgm:spPr/>
      <dgm:t>
        <a:bodyPr/>
        <a:lstStyle/>
        <a:p>
          <a:r>
            <a:rPr lang="en-GB" sz="1600" dirty="0"/>
            <a:t>Text</a:t>
          </a:r>
        </a:p>
      </dgm:t>
    </dgm:pt>
    <dgm:pt modelId="{A1EFFA3A-F3BA-4677-925E-899A672D48C3}" type="parTrans" cxnId="{F841F479-60DF-4312-88C6-58122E166D1F}">
      <dgm:prSet/>
      <dgm:spPr/>
      <dgm:t>
        <a:bodyPr/>
        <a:lstStyle/>
        <a:p>
          <a:endParaRPr lang="en-GB"/>
        </a:p>
      </dgm:t>
    </dgm:pt>
    <dgm:pt modelId="{D220FAC8-EF31-4E7B-9DFF-1167B1C03409}" type="sibTrans" cxnId="{F841F479-60DF-4312-88C6-58122E166D1F}">
      <dgm:prSet/>
      <dgm:spPr/>
      <dgm:t>
        <a:bodyPr/>
        <a:lstStyle/>
        <a:p>
          <a:endParaRPr lang="en-GB"/>
        </a:p>
      </dgm:t>
    </dgm:pt>
    <dgm:pt modelId="{2871257E-9D5A-4957-B56A-5A419A3B4C9F}">
      <dgm:prSet phldrT="[Text]" custT="1"/>
      <dgm:spPr/>
      <dgm:t>
        <a:bodyPr/>
        <a:lstStyle/>
        <a:p>
          <a:r>
            <a:rPr lang="en-GB" sz="1600" dirty="0"/>
            <a:t>Text</a:t>
          </a:r>
        </a:p>
      </dgm:t>
    </dgm:pt>
    <dgm:pt modelId="{C39F9300-1F56-428F-8D01-54902F5890B9}" type="parTrans" cxnId="{2FFD2744-F9E8-48E5-A2E5-749D1CF16387}">
      <dgm:prSet/>
      <dgm:spPr/>
      <dgm:t>
        <a:bodyPr/>
        <a:lstStyle/>
        <a:p>
          <a:endParaRPr lang="en-GB"/>
        </a:p>
      </dgm:t>
    </dgm:pt>
    <dgm:pt modelId="{A1923D9A-7050-48D4-89E6-F479D8CC5D49}" type="sibTrans" cxnId="{2FFD2744-F9E8-48E5-A2E5-749D1CF16387}">
      <dgm:prSet/>
      <dgm:spPr/>
      <dgm:t>
        <a:bodyPr/>
        <a:lstStyle/>
        <a:p>
          <a:endParaRPr lang="en-GB"/>
        </a:p>
      </dgm:t>
    </dgm:pt>
    <dgm:pt modelId="{0CBE9E22-3405-4E28-896F-D8D5BD81C0B7}">
      <dgm:prSet phldrT="[Text]" custT="1"/>
      <dgm:spPr/>
      <dgm:t>
        <a:bodyPr/>
        <a:lstStyle/>
        <a:p>
          <a:r>
            <a:rPr lang="en-US" sz="1600" dirty="0"/>
            <a:t>Text</a:t>
          </a:r>
          <a:endParaRPr lang="en-GB" sz="1600" dirty="0"/>
        </a:p>
      </dgm:t>
    </dgm:pt>
    <dgm:pt modelId="{26F00798-AFB9-4044-8B3E-4FBF5FF80406}" type="parTrans" cxnId="{DBF64FD2-85FF-4291-AFC0-9C78268F9DDB}">
      <dgm:prSet/>
      <dgm:spPr/>
      <dgm:t>
        <a:bodyPr/>
        <a:lstStyle/>
        <a:p>
          <a:endParaRPr lang="en-GB"/>
        </a:p>
      </dgm:t>
    </dgm:pt>
    <dgm:pt modelId="{94BE23E0-759F-48F1-A01A-1142CAEA83C4}" type="sibTrans" cxnId="{DBF64FD2-85FF-4291-AFC0-9C78268F9DDB}">
      <dgm:prSet/>
      <dgm:spPr/>
      <dgm:t>
        <a:bodyPr/>
        <a:lstStyle/>
        <a:p>
          <a:endParaRPr lang="en-GB"/>
        </a:p>
      </dgm:t>
    </dgm:pt>
    <dgm:pt modelId="{851A915C-9CEE-43EF-9A3A-3D0B32078609}">
      <dgm:prSet phldrT="[Text]" custT="1"/>
      <dgm:spPr/>
      <dgm:t>
        <a:bodyPr/>
        <a:lstStyle/>
        <a:p>
          <a:r>
            <a:rPr lang="en-GB" sz="1600" dirty="0"/>
            <a:t>Text</a:t>
          </a:r>
        </a:p>
      </dgm:t>
    </dgm:pt>
    <dgm:pt modelId="{AF3C6C66-CCA8-4F88-A2B3-4E7C28FAE742}" type="parTrans" cxnId="{CE4ED2E1-362C-49C3-9D92-AC40E8A1F43F}">
      <dgm:prSet/>
      <dgm:spPr/>
      <dgm:t>
        <a:bodyPr/>
        <a:lstStyle/>
        <a:p>
          <a:endParaRPr lang="en-GB"/>
        </a:p>
      </dgm:t>
    </dgm:pt>
    <dgm:pt modelId="{FC576211-6F8A-4FEB-AC4C-D93B1199958F}" type="sibTrans" cxnId="{CE4ED2E1-362C-49C3-9D92-AC40E8A1F43F}">
      <dgm:prSet/>
      <dgm:spPr/>
      <dgm:t>
        <a:bodyPr/>
        <a:lstStyle/>
        <a:p>
          <a:endParaRPr lang="en-GB"/>
        </a:p>
      </dgm:t>
    </dgm:pt>
    <dgm:pt modelId="{2DC21693-10DA-49AC-845D-8BC2216BF39C}" type="pres">
      <dgm:prSet presAssocID="{F5D43256-F86F-409C-A74C-4B15ECC2AE8A}" presName="linearFlow" presStyleCnt="0">
        <dgm:presLayoutVars>
          <dgm:dir/>
          <dgm:resizeHandles val="exact"/>
        </dgm:presLayoutVars>
      </dgm:prSet>
      <dgm:spPr/>
    </dgm:pt>
    <dgm:pt modelId="{DF8B5136-55CD-4039-8508-BAC7B61E790C}" type="pres">
      <dgm:prSet presAssocID="{E239AB24-6171-41A0-844E-1F4472B7FEDC}" presName="composite" presStyleCnt="0"/>
      <dgm:spPr/>
    </dgm:pt>
    <dgm:pt modelId="{2E0D866B-BB49-42DF-96B4-D7E8C13198D2}" type="pres">
      <dgm:prSet presAssocID="{E239AB24-6171-41A0-844E-1F4472B7FEDC}" presName="imgShp" presStyleLbl="fgImgPlace1" presStyleIdx="0" presStyleCnt="3"/>
      <dgm:spPr/>
    </dgm:pt>
    <dgm:pt modelId="{A2E9F768-9C8F-4646-9746-3B818CC55D33}" type="pres">
      <dgm:prSet presAssocID="{E239AB24-6171-41A0-844E-1F4472B7FEDC}" presName="txShp" presStyleLbl="node1" presStyleIdx="0" presStyleCnt="3">
        <dgm:presLayoutVars>
          <dgm:bulletEnabled val="1"/>
        </dgm:presLayoutVars>
      </dgm:prSet>
      <dgm:spPr/>
      <dgm:t>
        <a:bodyPr/>
        <a:lstStyle/>
        <a:p>
          <a:endParaRPr lang="de-DE"/>
        </a:p>
      </dgm:t>
    </dgm:pt>
    <dgm:pt modelId="{C5337FE6-6913-4C32-919A-52208E617583}" type="pres">
      <dgm:prSet presAssocID="{B04B3C8F-AC80-47B6-8C56-C4F2F011FB85}" presName="spacing" presStyleCnt="0"/>
      <dgm:spPr/>
    </dgm:pt>
    <dgm:pt modelId="{C854B665-1578-4F31-8717-AC15C1300109}" type="pres">
      <dgm:prSet presAssocID="{DFF37F35-56CB-4AA0-89FB-070047CFA715}" presName="composite" presStyleCnt="0"/>
      <dgm:spPr/>
    </dgm:pt>
    <dgm:pt modelId="{552190EC-412A-42BF-A11F-910AE32820BA}" type="pres">
      <dgm:prSet presAssocID="{DFF37F35-56CB-4AA0-89FB-070047CFA715}" presName="imgShp" presStyleLbl="fgImgPlace1" presStyleIdx="1" presStyleCnt="3"/>
      <dgm:spPr/>
    </dgm:pt>
    <dgm:pt modelId="{A11065E2-80CD-4256-BBF2-1D59F805B0C7}" type="pres">
      <dgm:prSet presAssocID="{DFF37F35-56CB-4AA0-89FB-070047CFA715}" presName="txShp" presStyleLbl="node1" presStyleIdx="1" presStyleCnt="3">
        <dgm:presLayoutVars>
          <dgm:bulletEnabled val="1"/>
        </dgm:presLayoutVars>
      </dgm:prSet>
      <dgm:spPr/>
      <dgm:t>
        <a:bodyPr/>
        <a:lstStyle/>
        <a:p>
          <a:endParaRPr lang="de-DE"/>
        </a:p>
      </dgm:t>
    </dgm:pt>
    <dgm:pt modelId="{A50779C1-A97A-45AD-B20B-BEF44BC066B9}" type="pres">
      <dgm:prSet presAssocID="{D220FAC8-EF31-4E7B-9DFF-1167B1C03409}" presName="spacing" presStyleCnt="0"/>
      <dgm:spPr/>
    </dgm:pt>
    <dgm:pt modelId="{BE383950-E2B3-4F6F-9CF4-21E4AB996BB2}" type="pres">
      <dgm:prSet presAssocID="{2562F501-982C-4B6D-BA38-0E7A86FC2902}" presName="composite" presStyleCnt="0"/>
      <dgm:spPr/>
    </dgm:pt>
    <dgm:pt modelId="{5155FCB6-774B-45E3-A2B1-F29E7ED2EF34}" type="pres">
      <dgm:prSet presAssocID="{2562F501-982C-4B6D-BA38-0E7A86FC2902}" presName="imgShp" presStyleLbl="fgImgPlace1" presStyleIdx="2" presStyleCnt="3"/>
      <dgm:spPr/>
    </dgm:pt>
    <dgm:pt modelId="{7AD64C7C-4B7F-4E13-9F49-45B6CA758C18}" type="pres">
      <dgm:prSet presAssocID="{2562F501-982C-4B6D-BA38-0E7A86FC2902}" presName="txShp" presStyleLbl="node1" presStyleIdx="2" presStyleCnt="3">
        <dgm:presLayoutVars>
          <dgm:bulletEnabled val="1"/>
        </dgm:presLayoutVars>
      </dgm:prSet>
      <dgm:spPr/>
      <dgm:t>
        <a:bodyPr/>
        <a:lstStyle/>
        <a:p>
          <a:endParaRPr lang="de-DE"/>
        </a:p>
      </dgm:t>
    </dgm:pt>
  </dgm:ptLst>
  <dgm:cxnLst>
    <dgm:cxn modelId="{03B68655-29BC-4266-AA82-94DDD816B31A}" srcId="{E239AB24-6171-41A0-844E-1F4472B7FEDC}" destId="{B6AF40D0-B4AA-4138-BA6E-7EA5A3E6F9CF}" srcOrd="0" destOrd="0" parTransId="{9680D867-8F69-44A7-A2EC-9DC037C4189D}" sibTransId="{F4A1E6E4-6A8C-49BB-89E5-6975DDD767CB}"/>
    <dgm:cxn modelId="{6C6E5CB9-DB81-4634-BEC4-C65093E102BB}" type="presOf" srcId="{2562F501-982C-4B6D-BA38-0E7A86FC2902}" destId="{7AD64C7C-4B7F-4E13-9F49-45B6CA758C18}" srcOrd="0" destOrd="0" presId="urn:microsoft.com/office/officeart/2005/8/layout/vList3"/>
    <dgm:cxn modelId="{6CAC4643-56FD-46EA-8ACA-A4CDF799DFD5}" srcId="{E239AB24-6171-41A0-844E-1F4472B7FEDC}" destId="{E5614DC2-0245-4FD7-9AA5-075BE1E3F9EE}" srcOrd="1" destOrd="0" parTransId="{8BEE149F-9DCC-435B-99F2-383EBEEE0D3B}" sibTransId="{035B6E27-06CE-40E0-B76F-4D8796DDE0B4}"/>
    <dgm:cxn modelId="{22BB4CFA-6BA1-4BD7-804D-EF6022CBF4A1}" type="presOf" srcId="{F5D43256-F86F-409C-A74C-4B15ECC2AE8A}" destId="{2DC21693-10DA-49AC-845D-8BC2216BF39C}" srcOrd="0" destOrd="0" presId="urn:microsoft.com/office/officeart/2005/8/layout/vList3"/>
    <dgm:cxn modelId="{DBF64FD2-85FF-4291-AFC0-9C78268F9DDB}" srcId="{2562F501-982C-4B6D-BA38-0E7A86FC2902}" destId="{0CBE9E22-3405-4E28-896F-D8D5BD81C0B7}" srcOrd="0" destOrd="0" parTransId="{26F00798-AFB9-4044-8B3E-4FBF5FF80406}" sibTransId="{94BE23E0-759F-48F1-A01A-1142CAEA83C4}"/>
    <dgm:cxn modelId="{F841F479-60DF-4312-88C6-58122E166D1F}" srcId="{F5D43256-F86F-409C-A74C-4B15ECC2AE8A}" destId="{DFF37F35-56CB-4AA0-89FB-070047CFA715}" srcOrd="1" destOrd="0" parTransId="{A1EFFA3A-F3BA-4677-925E-899A672D48C3}" sibTransId="{D220FAC8-EF31-4E7B-9DFF-1167B1C03409}"/>
    <dgm:cxn modelId="{CE4ED2E1-362C-49C3-9D92-AC40E8A1F43F}" srcId="{2562F501-982C-4B6D-BA38-0E7A86FC2902}" destId="{851A915C-9CEE-43EF-9A3A-3D0B32078609}" srcOrd="1" destOrd="0" parTransId="{AF3C6C66-CCA8-4F88-A2B3-4E7C28FAE742}" sibTransId="{FC576211-6F8A-4FEB-AC4C-D93B1199958F}"/>
    <dgm:cxn modelId="{2FFD2744-F9E8-48E5-A2E5-749D1CF16387}" srcId="{DFF37F35-56CB-4AA0-89FB-070047CFA715}" destId="{2871257E-9D5A-4957-B56A-5A419A3B4C9F}" srcOrd="0" destOrd="0" parTransId="{C39F9300-1F56-428F-8D01-54902F5890B9}" sibTransId="{A1923D9A-7050-48D4-89E6-F479D8CC5D49}"/>
    <dgm:cxn modelId="{5045E244-89DB-4E0D-988B-42E98B28CFD4}" type="presOf" srcId="{B6AF40D0-B4AA-4138-BA6E-7EA5A3E6F9CF}" destId="{A2E9F768-9C8F-4646-9746-3B818CC55D33}" srcOrd="0" destOrd="1" presId="urn:microsoft.com/office/officeart/2005/8/layout/vList3"/>
    <dgm:cxn modelId="{5DAF3560-D726-4757-9B3B-269795207AA1}" type="presOf" srcId="{2871257E-9D5A-4957-B56A-5A419A3B4C9F}" destId="{A11065E2-80CD-4256-BBF2-1D59F805B0C7}" srcOrd="0" destOrd="1" presId="urn:microsoft.com/office/officeart/2005/8/layout/vList3"/>
    <dgm:cxn modelId="{39C42627-3434-4A36-AC36-446C0B802309}" srcId="{F5D43256-F86F-409C-A74C-4B15ECC2AE8A}" destId="{2562F501-982C-4B6D-BA38-0E7A86FC2902}" srcOrd="2" destOrd="0" parTransId="{31C9893A-B6C4-4FA9-ADFB-D9899A3186FE}" sibTransId="{1FFE489D-771B-4D9F-B5A8-6F1C7A27CC18}"/>
    <dgm:cxn modelId="{6D9A187D-3D10-42EF-B0DA-8B93D48BA983}" type="presOf" srcId="{DFF37F35-56CB-4AA0-89FB-070047CFA715}" destId="{A11065E2-80CD-4256-BBF2-1D59F805B0C7}" srcOrd="0" destOrd="0" presId="urn:microsoft.com/office/officeart/2005/8/layout/vList3"/>
    <dgm:cxn modelId="{7CE0D077-EFB0-4EE9-AD65-E2F0C85B1F73}" srcId="{F5D43256-F86F-409C-A74C-4B15ECC2AE8A}" destId="{E239AB24-6171-41A0-844E-1F4472B7FEDC}" srcOrd="0" destOrd="0" parTransId="{57AD8A49-64C2-4ACB-9C63-26EB53454D31}" sibTransId="{B04B3C8F-AC80-47B6-8C56-C4F2F011FB85}"/>
    <dgm:cxn modelId="{25CD02CE-1C5B-475E-A3EC-50CED21CFC67}" type="presOf" srcId="{851A915C-9CEE-43EF-9A3A-3D0B32078609}" destId="{7AD64C7C-4B7F-4E13-9F49-45B6CA758C18}" srcOrd="0" destOrd="2" presId="urn:microsoft.com/office/officeart/2005/8/layout/vList3"/>
    <dgm:cxn modelId="{B3F62E14-54B7-4D88-9D21-9FB8788E1551}" type="presOf" srcId="{E239AB24-6171-41A0-844E-1F4472B7FEDC}" destId="{A2E9F768-9C8F-4646-9746-3B818CC55D33}" srcOrd="0" destOrd="0" presId="urn:microsoft.com/office/officeart/2005/8/layout/vList3"/>
    <dgm:cxn modelId="{6DFB60E6-7950-4CC1-9000-0DE76B313F03}" type="presOf" srcId="{E5614DC2-0245-4FD7-9AA5-075BE1E3F9EE}" destId="{A2E9F768-9C8F-4646-9746-3B818CC55D33}" srcOrd="0" destOrd="2" presId="urn:microsoft.com/office/officeart/2005/8/layout/vList3"/>
    <dgm:cxn modelId="{680EDD63-0A14-43DB-87AC-3BC6FECD7FF3}" type="presOf" srcId="{0CBE9E22-3405-4E28-896F-D8D5BD81C0B7}" destId="{7AD64C7C-4B7F-4E13-9F49-45B6CA758C18}" srcOrd="0" destOrd="1" presId="urn:microsoft.com/office/officeart/2005/8/layout/vList3"/>
    <dgm:cxn modelId="{0DEE05CE-C2C2-419F-A22B-0FB254B4590D}" type="presParOf" srcId="{2DC21693-10DA-49AC-845D-8BC2216BF39C}" destId="{DF8B5136-55CD-4039-8508-BAC7B61E790C}" srcOrd="0" destOrd="0" presId="urn:microsoft.com/office/officeart/2005/8/layout/vList3"/>
    <dgm:cxn modelId="{1965A915-C166-4BB9-A4A6-8EAC94B96EA1}" type="presParOf" srcId="{DF8B5136-55CD-4039-8508-BAC7B61E790C}" destId="{2E0D866B-BB49-42DF-96B4-D7E8C13198D2}" srcOrd="0" destOrd="0" presId="urn:microsoft.com/office/officeart/2005/8/layout/vList3"/>
    <dgm:cxn modelId="{6FF85D32-46D1-4FAB-A008-7C92ECDADBB8}" type="presParOf" srcId="{DF8B5136-55CD-4039-8508-BAC7B61E790C}" destId="{A2E9F768-9C8F-4646-9746-3B818CC55D33}" srcOrd="1" destOrd="0" presId="urn:microsoft.com/office/officeart/2005/8/layout/vList3"/>
    <dgm:cxn modelId="{B829B0C0-68D6-4DE1-ADBF-921F764D51F4}" type="presParOf" srcId="{2DC21693-10DA-49AC-845D-8BC2216BF39C}" destId="{C5337FE6-6913-4C32-919A-52208E617583}" srcOrd="1" destOrd="0" presId="urn:microsoft.com/office/officeart/2005/8/layout/vList3"/>
    <dgm:cxn modelId="{642A0AA0-4109-45E8-AC81-308C9CDEB088}" type="presParOf" srcId="{2DC21693-10DA-49AC-845D-8BC2216BF39C}" destId="{C854B665-1578-4F31-8717-AC15C1300109}" srcOrd="2" destOrd="0" presId="urn:microsoft.com/office/officeart/2005/8/layout/vList3"/>
    <dgm:cxn modelId="{E24D4FEE-2148-480A-B171-5437563277CC}" type="presParOf" srcId="{C854B665-1578-4F31-8717-AC15C1300109}" destId="{552190EC-412A-42BF-A11F-910AE32820BA}" srcOrd="0" destOrd="0" presId="urn:microsoft.com/office/officeart/2005/8/layout/vList3"/>
    <dgm:cxn modelId="{0A09DC95-8DE1-431F-B82B-5C10DB69CBC3}" type="presParOf" srcId="{C854B665-1578-4F31-8717-AC15C1300109}" destId="{A11065E2-80CD-4256-BBF2-1D59F805B0C7}" srcOrd="1" destOrd="0" presId="urn:microsoft.com/office/officeart/2005/8/layout/vList3"/>
    <dgm:cxn modelId="{93471FAC-5209-4D32-A2F0-F0E69B392AE8}" type="presParOf" srcId="{2DC21693-10DA-49AC-845D-8BC2216BF39C}" destId="{A50779C1-A97A-45AD-B20B-BEF44BC066B9}" srcOrd="3" destOrd="0" presId="urn:microsoft.com/office/officeart/2005/8/layout/vList3"/>
    <dgm:cxn modelId="{C1587C62-9B6C-4920-9ECF-EB61939C2EC3}" type="presParOf" srcId="{2DC21693-10DA-49AC-845D-8BC2216BF39C}" destId="{BE383950-E2B3-4F6F-9CF4-21E4AB996BB2}" srcOrd="4" destOrd="0" presId="urn:microsoft.com/office/officeart/2005/8/layout/vList3"/>
    <dgm:cxn modelId="{FAC4C23A-311B-4EA8-BB14-48C4AAF07064}" type="presParOf" srcId="{BE383950-E2B3-4F6F-9CF4-21E4AB996BB2}" destId="{5155FCB6-774B-45E3-A2B1-F29E7ED2EF34}" srcOrd="0" destOrd="0" presId="urn:microsoft.com/office/officeart/2005/8/layout/vList3"/>
    <dgm:cxn modelId="{72DA185E-CB7B-43FB-BB29-A8F4B571ED22}" type="presParOf" srcId="{BE383950-E2B3-4F6F-9CF4-21E4AB996BB2}" destId="{7AD64C7C-4B7F-4E13-9F49-45B6CA758C1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37D83-D30F-40C2-9652-63F309292E74}">
      <dsp:nvSpPr>
        <dsp:cNvPr id="0" name=""/>
        <dsp:cNvSpPr/>
      </dsp:nvSpPr>
      <dsp:spPr>
        <a:xfrm rot="16200000">
          <a:off x="-1359780"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1359780" y="2076516"/>
        <a:ext cx="3157822" cy="326695"/>
      </dsp:txXfrm>
    </dsp:sp>
    <dsp:sp modelId="{98619366-6A3A-4237-BDEF-974EBA483E16}">
      <dsp:nvSpPr>
        <dsp:cNvPr id="0" name=""/>
        <dsp:cNvSpPr/>
      </dsp:nvSpPr>
      <dsp:spPr>
        <a:xfrm>
          <a:off x="382478" y="660953"/>
          <a:ext cx="1627291" cy="31578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82478" y="660953"/>
        <a:ext cx="1627291" cy="3157822"/>
      </dsp:txXfrm>
    </dsp:sp>
    <dsp:sp modelId="{00987851-CFB1-49C2-A694-8785BBA86C32}">
      <dsp:nvSpPr>
        <dsp:cNvPr id="0" name=""/>
        <dsp:cNvSpPr/>
      </dsp:nvSpPr>
      <dsp:spPr>
        <a:xfrm>
          <a:off x="55782" y="229714"/>
          <a:ext cx="653391" cy="653391"/>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B2EAD-B7F2-400E-BE96-D57B4ADC0CAA}">
      <dsp:nvSpPr>
        <dsp:cNvPr id="0" name=""/>
        <dsp:cNvSpPr/>
      </dsp:nvSpPr>
      <dsp:spPr>
        <a:xfrm rot="16200000">
          <a:off x="1023474"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1023474" y="2076516"/>
        <a:ext cx="3157822" cy="326695"/>
      </dsp:txXfrm>
    </dsp:sp>
    <dsp:sp modelId="{14F6FCD3-99A9-4CD3-A6C7-1BD97813F8DB}">
      <dsp:nvSpPr>
        <dsp:cNvPr id="0" name=""/>
        <dsp:cNvSpPr/>
      </dsp:nvSpPr>
      <dsp:spPr>
        <a:xfrm>
          <a:off x="2765733" y="660953"/>
          <a:ext cx="1627291" cy="31578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765733" y="660953"/>
        <a:ext cx="1627291" cy="3157822"/>
      </dsp:txXfrm>
    </dsp:sp>
    <dsp:sp modelId="{AB3D035D-863D-44C8-A7B0-0074F5579986}">
      <dsp:nvSpPr>
        <dsp:cNvPr id="0" name=""/>
        <dsp:cNvSpPr/>
      </dsp:nvSpPr>
      <dsp:spPr>
        <a:xfrm>
          <a:off x="2439037" y="229714"/>
          <a:ext cx="653391" cy="653391"/>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B08C63-3D57-417B-BB40-B5EF3BF96BE5}">
      <dsp:nvSpPr>
        <dsp:cNvPr id="0" name=""/>
        <dsp:cNvSpPr/>
      </dsp:nvSpPr>
      <dsp:spPr>
        <a:xfrm rot="16200000">
          <a:off x="3406729"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3406729" y="2076516"/>
        <a:ext cx="3157822" cy="326695"/>
      </dsp:txXfrm>
    </dsp:sp>
    <dsp:sp modelId="{B069C734-F5FC-43FC-8F70-4CDF5DB88581}">
      <dsp:nvSpPr>
        <dsp:cNvPr id="0" name=""/>
        <dsp:cNvSpPr/>
      </dsp:nvSpPr>
      <dsp:spPr>
        <a:xfrm>
          <a:off x="5148988" y="660953"/>
          <a:ext cx="1627291" cy="31578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5148988" y="660953"/>
        <a:ext cx="1627291" cy="3157822"/>
      </dsp:txXfrm>
    </dsp:sp>
    <dsp:sp modelId="{C2A106DD-2AB0-4934-8989-71ABB0410C5B}">
      <dsp:nvSpPr>
        <dsp:cNvPr id="0" name=""/>
        <dsp:cNvSpPr/>
      </dsp:nvSpPr>
      <dsp:spPr>
        <a:xfrm>
          <a:off x="4822293" y="229714"/>
          <a:ext cx="653391" cy="653391"/>
        </a:xfrm>
        <a:prstGeom prst="rect">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C70E2-492E-450A-90CC-7A023E1E20B1}">
      <dsp:nvSpPr>
        <dsp:cNvPr id="0" name=""/>
        <dsp:cNvSpPr/>
      </dsp:nvSpPr>
      <dsp:spPr>
        <a:xfrm rot="16200000">
          <a:off x="5789985"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5789985" y="2076516"/>
        <a:ext cx="3157822" cy="326695"/>
      </dsp:txXfrm>
    </dsp:sp>
    <dsp:sp modelId="{5460E45C-9389-4BE8-A139-9ECA4E769092}">
      <dsp:nvSpPr>
        <dsp:cNvPr id="0" name=""/>
        <dsp:cNvSpPr/>
      </dsp:nvSpPr>
      <dsp:spPr>
        <a:xfrm>
          <a:off x="7532244" y="660953"/>
          <a:ext cx="1627291" cy="31578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7532244" y="660953"/>
        <a:ext cx="1627291" cy="3157822"/>
      </dsp:txXfrm>
    </dsp:sp>
    <dsp:sp modelId="{60C3021D-93F6-43B3-8099-659C7BC1BA44}">
      <dsp:nvSpPr>
        <dsp:cNvPr id="0" name=""/>
        <dsp:cNvSpPr/>
      </dsp:nvSpPr>
      <dsp:spPr>
        <a:xfrm>
          <a:off x="7205548" y="229714"/>
          <a:ext cx="653391" cy="653391"/>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9F768-9C8F-4646-9746-3B818CC55D33}">
      <dsp:nvSpPr>
        <dsp:cNvPr id="0" name=""/>
        <dsp:cNvSpPr/>
      </dsp:nvSpPr>
      <dsp:spPr>
        <a:xfrm rot="10800000">
          <a:off x="1227677" y="411"/>
          <a:ext cx="7088811" cy="1056687"/>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70" tIns="60960" rIns="113792" bIns="60960" numCol="1" spcCol="1270" anchor="t" anchorCtr="0">
          <a:noAutofit/>
        </a:bodyPr>
        <a:lstStyle/>
        <a:p>
          <a:pPr lvl="0" algn="l" defTabSz="711200">
            <a:lnSpc>
              <a:spcPct val="90000"/>
            </a:lnSpc>
            <a:spcBef>
              <a:spcPct val="0"/>
            </a:spcBef>
            <a:spcAft>
              <a:spcPct val="35000"/>
            </a:spcAft>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rot="10800000">
        <a:off x="1491849" y="411"/>
        <a:ext cx="6824639" cy="1056687"/>
      </dsp:txXfrm>
    </dsp:sp>
    <dsp:sp modelId="{2E0D866B-BB49-42DF-96B4-D7E8C13198D2}">
      <dsp:nvSpPr>
        <dsp:cNvPr id="0" name=""/>
        <dsp:cNvSpPr/>
      </dsp:nvSpPr>
      <dsp:spPr>
        <a:xfrm>
          <a:off x="0" y="411"/>
          <a:ext cx="1056687" cy="1056687"/>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065E2-80CD-4256-BBF2-1D59F805B0C7}">
      <dsp:nvSpPr>
        <dsp:cNvPr id="0" name=""/>
        <dsp:cNvSpPr/>
      </dsp:nvSpPr>
      <dsp:spPr>
        <a:xfrm rot="10800000">
          <a:off x="1227677" y="1372528"/>
          <a:ext cx="7088811" cy="105668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70" tIns="60960" rIns="113792" bIns="60960" numCol="1" spcCol="1270" anchor="t" anchorCtr="0">
          <a:noAutofit/>
        </a:bodyPr>
        <a:lstStyle/>
        <a:p>
          <a:pPr lvl="0" algn="l" defTabSz="711200">
            <a:lnSpc>
              <a:spcPct val="90000"/>
            </a:lnSpc>
            <a:spcBef>
              <a:spcPct val="0"/>
            </a:spcBef>
            <a:spcAft>
              <a:spcPct val="35000"/>
            </a:spcAft>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rot="10800000">
        <a:off x="1491849" y="1372528"/>
        <a:ext cx="6824639" cy="1056687"/>
      </dsp:txXfrm>
    </dsp:sp>
    <dsp:sp modelId="{552190EC-412A-42BF-A11F-910AE32820BA}">
      <dsp:nvSpPr>
        <dsp:cNvPr id="0" name=""/>
        <dsp:cNvSpPr/>
      </dsp:nvSpPr>
      <dsp:spPr>
        <a:xfrm>
          <a:off x="0" y="1372528"/>
          <a:ext cx="1056687" cy="1056687"/>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64C7C-4B7F-4E13-9F49-45B6CA758C18}">
      <dsp:nvSpPr>
        <dsp:cNvPr id="0" name=""/>
        <dsp:cNvSpPr/>
      </dsp:nvSpPr>
      <dsp:spPr>
        <a:xfrm rot="10800000">
          <a:off x="1227677" y="2744645"/>
          <a:ext cx="7088811" cy="1056687"/>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970" tIns="60960" rIns="113792" bIns="60960" numCol="1" spcCol="1270" anchor="t" anchorCtr="0">
          <a:noAutofit/>
        </a:bodyPr>
        <a:lstStyle/>
        <a:p>
          <a:pPr lvl="0" algn="l" defTabSz="711200">
            <a:lnSpc>
              <a:spcPct val="90000"/>
            </a:lnSpc>
            <a:spcBef>
              <a:spcPct val="0"/>
            </a:spcBef>
            <a:spcAft>
              <a:spcPct val="35000"/>
            </a:spcAft>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rot="10800000">
        <a:off x="1491849" y="2744645"/>
        <a:ext cx="6824639" cy="1056687"/>
      </dsp:txXfrm>
    </dsp:sp>
    <dsp:sp modelId="{5155FCB6-774B-45E3-A2B1-F29E7ED2EF34}">
      <dsp:nvSpPr>
        <dsp:cNvPr id="0" name=""/>
        <dsp:cNvSpPr/>
      </dsp:nvSpPr>
      <dsp:spPr>
        <a:xfrm>
          <a:off x="0" y="2744645"/>
          <a:ext cx="1056687" cy="1056687"/>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5BC9C-2E43-47BE-AD7E-B220332A44D2}">
      <dsp:nvSpPr>
        <dsp:cNvPr id="0" name=""/>
        <dsp:cNvSpPr/>
      </dsp:nvSpPr>
      <dsp:spPr>
        <a:xfrm>
          <a:off x="-4883504" y="-748369"/>
          <a:ext cx="5816327" cy="5816327"/>
        </a:xfrm>
        <a:prstGeom prst="blockArc">
          <a:avLst>
            <a:gd name="adj1" fmla="val 18900000"/>
            <a:gd name="adj2" fmla="val 2700000"/>
            <a:gd name="adj3" fmla="val 371"/>
          </a:avLst>
        </a:prstGeom>
        <a:solidFill>
          <a:schemeClr val="tx2"/>
        </a:solid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7CBDFAE9-E683-437A-9F9A-C5C8AAF64B29}">
      <dsp:nvSpPr>
        <dsp:cNvPr id="0" name=""/>
        <dsp:cNvSpPr/>
      </dsp:nvSpPr>
      <dsp:spPr>
        <a:xfrm>
          <a:off x="488500" y="332090"/>
          <a:ext cx="5085798" cy="6645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488500" y="332090"/>
        <a:ext cx="5085798" cy="664525"/>
      </dsp:txXfrm>
    </dsp:sp>
    <dsp:sp modelId="{CC93D411-7B92-4B7A-AAFA-36507BA191AF}">
      <dsp:nvSpPr>
        <dsp:cNvPr id="0" name=""/>
        <dsp:cNvSpPr/>
      </dsp:nvSpPr>
      <dsp:spPr>
        <a:xfrm>
          <a:off x="73172" y="249024"/>
          <a:ext cx="830656" cy="8306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0DBCB3-47F3-4078-A55E-BFE045A26787}">
      <dsp:nvSpPr>
        <dsp:cNvPr id="0" name=""/>
        <dsp:cNvSpPr/>
      </dsp:nvSpPr>
      <dsp:spPr>
        <a:xfrm>
          <a:off x="869488" y="1329051"/>
          <a:ext cx="4704810" cy="6645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869488" y="1329051"/>
        <a:ext cx="4704810" cy="664525"/>
      </dsp:txXfrm>
    </dsp:sp>
    <dsp:sp modelId="{99E7F348-891E-458D-8E3F-6A28993163F2}">
      <dsp:nvSpPr>
        <dsp:cNvPr id="0" name=""/>
        <dsp:cNvSpPr/>
      </dsp:nvSpPr>
      <dsp:spPr>
        <a:xfrm>
          <a:off x="454159" y="1245985"/>
          <a:ext cx="830656" cy="8306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D7BA88-B396-42A7-956F-093ADBE71E9E}">
      <dsp:nvSpPr>
        <dsp:cNvPr id="0" name=""/>
        <dsp:cNvSpPr/>
      </dsp:nvSpPr>
      <dsp:spPr>
        <a:xfrm>
          <a:off x="869488" y="2326012"/>
          <a:ext cx="4704810" cy="6645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869488" y="2326012"/>
        <a:ext cx="4704810" cy="664525"/>
      </dsp:txXfrm>
    </dsp:sp>
    <dsp:sp modelId="{989E6F41-3A4B-4777-9C45-3C104392E4AE}">
      <dsp:nvSpPr>
        <dsp:cNvPr id="0" name=""/>
        <dsp:cNvSpPr/>
      </dsp:nvSpPr>
      <dsp:spPr>
        <a:xfrm>
          <a:off x="454159" y="2242946"/>
          <a:ext cx="830656" cy="8306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1935A1-B04A-4DA9-B94D-008153EE3A04}">
      <dsp:nvSpPr>
        <dsp:cNvPr id="0" name=""/>
        <dsp:cNvSpPr/>
      </dsp:nvSpPr>
      <dsp:spPr>
        <a:xfrm>
          <a:off x="488500" y="3322973"/>
          <a:ext cx="5085798" cy="6645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488500" y="3322973"/>
        <a:ext cx="5085798" cy="664525"/>
      </dsp:txXfrm>
    </dsp:sp>
    <dsp:sp modelId="{08343021-3DD7-4F0D-9C50-70BD60B549C3}">
      <dsp:nvSpPr>
        <dsp:cNvPr id="0" name=""/>
        <dsp:cNvSpPr/>
      </dsp:nvSpPr>
      <dsp:spPr>
        <a:xfrm>
          <a:off x="73172" y="3239907"/>
          <a:ext cx="830656" cy="83065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5BC9C-2E43-47BE-AD7E-B220332A44D2}">
      <dsp:nvSpPr>
        <dsp:cNvPr id="0" name=""/>
        <dsp:cNvSpPr/>
      </dsp:nvSpPr>
      <dsp:spPr>
        <a:xfrm>
          <a:off x="-4883504" y="-748369"/>
          <a:ext cx="5816327" cy="5816327"/>
        </a:xfrm>
        <a:prstGeom prst="blockArc">
          <a:avLst>
            <a:gd name="adj1" fmla="val 18900000"/>
            <a:gd name="adj2" fmla="val 2700000"/>
            <a:gd name="adj3" fmla="val 371"/>
          </a:avLst>
        </a:prstGeom>
        <a:solidFill>
          <a:schemeClr val="tx2"/>
        </a:solid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7CBDFAE9-E683-437A-9F9A-C5C8AAF64B29}">
      <dsp:nvSpPr>
        <dsp:cNvPr id="0" name=""/>
        <dsp:cNvSpPr/>
      </dsp:nvSpPr>
      <dsp:spPr>
        <a:xfrm>
          <a:off x="488500" y="332090"/>
          <a:ext cx="5085798" cy="6645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488500" y="332090"/>
        <a:ext cx="5085798" cy="664525"/>
      </dsp:txXfrm>
    </dsp:sp>
    <dsp:sp modelId="{CC93D411-7B92-4B7A-AAFA-36507BA191AF}">
      <dsp:nvSpPr>
        <dsp:cNvPr id="0" name=""/>
        <dsp:cNvSpPr/>
      </dsp:nvSpPr>
      <dsp:spPr>
        <a:xfrm>
          <a:off x="73172" y="249024"/>
          <a:ext cx="830656" cy="8306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0DBCB3-47F3-4078-A55E-BFE045A26787}">
      <dsp:nvSpPr>
        <dsp:cNvPr id="0" name=""/>
        <dsp:cNvSpPr/>
      </dsp:nvSpPr>
      <dsp:spPr>
        <a:xfrm>
          <a:off x="869488" y="1329051"/>
          <a:ext cx="4704810" cy="664525"/>
        </a:xfrm>
        <a:prstGeom prst="rect">
          <a:avLst/>
        </a:prstGeom>
        <a:solidFill>
          <a:schemeClr val="accent3">
            <a:hueOff val="-13953"/>
            <a:satOff val="-6073"/>
            <a:lumOff val="10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869488" y="1329051"/>
        <a:ext cx="4704810" cy="664525"/>
      </dsp:txXfrm>
    </dsp:sp>
    <dsp:sp modelId="{99E7F348-891E-458D-8E3F-6A28993163F2}">
      <dsp:nvSpPr>
        <dsp:cNvPr id="0" name=""/>
        <dsp:cNvSpPr/>
      </dsp:nvSpPr>
      <dsp:spPr>
        <a:xfrm>
          <a:off x="454159" y="1245985"/>
          <a:ext cx="830656" cy="830656"/>
        </a:xfrm>
        <a:prstGeom prst="ellipse">
          <a:avLst/>
        </a:prstGeom>
        <a:solidFill>
          <a:schemeClr val="lt1">
            <a:hueOff val="0"/>
            <a:satOff val="0"/>
            <a:lumOff val="0"/>
            <a:alphaOff val="0"/>
          </a:schemeClr>
        </a:solidFill>
        <a:ln w="12700" cap="flat" cmpd="sng" algn="ctr">
          <a:solidFill>
            <a:schemeClr val="accent3">
              <a:hueOff val="-13953"/>
              <a:satOff val="-6073"/>
              <a:lumOff val="105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D7BA88-B396-42A7-956F-093ADBE71E9E}">
      <dsp:nvSpPr>
        <dsp:cNvPr id="0" name=""/>
        <dsp:cNvSpPr/>
      </dsp:nvSpPr>
      <dsp:spPr>
        <a:xfrm>
          <a:off x="869488" y="2326012"/>
          <a:ext cx="4704810" cy="664525"/>
        </a:xfrm>
        <a:prstGeom prst="rect">
          <a:avLst/>
        </a:prstGeom>
        <a:solidFill>
          <a:schemeClr val="accent3">
            <a:hueOff val="-27905"/>
            <a:satOff val="-12146"/>
            <a:lumOff val="2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869488" y="2326012"/>
        <a:ext cx="4704810" cy="664525"/>
      </dsp:txXfrm>
    </dsp:sp>
    <dsp:sp modelId="{989E6F41-3A4B-4777-9C45-3C104392E4AE}">
      <dsp:nvSpPr>
        <dsp:cNvPr id="0" name=""/>
        <dsp:cNvSpPr/>
      </dsp:nvSpPr>
      <dsp:spPr>
        <a:xfrm>
          <a:off x="454159" y="2242946"/>
          <a:ext cx="830656" cy="830656"/>
        </a:xfrm>
        <a:prstGeom prst="ellipse">
          <a:avLst/>
        </a:prstGeom>
        <a:solidFill>
          <a:schemeClr val="lt1">
            <a:hueOff val="0"/>
            <a:satOff val="0"/>
            <a:lumOff val="0"/>
            <a:alphaOff val="0"/>
          </a:schemeClr>
        </a:solidFill>
        <a:ln w="12700" cap="flat" cmpd="sng" algn="ctr">
          <a:solidFill>
            <a:schemeClr val="accent3">
              <a:hueOff val="-27905"/>
              <a:satOff val="-12146"/>
              <a:lumOff val="210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1935A1-B04A-4DA9-B94D-008153EE3A04}">
      <dsp:nvSpPr>
        <dsp:cNvPr id="0" name=""/>
        <dsp:cNvSpPr/>
      </dsp:nvSpPr>
      <dsp:spPr>
        <a:xfrm>
          <a:off x="488500" y="3322973"/>
          <a:ext cx="5085798" cy="664525"/>
        </a:xfrm>
        <a:prstGeom prst="rect">
          <a:avLst/>
        </a:prstGeom>
        <a:solidFill>
          <a:schemeClr val="accent3">
            <a:hueOff val="-41858"/>
            <a:satOff val="-18219"/>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467" tIns="40640" rIns="40640" bIns="40640"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488500" y="3322973"/>
        <a:ext cx="5085798" cy="664525"/>
      </dsp:txXfrm>
    </dsp:sp>
    <dsp:sp modelId="{08343021-3DD7-4F0D-9C50-70BD60B549C3}">
      <dsp:nvSpPr>
        <dsp:cNvPr id="0" name=""/>
        <dsp:cNvSpPr/>
      </dsp:nvSpPr>
      <dsp:spPr>
        <a:xfrm>
          <a:off x="73172" y="3239907"/>
          <a:ext cx="830656" cy="830656"/>
        </a:xfrm>
        <a:prstGeom prst="ellipse">
          <a:avLst/>
        </a:prstGeom>
        <a:solidFill>
          <a:schemeClr val="lt1">
            <a:hueOff val="0"/>
            <a:satOff val="0"/>
            <a:lumOff val="0"/>
            <a:alphaOff val="0"/>
          </a:schemeClr>
        </a:solidFill>
        <a:ln w="12700" cap="flat" cmpd="sng" algn="ctr">
          <a:solidFill>
            <a:schemeClr val="accent3">
              <a:hueOff val="-41858"/>
              <a:satOff val="-18219"/>
              <a:lumOff val="3156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AC98A-CCC5-42E0-B50B-F5FA5F18133C}">
      <dsp:nvSpPr>
        <dsp:cNvPr id="0" name=""/>
        <dsp:cNvSpPr/>
      </dsp:nvSpPr>
      <dsp:spPr>
        <a:xfrm>
          <a:off x="1225069" y="39588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1462596" y="395883"/>
        <a:ext cx="1247016" cy="990190"/>
      </dsp:txXfrm>
    </dsp:sp>
    <dsp:sp modelId="{090FE24F-D188-450C-830B-24DC6A935DE3}">
      <dsp:nvSpPr>
        <dsp:cNvPr id="0" name=""/>
        <dsp:cNvSpPr/>
      </dsp:nvSpPr>
      <dsp:spPr>
        <a:xfrm>
          <a:off x="1225069" y="138607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1462596" y="1386073"/>
        <a:ext cx="1247016" cy="990190"/>
      </dsp:txXfrm>
    </dsp:sp>
    <dsp:sp modelId="{7A412BAC-D244-4A51-A717-038725791925}">
      <dsp:nvSpPr>
        <dsp:cNvPr id="0" name=""/>
        <dsp:cNvSpPr/>
      </dsp:nvSpPr>
      <dsp:spPr>
        <a:xfrm>
          <a:off x="1225069" y="2376264"/>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1462596" y="2376264"/>
        <a:ext cx="1247016" cy="990190"/>
      </dsp:txXfrm>
    </dsp:sp>
    <dsp:sp modelId="{460A31D4-DA6C-47F1-B155-0CC94D7C7E04}">
      <dsp:nvSpPr>
        <dsp:cNvPr id="0" name=""/>
        <dsp:cNvSpPr/>
      </dsp:nvSpPr>
      <dsp:spPr>
        <a:xfrm>
          <a:off x="433312" y="4"/>
          <a:ext cx="989695" cy="989695"/>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578249" y="144941"/>
        <a:ext cx="699821" cy="699821"/>
      </dsp:txXfrm>
    </dsp:sp>
    <dsp:sp modelId="{64012B9D-5734-4FEE-944F-7A411B2B3FF0}">
      <dsp:nvSpPr>
        <dsp:cNvPr id="0" name=""/>
        <dsp:cNvSpPr/>
      </dsp:nvSpPr>
      <dsp:spPr>
        <a:xfrm>
          <a:off x="3699309" y="39588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3936836" y="395883"/>
        <a:ext cx="1247016" cy="990190"/>
      </dsp:txXfrm>
    </dsp:sp>
    <dsp:sp modelId="{F4952FD4-C98F-444A-96A1-F39AAA5C93E0}">
      <dsp:nvSpPr>
        <dsp:cNvPr id="0" name=""/>
        <dsp:cNvSpPr/>
      </dsp:nvSpPr>
      <dsp:spPr>
        <a:xfrm>
          <a:off x="3699309" y="138607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3936836" y="1386073"/>
        <a:ext cx="1247016" cy="990190"/>
      </dsp:txXfrm>
    </dsp:sp>
    <dsp:sp modelId="{83CE9C9E-B864-4CB6-B1E5-3B62E33C523E}">
      <dsp:nvSpPr>
        <dsp:cNvPr id="0" name=""/>
        <dsp:cNvSpPr/>
      </dsp:nvSpPr>
      <dsp:spPr>
        <a:xfrm>
          <a:off x="3699309" y="2376264"/>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3936836" y="2376264"/>
        <a:ext cx="1247016" cy="990190"/>
      </dsp:txXfrm>
    </dsp:sp>
    <dsp:sp modelId="{D2D5D597-030D-4AE2-87A4-287FF756B380}">
      <dsp:nvSpPr>
        <dsp:cNvPr id="0" name=""/>
        <dsp:cNvSpPr/>
      </dsp:nvSpPr>
      <dsp:spPr>
        <a:xfrm>
          <a:off x="2907552" y="4"/>
          <a:ext cx="989695" cy="989695"/>
        </a:xfrm>
        <a:prstGeom prst="ellipse">
          <a:avLst/>
        </a:prstGeom>
        <a:solidFill>
          <a:schemeClr val="accent1">
            <a:shade val="80000"/>
            <a:hueOff val="-88881"/>
            <a:satOff val="-44308"/>
            <a:lumOff val="21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052489" y="144941"/>
        <a:ext cx="699821" cy="699821"/>
      </dsp:txXfrm>
    </dsp:sp>
    <dsp:sp modelId="{6797E255-DD71-465C-BE76-A2CD56D51C51}">
      <dsp:nvSpPr>
        <dsp:cNvPr id="0" name=""/>
        <dsp:cNvSpPr/>
      </dsp:nvSpPr>
      <dsp:spPr>
        <a:xfrm>
          <a:off x="6173549" y="39588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6411076" y="395883"/>
        <a:ext cx="1247016" cy="990190"/>
      </dsp:txXfrm>
    </dsp:sp>
    <dsp:sp modelId="{745D3FEC-1FC5-4A46-B25B-A60C81CE275E}">
      <dsp:nvSpPr>
        <dsp:cNvPr id="0" name=""/>
        <dsp:cNvSpPr/>
      </dsp:nvSpPr>
      <dsp:spPr>
        <a:xfrm>
          <a:off x="6173549" y="1386073"/>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GB" sz="1600" kern="1200" dirty="0"/>
            <a:t>Text</a:t>
          </a:r>
        </a:p>
      </dsp:txBody>
      <dsp:txXfrm>
        <a:off x="6411076" y="1386073"/>
        <a:ext cx="1247016" cy="990190"/>
      </dsp:txXfrm>
    </dsp:sp>
    <dsp:sp modelId="{C30A513F-4B7A-4C1F-9E45-C930397FA8BD}">
      <dsp:nvSpPr>
        <dsp:cNvPr id="0" name=""/>
        <dsp:cNvSpPr/>
      </dsp:nvSpPr>
      <dsp:spPr>
        <a:xfrm>
          <a:off x="6173549" y="2376264"/>
          <a:ext cx="1484543" cy="990190"/>
        </a:xfrm>
        <a:prstGeom prst="rect">
          <a:avLst/>
        </a:prstGeom>
        <a:solidFill>
          <a:schemeClr val="accent1">
            <a:alpha val="90000"/>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n-US" sz="1600" kern="1200" dirty="0"/>
            <a:t>Text</a:t>
          </a:r>
          <a:endParaRPr lang="en-GB" sz="1600" kern="1200" dirty="0"/>
        </a:p>
      </dsp:txBody>
      <dsp:txXfrm>
        <a:off x="6411076" y="2376264"/>
        <a:ext cx="1247016" cy="990190"/>
      </dsp:txXfrm>
    </dsp:sp>
    <dsp:sp modelId="{36B961BD-9DF9-40C5-9D27-D04F53EBD4B6}">
      <dsp:nvSpPr>
        <dsp:cNvPr id="0" name=""/>
        <dsp:cNvSpPr/>
      </dsp:nvSpPr>
      <dsp:spPr>
        <a:xfrm>
          <a:off x="5381792" y="4"/>
          <a:ext cx="989695" cy="989695"/>
        </a:xfrm>
        <a:prstGeom prst="ellipse">
          <a:avLst/>
        </a:prstGeom>
        <a:solidFill>
          <a:schemeClr val="accent1">
            <a:shade val="80000"/>
            <a:hueOff val="-177762"/>
            <a:satOff val="-88616"/>
            <a:lumOff val="43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GB" sz="1600" kern="1200" dirty="0"/>
            <a:t>Text</a:t>
          </a:r>
        </a:p>
      </dsp:txBody>
      <dsp:txXfrm>
        <a:off x="5526729" y="144941"/>
        <a:ext cx="699821" cy="6998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417C2-6C8F-4AD8-BF2C-C91E6AA8A0E7}">
      <dsp:nvSpPr>
        <dsp:cNvPr id="0" name=""/>
        <dsp:cNvSpPr/>
      </dsp:nvSpPr>
      <dsp:spPr>
        <a:xfrm>
          <a:off x="3217" y="25285"/>
          <a:ext cx="3137222" cy="662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217" y="25285"/>
        <a:ext cx="3137222" cy="662400"/>
      </dsp:txXfrm>
    </dsp:sp>
    <dsp:sp modelId="{17275F56-E829-48D4-84FB-8EC581D6D78A}">
      <dsp:nvSpPr>
        <dsp:cNvPr id="0" name=""/>
        <dsp:cNvSpPr/>
      </dsp:nvSpPr>
      <dsp:spPr>
        <a:xfrm>
          <a:off x="3217" y="687686"/>
          <a:ext cx="3137222" cy="10101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a:off x="3217" y="687686"/>
        <a:ext cx="3137222" cy="1010160"/>
      </dsp:txXfrm>
    </dsp:sp>
    <dsp:sp modelId="{D16F2FD2-4901-49C1-9EAE-005A5D8293B1}">
      <dsp:nvSpPr>
        <dsp:cNvPr id="0" name=""/>
        <dsp:cNvSpPr/>
      </dsp:nvSpPr>
      <dsp:spPr>
        <a:xfrm>
          <a:off x="3579650" y="25285"/>
          <a:ext cx="3137222" cy="662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579650" y="25285"/>
        <a:ext cx="3137222" cy="662400"/>
      </dsp:txXfrm>
    </dsp:sp>
    <dsp:sp modelId="{0AC4BF2B-8DE9-4093-92A8-5DD9111E7FAF}">
      <dsp:nvSpPr>
        <dsp:cNvPr id="0" name=""/>
        <dsp:cNvSpPr/>
      </dsp:nvSpPr>
      <dsp:spPr>
        <a:xfrm>
          <a:off x="3579650" y="687686"/>
          <a:ext cx="3137222" cy="10101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579650" y="687686"/>
        <a:ext cx="3137222" cy="1010160"/>
      </dsp:txXfrm>
    </dsp:sp>
    <dsp:sp modelId="{124203A5-280E-451B-A619-EB7248E4249C}">
      <dsp:nvSpPr>
        <dsp:cNvPr id="0" name=""/>
        <dsp:cNvSpPr/>
      </dsp:nvSpPr>
      <dsp:spPr>
        <a:xfrm>
          <a:off x="7156084" y="25285"/>
          <a:ext cx="3137222" cy="662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7156084" y="25285"/>
        <a:ext cx="3137222" cy="662400"/>
      </dsp:txXfrm>
    </dsp:sp>
    <dsp:sp modelId="{6EBBF439-E64D-4271-A965-4B54028C8C23}">
      <dsp:nvSpPr>
        <dsp:cNvPr id="0" name=""/>
        <dsp:cNvSpPr/>
      </dsp:nvSpPr>
      <dsp:spPr>
        <a:xfrm>
          <a:off x="7156084" y="687686"/>
          <a:ext cx="3137222" cy="101016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a:off x="7156084" y="687686"/>
        <a:ext cx="3137222" cy="10101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417C2-6C8F-4AD8-BF2C-C91E6AA8A0E7}">
      <dsp:nvSpPr>
        <dsp:cNvPr id="0" name=""/>
        <dsp:cNvSpPr/>
      </dsp:nvSpPr>
      <dsp:spPr>
        <a:xfrm>
          <a:off x="3217" y="25285"/>
          <a:ext cx="3137222" cy="662400"/>
        </a:xfrm>
        <a:prstGeom prst="rect">
          <a:avLst/>
        </a:prstGeom>
        <a:solidFill>
          <a:schemeClr val="accent3">
            <a:shade val="8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217" y="25285"/>
        <a:ext cx="3137222" cy="662400"/>
      </dsp:txXfrm>
    </dsp:sp>
    <dsp:sp modelId="{17275F56-E829-48D4-84FB-8EC581D6D78A}">
      <dsp:nvSpPr>
        <dsp:cNvPr id="0" name=""/>
        <dsp:cNvSpPr/>
      </dsp:nvSpPr>
      <dsp:spPr>
        <a:xfrm>
          <a:off x="3217" y="687686"/>
          <a:ext cx="3137222" cy="101016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a:off x="3217" y="687686"/>
        <a:ext cx="3137222" cy="1010160"/>
      </dsp:txXfrm>
    </dsp:sp>
    <dsp:sp modelId="{D16F2FD2-4901-49C1-9EAE-005A5D8293B1}">
      <dsp:nvSpPr>
        <dsp:cNvPr id="0" name=""/>
        <dsp:cNvSpPr/>
      </dsp:nvSpPr>
      <dsp:spPr>
        <a:xfrm>
          <a:off x="3579650" y="25285"/>
          <a:ext cx="3137222" cy="662400"/>
        </a:xfrm>
        <a:prstGeom prst="rect">
          <a:avLst/>
        </a:prstGeom>
        <a:solidFill>
          <a:schemeClr val="accent3">
            <a:shade val="80000"/>
            <a:hueOff val="-40737"/>
            <a:satOff val="-14371"/>
            <a:lumOff val="16403"/>
            <a:alphaOff val="0"/>
          </a:schemeClr>
        </a:solidFill>
        <a:ln w="12700" cap="flat" cmpd="sng" algn="ctr">
          <a:solidFill>
            <a:schemeClr val="accent3">
              <a:shade val="80000"/>
              <a:hueOff val="-40737"/>
              <a:satOff val="-14371"/>
              <a:lumOff val="164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579650" y="25285"/>
        <a:ext cx="3137222" cy="662400"/>
      </dsp:txXfrm>
    </dsp:sp>
    <dsp:sp modelId="{0AC4BF2B-8DE9-4093-92A8-5DD9111E7FAF}">
      <dsp:nvSpPr>
        <dsp:cNvPr id="0" name=""/>
        <dsp:cNvSpPr/>
      </dsp:nvSpPr>
      <dsp:spPr>
        <a:xfrm>
          <a:off x="3579650" y="687686"/>
          <a:ext cx="3137222" cy="101016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579650" y="687686"/>
        <a:ext cx="3137222" cy="1010160"/>
      </dsp:txXfrm>
    </dsp:sp>
    <dsp:sp modelId="{124203A5-280E-451B-A619-EB7248E4249C}">
      <dsp:nvSpPr>
        <dsp:cNvPr id="0" name=""/>
        <dsp:cNvSpPr/>
      </dsp:nvSpPr>
      <dsp:spPr>
        <a:xfrm>
          <a:off x="7156084" y="25285"/>
          <a:ext cx="3137222" cy="662400"/>
        </a:xfrm>
        <a:prstGeom prst="rect">
          <a:avLst/>
        </a:prstGeom>
        <a:solidFill>
          <a:schemeClr val="accent3">
            <a:shade val="80000"/>
            <a:hueOff val="-81475"/>
            <a:satOff val="-28742"/>
            <a:lumOff val="32807"/>
            <a:alphaOff val="0"/>
          </a:schemeClr>
        </a:solidFill>
        <a:ln w="12700" cap="flat" cmpd="sng" algn="ctr">
          <a:solidFill>
            <a:schemeClr val="accent3">
              <a:shade val="80000"/>
              <a:hueOff val="-81475"/>
              <a:satOff val="-28742"/>
              <a:lumOff val="328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7156084" y="25285"/>
        <a:ext cx="3137222" cy="662400"/>
      </dsp:txXfrm>
    </dsp:sp>
    <dsp:sp modelId="{6EBBF439-E64D-4271-A965-4B54028C8C23}">
      <dsp:nvSpPr>
        <dsp:cNvPr id="0" name=""/>
        <dsp:cNvSpPr/>
      </dsp:nvSpPr>
      <dsp:spPr>
        <a:xfrm>
          <a:off x="7156084" y="687686"/>
          <a:ext cx="3137222" cy="101016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a:off x="7156084" y="687686"/>
        <a:ext cx="3137222" cy="10101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A989-77AC-4387-B582-E1CD9FA9153F}">
      <dsp:nvSpPr>
        <dsp:cNvPr id="0" name=""/>
        <dsp:cNvSpPr/>
      </dsp:nvSpPr>
      <dsp:spPr>
        <a:xfrm>
          <a:off x="0" y="1490408"/>
          <a:ext cx="3453574" cy="3453574"/>
        </a:xfrm>
        <a:prstGeom prst="ellipse">
          <a:avLst/>
        </a:prstGeom>
        <a:solidFill>
          <a:schemeClr val="accent1">
            <a:shade val="90000"/>
            <a:hueOff val="-194958"/>
            <a:satOff val="-90168"/>
            <a:lumOff val="55756"/>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300CB-52BA-4747-B7BB-00691549EBBB}">
      <dsp:nvSpPr>
        <dsp:cNvPr id="0" name=""/>
        <dsp:cNvSpPr/>
      </dsp:nvSpPr>
      <dsp:spPr>
        <a:xfrm>
          <a:off x="493573" y="1983981"/>
          <a:ext cx="2466427" cy="2466427"/>
        </a:xfrm>
        <a:prstGeom prst="ellipse">
          <a:avLst/>
        </a:prstGeom>
        <a:solidFill>
          <a:schemeClr val="accent1">
            <a:shade val="90000"/>
            <a:hueOff val="-129972"/>
            <a:satOff val="-60112"/>
            <a:lumOff val="37171"/>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8B483-961F-47E7-B09C-1EB5D5DDA891}">
      <dsp:nvSpPr>
        <dsp:cNvPr id="0" name=""/>
        <dsp:cNvSpPr/>
      </dsp:nvSpPr>
      <dsp:spPr>
        <a:xfrm>
          <a:off x="986858" y="2477267"/>
          <a:ext cx="1479856" cy="1479856"/>
        </a:xfrm>
        <a:prstGeom prst="ellipse">
          <a:avLst/>
        </a:prstGeom>
        <a:solidFill>
          <a:schemeClr val="accent1">
            <a:shade val="90000"/>
            <a:hueOff val="-64986"/>
            <a:satOff val="-30056"/>
            <a:lumOff val="18585"/>
            <a:alphaOff val="-1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A7231-D11F-498B-B5D6-3631E9DC7012}">
      <dsp:nvSpPr>
        <dsp:cNvPr id="0" name=""/>
        <dsp:cNvSpPr/>
      </dsp:nvSpPr>
      <dsp:spPr>
        <a:xfrm>
          <a:off x="1480144" y="2970552"/>
          <a:ext cx="493285" cy="493285"/>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4FF20-C790-4345-8D9D-149E0209A294}">
      <dsp:nvSpPr>
        <dsp:cNvPr id="0" name=""/>
        <dsp:cNvSpPr/>
      </dsp:nvSpPr>
      <dsp:spPr>
        <a:xfrm>
          <a:off x="4029169" y="339217"/>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339217"/>
        <a:ext cx="1726787" cy="825979"/>
      </dsp:txXfrm>
    </dsp:sp>
    <dsp:sp modelId="{DBAF6AAE-9CFF-4511-9174-FF4DA17B0262}">
      <dsp:nvSpPr>
        <dsp:cNvPr id="0" name=""/>
        <dsp:cNvSpPr/>
      </dsp:nvSpPr>
      <dsp:spPr>
        <a:xfrm>
          <a:off x="3597473" y="752207"/>
          <a:ext cx="4316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AC10E-8E31-45DF-9E34-0E93F44400AA}">
      <dsp:nvSpPr>
        <dsp:cNvPr id="0" name=""/>
        <dsp:cNvSpPr/>
      </dsp:nvSpPr>
      <dsp:spPr>
        <a:xfrm rot="5400000">
          <a:off x="1427477" y="1024176"/>
          <a:ext cx="2440525" cy="1899465"/>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A3569-1DF5-4F6C-B821-B8798C64D952}">
      <dsp:nvSpPr>
        <dsp:cNvPr id="0" name=""/>
        <dsp:cNvSpPr/>
      </dsp:nvSpPr>
      <dsp:spPr>
        <a:xfrm>
          <a:off x="4029169" y="1165197"/>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1165197"/>
        <a:ext cx="1726787" cy="825979"/>
      </dsp:txXfrm>
    </dsp:sp>
    <dsp:sp modelId="{3E7F0398-DE0E-488A-9DE9-60661DA66D12}">
      <dsp:nvSpPr>
        <dsp:cNvPr id="0" name=""/>
        <dsp:cNvSpPr/>
      </dsp:nvSpPr>
      <dsp:spPr>
        <a:xfrm>
          <a:off x="3597473" y="1578186"/>
          <a:ext cx="4316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08278-E9C9-49DE-9B63-EBF3FFD9C76E}">
      <dsp:nvSpPr>
        <dsp:cNvPr id="0" name=""/>
        <dsp:cNvSpPr/>
      </dsp:nvSpPr>
      <dsp:spPr>
        <a:xfrm rot="5400000">
          <a:off x="1849964" y="1836629"/>
          <a:ext cx="2004224" cy="1487914"/>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7511E-BC90-4CF6-AAAA-2BAACBDD92C9}">
      <dsp:nvSpPr>
        <dsp:cNvPr id="0" name=""/>
        <dsp:cNvSpPr/>
      </dsp:nvSpPr>
      <dsp:spPr>
        <a:xfrm>
          <a:off x="4029169" y="1991176"/>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1991176"/>
        <a:ext cx="1726787" cy="825979"/>
      </dsp:txXfrm>
    </dsp:sp>
    <dsp:sp modelId="{23F2491F-C28B-470C-9FC8-7F1BF2A3C8D4}">
      <dsp:nvSpPr>
        <dsp:cNvPr id="0" name=""/>
        <dsp:cNvSpPr/>
      </dsp:nvSpPr>
      <dsp:spPr>
        <a:xfrm>
          <a:off x="3597473" y="2404166"/>
          <a:ext cx="4316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A564B-2D6C-4ABF-9937-005E08ED5351}">
      <dsp:nvSpPr>
        <dsp:cNvPr id="0" name=""/>
        <dsp:cNvSpPr/>
      </dsp:nvSpPr>
      <dsp:spPr>
        <a:xfrm rot="5400000">
          <a:off x="2258925" y="2593825"/>
          <a:ext cx="1528782" cy="1148313"/>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9F1DCC-26D3-4B46-9B3E-9D1AD9108D92}">
      <dsp:nvSpPr>
        <dsp:cNvPr id="0" name=""/>
        <dsp:cNvSpPr/>
      </dsp:nvSpPr>
      <dsp:spPr>
        <a:xfrm>
          <a:off x="4029169" y="2817156"/>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2817156"/>
        <a:ext cx="1726787" cy="825979"/>
      </dsp:txXfrm>
    </dsp:sp>
    <dsp:sp modelId="{7420937C-6F97-4213-9B57-67875BDAFAD1}">
      <dsp:nvSpPr>
        <dsp:cNvPr id="0" name=""/>
        <dsp:cNvSpPr/>
      </dsp:nvSpPr>
      <dsp:spPr>
        <a:xfrm>
          <a:off x="3597473" y="3230146"/>
          <a:ext cx="43169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38116B-C622-4909-8CCD-75567F91C152}">
      <dsp:nvSpPr>
        <dsp:cNvPr id="0" name=""/>
        <dsp:cNvSpPr/>
      </dsp:nvSpPr>
      <dsp:spPr>
        <a:xfrm rot="5400000">
          <a:off x="2668864" y="3354014"/>
          <a:ext cx="1050807" cy="80238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A989-77AC-4387-B582-E1CD9FA9153F}">
      <dsp:nvSpPr>
        <dsp:cNvPr id="0" name=""/>
        <dsp:cNvSpPr/>
      </dsp:nvSpPr>
      <dsp:spPr>
        <a:xfrm>
          <a:off x="0" y="1490408"/>
          <a:ext cx="3453574" cy="3453574"/>
        </a:xfrm>
        <a:prstGeom prst="ellipse">
          <a:avLst/>
        </a:prstGeom>
        <a:solidFill>
          <a:schemeClr val="accent5">
            <a:shade val="90000"/>
            <a:hueOff val="-896168"/>
            <a:satOff val="-20789"/>
            <a:lumOff val="40501"/>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300CB-52BA-4747-B7BB-00691549EBBB}">
      <dsp:nvSpPr>
        <dsp:cNvPr id="0" name=""/>
        <dsp:cNvSpPr/>
      </dsp:nvSpPr>
      <dsp:spPr>
        <a:xfrm>
          <a:off x="493573" y="1983981"/>
          <a:ext cx="2466427" cy="2466427"/>
        </a:xfrm>
        <a:prstGeom prst="ellipse">
          <a:avLst/>
        </a:prstGeom>
        <a:solidFill>
          <a:schemeClr val="accent5">
            <a:shade val="90000"/>
            <a:hueOff val="-597445"/>
            <a:satOff val="-13859"/>
            <a:lumOff val="27001"/>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8B483-961F-47E7-B09C-1EB5D5DDA891}">
      <dsp:nvSpPr>
        <dsp:cNvPr id="0" name=""/>
        <dsp:cNvSpPr/>
      </dsp:nvSpPr>
      <dsp:spPr>
        <a:xfrm>
          <a:off x="986858" y="2477267"/>
          <a:ext cx="1479856" cy="1479856"/>
        </a:xfrm>
        <a:prstGeom prst="ellipse">
          <a:avLst/>
        </a:prstGeom>
        <a:solidFill>
          <a:schemeClr val="accent5">
            <a:shade val="90000"/>
            <a:hueOff val="-298723"/>
            <a:satOff val="-6930"/>
            <a:lumOff val="13500"/>
            <a:alphaOff val="-1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A7231-D11F-498B-B5D6-3631E9DC7012}">
      <dsp:nvSpPr>
        <dsp:cNvPr id="0" name=""/>
        <dsp:cNvSpPr/>
      </dsp:nvSpPr>
      <dsp:spPr>
        <a:xfrm>
          <a:off x="1480144" y="2970552"/>
          <a:ext cx="493285" cy="493285"/>
        </a:xfrm>
        <a:prstGeom prst="ellipse">
          <a:avLst/>
        </a:prstGeom>
        <a:solidFill>
          <a:schemeClr val="accent5">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4FF20-C790-4345-8D9D-149E0209A294}">
      <dsp:nvSpPr>
        <dsp:cNvPr id="0" name=""/>
        <dsp:cNvSpPr/>
      </dsp:nvSpPr>
      <dsp:spPr>
        <a:xfrm>
          <a:off x="4029169" y="339217"/>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339217"/>
        <a:ext cx="1726787" cy="825979"/>
      </dsp:txXfrm>
    </dsp:sp>
    <dsp:sp modelId="{DBAF6AAE-9CFF-4511-9174-FF4DA17B0262}">
      <dsp:nvSpPr>
        <dsp:cNvPr id="0" name=""/>
        <dsp:cNvSpPr/>
      </dsp:nvSpPr>
      <dsp:spPr>
        <a:xfrm>
          <a:off x="3597473" y="752207"/>
          <a:ext cx="4316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AC10E-8E31-45DF-9E34-0E93F44400AA}">
      <dsp:nvSpPr>
        <dsp:cNvPr id="0" name=""/>
        <dsp:cNvSpPr/>
      </dsp:nvSpPr>
      <dsp:spPr>
        <a:xfrm rot="5400000">
          <a:off x="1427477" y="1024176"/>
          <a:ext cx="2440525" cy="1899465"/>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AA3569-1DF5-4F6C-B821-B8798C64D952}">
      <dsp:nvSpPr>
        <dsp:cNvPr id="0" name=""/>
        <dsp:cNvSpPr/>
      </dsp:nvSpPr>
      <dsp:spPr>
        <a:xfrm>
          <a:off x="4029169" y="1165197"/>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1165197"/>
        <a:ext cx="1726787" cy="825979"/>
      </dsp:txXfrm>
    </dsp:sp>
    <dsp:sp modelId="{3E7F0398-DE0E-488A-9DE9-60661DA66D12}">
      <dsp:nvSpPr>
        <dsp:cNvPr id="0" name=""/>
        <dsp:cNvSpPr/>
      </dsp:nvSpPr>
      <dsp:spPr>
        <a:xfrm>
          <a:off x="3597473" y="1578186"/>
          <a:ext cx="4316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08278-E9C9-49DE-9B63-EBF3FFD9C76E}">
      <dsp:nvSpPr>
        <dsp:cNvPr id="0" name=""/>
        <dsp:cNvSpPr/>
      </dsp:nvSpPr>
      <dsp:spPr>
        <a:xfrm rot="5400000">
          <a:off x="1849964" y="1836629"/>
          <a:ext cx="2004224" cy="1487914"/>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7511E-BC90-4CF6-AAAA-2BAACBDD92C9}">
      <dsp:nvSpPr>
        <dsp:cNvPr id="0" name=""/>
        <dsp:cNvSpPr/>
      </dsp:nvSpPr>
      <dsp:spPr>
        <a:xfrm>
          <a:off x="4029169" y="1991176"/>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1991176"/>
        <a:ext cx="1726787" cy="825979"/>
      </dsp:txXfrm>
    </dsp:sp>
    <dsp:sp modelId="{23F2491F-C28B-470C-9FC8-7F1BF2A3C8D4}">
      <dsp:nvSpPr>
        <dsp:cNvPr id="0" name=""/>
        <dsp:cNvSpPr/>
      </dsp:nvSpPr>
      <dsp:spPr>
        <a:xfrm>
          <a:off x="3597473" y="2404166"/>
          <a:ext cx="4316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FA564B-2D6C-4ABF-9937-005E08ED5351}">
      <dsp:nvSpPr>
        <dsp:cNvPr id="0" name=""/>
        <dsp:cNvSpPr/>
      </dsp:nvSpPr>
      <dsp:spPr>
        <a:xfrm rot="5400000">
          <a:off x="2258925" y="2593825"/>
          <a:ext cx="1528782" cy="1148313"/>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9F1DCC-26D3-4B46-9B3E-9D1AD9108D92}">
      <dsp:nvSpPr>
        <dsp:cNvPr id="0" name=""/>
        <dsp:cNvSpPr/>
      </dsp:nvSpPr>
      <dsp:spPr>
        <a:xfrm>
          <a:off x="4029169" y="2817156"/>
          <a:ext cx="1726787" cy="8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029169" y="2817156"/>
        <a:ext cx="1726787" cy="825979"/>
      </dsp:txXfrm>
    </dsp:sp>
    <dsp:sp modelId="{7420937C-6F97-4213-9B57-67875BDAFAD1}">
      <dsp:nvSpPr>
        <dsp:cNvPr id="0" name=""/>
        <dsp:cNvSpPr/>
      </dsp:nvSpPr>
      <dsp:spPr>
        <a:xfrm>
          <a:off x="3597473" y="3230146"/>
          <a:ext cx="43169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38116B-C622-4909-8CCD-75567F91C152}">
      <dsp:nvSpPr>
        <dsp:cNvPr id="0" name=""/>
        <dsp:cNvSpPr/>
      </dsp:nvSpPr>
      <dsp:spPr>
        <a:xfrm rot="5400000">
          <a:off x="2668864" y="3354014"/>
          <a:ext cx="1050807" cy="80238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48CF5-7132-48FE-8723-EBF2E22C63D0}">
      <dsp:nvSpPr>
        <dsp:cNvPr id="0" name=""/>
        <dsp:cNvSpPr/>
      </dsp:nvSpPr>
      <dsp:spPr>
        <a:xfrm>
          <a:off x="5910" y="5620"/>
          <a:ext cx="2229740" cy="89189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451858" y="5620"/>
        <a:ext cx="1337844" cy="891896"/>
      </dsp:txXfrm>
    </dsp:sp>
    <dsp:sp modelId="{3329D818-A65F-43BA-BBE9-67EA9BCE41B0}">
      <dsp:nvSpPr>
        <dsp:cNvPr id="0" name=""/>
        <dsp:cNvSpPr/>
      </dsp:nvSpPr>
      <dsp:spPr>
        <a:xfrm>
          <a:off x="5910"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a:off x="5910" y="1009004"/>
        <a:ext cx="1783792" cy="1170000"/>
      </dsp:txXfrm>
    </dsp:sp>
    <dsp:sp modelId="{1DBF8B24-ABE8-409C-93EA-ADAA38343671}">
      <dsp:nvSpPr>
        <dsp:cNvPr id="0" name=""/>
        <dsp:cNvSpPr/>
      </dsp:nvSpPr>
      <dsp:spPr>
        <a:xfrm>
          <a:off x="2019651" y="5620"/>
          <a:ext cx="2229740" cy="891896"/>
        </a:xfrm>
        <a:prstGeom prst="chevron">
          <a:avLst/>
        </a:prstGeom>
        <a:solidFill>
          <a:schemeClr val="accent3">
            <a:hueOff val="-10464"/>
            <a:satOff val="-4555"/>
            <a:lumOff val="78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465599" y="5620"/>
        <a:ext cx="1337844" cy="891896"/>
      </dsp:txXfrm>
    </dsp:sp>
    <dsp:sp modelId="{68ED60D0-277D-4D35-9AE5-73F847B4E6DF}">
      <dsp:nvSpPr>
        <dsp:cNvPr id="0" name=""/>
        <dsp:cNvSpPr/>
      </dsp:nvSpPr>
      <dsp:spPr>
        <a:xfrm>
          <a:off x="2019651"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019651" y="1009004"/>
        <a:ext cx="1783792" cy="1170000"/>
      </dsp:txXfrm>
    </dsp:sp>
    <dsp:sp modelId="{3277DADE-0C31-48EC-9CF0-A14C5837E7C9}">
      <dsp:nvSpPr>
        <dsp:cNvPr id="0" name=""/>
        <dsp:cNvSpPr/>
      </dsp:nvSpPr>
      <dsp:spPr>
        <a:xfrm>
          <a:off x="4033391" y="5620"/>
          <a:ext cx="2229740" cy="891896"/>
        </a:xfrm>
        <a:prstGeom prst="chevron">
          <a:avLst/>
        </a:prstGeom>
        <a:solidFill>
          <a:schemeClr val="accent3">
            <a:hueOff val="-20929"/>
            <a:satOff val="-9110"/>
            <a:lumOff val="1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4479339" y="5620"/>
        <a:ext cx="1337844" cy="891896"/>
      </dsp:txXfrm>
    </dsp:sp>
    <dsp:sp modelId="{DCC71FC3-947B-4061-9822-0C5EC2A6B4E9}">
      <dsp:nvSpPr>
        <dsp:cNvPr id="0" name=""/>
        <dsp:cNvSpPr/>
      </dsp:nvSpPr>
      <dsp:spPr>
        <a:xfrm>
          <a:off x="4033391"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4033391" y="1009004"/>
        <a:ext cx="1783792" cy="1170000"/>
      </dsp:txXfrm>
    </dsp:sp>
    <dsp:sp modelId="{92FFB65F-E2FC-42A7-87E1-A01488D6257C}">
      <dsp:nvSpPr>
        <dsp:cNvPr id="0" name=""/>
        <dsp:cNvSpPr/>
      </dsp:nvSpPr>
      <dsp:spPr>
        <a:xfrm>
          <a:off x="6047132" y="5620"/>
          <a:ext cx="2229740" cy="891896"/>
        </a:xfrm>
        <a:prstGeom prst="chevron">
          <a:avLst/>
        </a:prstGeom>
        <a:solidFill>
          <a:schemeClr val="accent3">
            <a:hueOff val="-31393"/>
            <a:satOff val="-13664"/>
            <a:lumOff val="2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6493080" y="5620"/>
        <a:ext cx="1337844" cy="891896"/>
      </dsp:txXfrm>
    </dsp:sp>
    <dsp:sp modelId="{D9812D48-3098-4540-AFA5-898ED505409E}">
      <dsp:nvSpPr>
        <dsp:cNvPr id="0" name=""/>
        <dsp:cNvSpPr/>
      </dsp:nvSpPr>
      <dsp:spPr>
        <a:xfrm>
          <a:off x="6047132"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dsp:txBody>
      <dsp:txXfrm>
        <a:off x="6047132" y="1009004"/>
        <a:ext cx="1783792" cy="1170000"/>
      </dsp:txXfrm>
    </dsp:sp>
    <dsp:sp modelId="{BB978C1C-E9EB-4FE1-868D-E754474F52A2}">
      <dsp:nvSpPr>
        <dsp:cNvPr id="0" name=""/>
        <dsp:cNvSpPr/>
      </dsp:nvSpPr>
      <dsp:spPr>
        <a:xfrm>
          <a:off x="8060872" y="5620"/>
          <a:ext cx="2229740" cy="891896"/>
        </a:xfrm>
        <a:prstGeom prst="chevron">
          <a:avLst/>
        </a:prstGeom>
        <a:solidFill>
          <a:schemeClr val="accent3">
            <a:hueOff val="-41858"/>
            <a:satOff val="-18219"/>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8506820" y="5620"/>
        <a:ext cx="1337844" cy="891896"/>
      </dsp:txXfrm>
    </dsp:sp>
    <dsp:sp modelId="{A74E031F-8B5D-40B0-B523-9C94BE637549}">
      <dsp:nvSpPr>
        <dsp:cNvPr id="0" name=""/>
        <dsp:cNvSpPr/>
      </dsp:nvSpPr>
      <dsp:spPr>
        <a:xfrm>
          <a:off x="8060872"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endParaRPr lang="de-DE" sz="1600" kern="1200" dirty="0"/>
        </a:p>
      </dsp:txBody>
      <dsp:txXfrm>
        <a:off x="8060872" y="1009004"/>
        <a:ext cx="1783792" cy="117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48CF5-7132-48FE-8723-EBF2E22C63D0}">
      <dsp:nvSpPr>
        <dsp:cNvPr id="0" name=""/>
        <dsp:cNvSpPr/>
      </dsp:nvSpPr>
      <dsp:spPr>
        <a:xfrm>
          <a:off x="5910" y="5620"/>
          <a:ext cx="2229740" cy="89189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451858" y="5620"/>
        <a:ext cx="1337844" cy="891896"/>
      </dsp:txXfrm>
    </dsp:sp>
    <dsp:sp modelId="{3329D818-A65F-43BA-BBE9-67EA9BCE41B0}">
      <dsp:nvSpPr>
        <dsp:cNvPr id="0" name=""/>
        <dsp:cNvSpPr/>
      </dsp:nvSpPr>
      <dsp:spPr>
        <a:xfrm>
          <a:off x="5910"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a:off x="5910" y="1009004"/>
        <a:ext cx="1783792" cy="1170000"/>
      </dsp:txXfrm>
    </dsp:sp>
    <dsp:sp modelId="{1DBF8B24-ABE8-409C-93EA-ADAA38343671}">
      <dsp:nvSpPr>
        <dsp:cNvPr id="0" name=""/>
        <dsp:cNvSpPr/>
      </dsp:nvSpPr>
      <dsp:spPr>
        <a:xfrm>
          <a:off x="2019651" y="5620"/>
          <a:ext cx="2229740" cy="89189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465599" y="5620"/>
        <a:ext cx="1337844" cy="891896"/>
      </dsp:txXfrm>
    </dsp:sp>
    <dsp:sp modelId="{68ED60D0-277D-4D35-9AE5-73F847B4E6DF}">
      <dsp:nvSpPr>
        <dsp:cNvPr id="0" name=""/>
        <dsp:cNvSpPr/>
      </dsp:nvSpPr>
      <dsp:spPr>
        <a:xfrm>
          <a:off x="2019651"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019651" y="1009004"/>
        <a:ext cx="1783792" cy="1170000"/>
      </dsp:txXfrm>
    </dsp:sp>
    <dsp:sp modelId="{3277DADE-0C31-48EC-9CF0-A14C5837E7C9}">
      <dsp:nvSpPr>
        <dsp:cNvPr id="0" name=""/>
        <dsp:cNvSpPr/>
      </dsp:nvSpPr>
      <dsp:spPr>
        <a:xfrm>
          <a:off x="4033391" y="5620"/>
          <a:ext cx="2229740" cy="89189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4479339" y="5620"/>
        <a:ext cx="1337844" cy="891896"/>
      </dsp:txXfrm>
    </dsp:sp>
    <dsp:sp modelId="{DCC71FC3-947B-4061-9822-0C5EC2A6B4E9}">
      <dsp:nvSpPr>
        <dsp:cNvPr id="0" name=""/>
        <dsp:cNvSpPr/>
      </dsp:nvSpPr>
      <dsp:spPr>
        <a:xfrm>
          <a:off x="4033391"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4033391" y="1009004"/>
        <a:ext cx="1783792" cy="1170000"/>
      </dsp:txXfrm>
    </dsp:sp>
    <dsp:sp modelId="{92FFB65F-E2FC-42A7-87E1-A01488D6257C}">
      <dsp:nvSpPr>
        <dsp:cNvPr id="0" name=""/>
        <dsp:cNvSpPr/>
      </dsp:nvSpPr>
      <dsp:spPr>
        <a:xfrm>
          <a:off x="6047132" y="5620"/>
          <a:ext cx="2229740" cy="891896"/>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6493080" y="5620"/>
        <a:ext cx="1337844" cy="891896"/>
      </dsp:txXfrm>
    </dsp:sp>
    <dsp:sp modelId="{D9812D48-3098-4540-AFA5-898ED505409E}">
      <dsp:nvSpPr>
        <dsp:cNvPr id="0" name=""/>
        <dsp:cNvSpPr/>
      </dsp:nvSpPr>
      <dsp:spPr>
        <a:xfrm>
          <a:off x="6047132"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dsp:txBody>
      <dsp:txXfrm>
        <a:off x="6047132" y="1009004"/>
        <a:ext cx="1783792" cy="1170000"/>
      </dsp:txXfrm>
    </dsp:sp>
    <dsp:sp modelId="{BB978C1C-E9EB-4FE1-868D-E754474F52A2}">
      <dsp:nvSpPr>
        <dsp:cNvPr id="0" name=""/>
        <dsp:cNvSpPr/>
      </dsp:nvSpPr>
      <dsp:spPr>
        <a:xfrm>
          <a:off x="8060872" y="5620"/>
          <a:ext cx="2229740" cy="891896"/>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8506820" y="5620"/>
        <a:ext cx="1337844" cy="891896"/>
      </dsp:txXfrm>
    </dsp:sp>
    <dsp:sp modelId="{A74E031F-8B5D-40B0-B523-9C94BE637549}">
      <dsp:nvSpPr>
        <dsp:cNvPr id="0" name=""/>
        <dsp:cNvSpPr/>
      </dsp:nvSpPr>
      <dsp:spPr>
        <a:xfrm>
          <a:off x="8060872" y="1009004"/>
          <a:ext cx="178379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r>
            <a:rPr lang="de-DE" sz="1600" kern="1200" dirty="0"/>
            <a:t>Text</a:t>
          </a:r>
        </a:p>
        <a:p>
          <a:pPr marL="171450" lvl="1" indent="-171450" algn="l" defTabSz="711200">
            <a:lnSpc>
              <a:spcPct val="90000"/>
            </a:lnSpc>
            <a:spcBef>
              <a:spcPct val="0"/>
            </a:spcBef>
            <a:spcAft>
              <a:spcPct val="15000"/>
            </a:spcAft>
            <a:buChar char="••"/>
          </a:pPr>
          <a:endParaRPr lang="de-DE" sz="1600" kern="1200" dirty="0"/>
        </a:p>
      </dsp:txBody>
      <dsp:txXfrm>
        <a:off x="8060872" y="1009004"/>
        <a:ext cx="1783792" cy="117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37D83-D30F-40C2-9652-63F309292E74}">
      <dsp:nvSpPr>
        <dsp:cNvPr id="0" name=""/>
        <dsp:cNvSpPr/>
      </dsp:nvSpPr>
      <dsp:spPr>
        <a:xfrm rot="16200000">
          <a:off x="-1359780"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1359780" y="2076516"/>
        <a:ext cx="3157822" cy="326695"/>
      </dsp:txXfrm>
    </dsp:sp>
    <dsp:sp modelId="{98619366-6A3A-4237-BDEF-974EBA483E16}">
      <dsp:nvSpPr>
        <dsp:cNvPr id="0" name=""/>
        <dsp:cNvSpPr/>
      </dsp:nvSpPr>
      <dsp:spPr>
        <a:xfrm>
          <a:off x="382478" y="660953"/>
          <a:ext cx="1627291" cy="31578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82478" y="660953"/>
        <a:ext cx="1627291" cy="3157822"/>
      </dsp:txXfrm>
    </dsp:sp>
    <dsp:sp modelId="{00987851-CFB1-49C2-A694-8785BBA86C32}">
      <dsp:nvSpPr>
        <dsp:cNvPr id="0" name=""/>
        <dsp:cNvSpPr/>
      </dsp:nvSpPr>
      <dsp:spPr>
        <a:xfrm>
          <a:off x="55782" y="229714"/>
          <a:ext cx="653391" cy="653391"/>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B2EAD-B7F2-400E-BE96-D57B4ADC0CAA}">
      <dsp:nvSpPr>
        <dsp:cNvPr id="0" name=""/>
        <dsp:cNvSpPr/>
      </dsp:nvSpPr>
      <dsp:spPr>
        <a:xfrm rot="16200000">
          <a:off x="1023474"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1023474" y="2076516"/>
        <a:ext cx="3157822" cy="326695"/>
      </dsp:txXfrm>
    </dsp:sp>
    <dsp:sp modelId="{14F6FCD3-99A9-4CD3-A6C7-1BD97813F8DB}">
      <dsp:nvSpPr>
        <dsp:cNvPr id="0" name=""/>
        <dsp:cNvSpPr/>
      </dsp:nvSpPr>
      <dsp:spPr>
        <a:xfrm>
          <a:off x="2765733" y="660953"/>
          <a:ext cx="1627291" cy="3157822"/>
        </a:xfrm>
        <a:prstGeom prst="rect">
          <a:avLst/>
        </a:prstGeom>
        <a:solidFill>
          <a:schemeClr val="accent3">
            <a:hueOff val="-13953"/>
            <a:satOff val="-6073"/>
            <a:lumOff val="10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765733" y="660953"/>
        <a:ext cx="1627291" cy="3157822"/>
      </dsp:txXfrm>
    </dsp:sp>
    <dsp:sp modelId="{AB3D035D-863D-44C8-A7B0-0074F5579986}">
      <dsp:nvSpPr>
        <dsp:cNvPr id="0" name=""/>
        <dsp:cNvSpPr/>
      </dsp:nvSpPr>
      <dsp:spPr>
        <a:xfrm>
          <a:off x="2439037" y="229714"/>
          <a:ext cx="653391" cy="653391"/>
        </a:xfrm>
        <a:prstGeom prst="rect">
          <a:avLst/>
        </a:prstGeom>
        <a:solidFill>
          <a:schemeClr val="accent3">
            <a:tint val="50000"/>
            <a:hueOff val="9696"/>
            <a:satOff val="2628"/>
            <a:lumOff val="2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B08C63-3D57-417B-BB40-B5EF3BF96BE5}">
      <dsp:nvSpPr>
        <dsp:cNvPr id="0" name=""/>
        <dsp:cNvSpPr/>
      </dsp:nvSpPr>
      <dsp:spPr>
        <a:xfrm rot="16200000">
          <a:off x="3406729"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3406729" y="2076516"/>
        <a:ext cx="3157822" cy="326695"/>
      </dsp:txXfrm>
    </dsp:sp>
    <dsp:sp modelId="{B069C734-F5FC-43FC-8F70-4CDF5DB88581}">
      <dsp:nvSpPr>
        <dsp:cNvPr id="0" name=""/>
        <dsp:cNvSpPr/>
      </dsp:nvSpPr>
      <dsp:spPr>
        <a:xfrm>
          <a:off x="5148988" y="660953"/>
          <a:ext cx="1627291" cy="3157822"/>
        </a:xfrm>
        <a:prstGeom prst="rect">
          <a:avLst/>
        </a:prstGeom>
        <a:solidFill>
          <a:schemeClr val="accent3">
            <a:hueOff val="-27905"/>
            <a:satOff val="-12146"/>
            <a:lumOff val="2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5148988" y="660953"/>
        <a:ext cx="1627291" cy="3157822"/>
      </dsp:txXfrm>
    </dsp:sp>
    <dsp:sp modelId="{C2A106DD-2AB0-4934-8989-71ABB0410C5B}">
      <dsp:nvSpPr>
        <dsp:cNvPr id="0" name=""/>
        <dsp:cNvSpPr/>
      </dsp:nvSpPr>
      <dsp:spPr>
        <a:xfrm>
          <a:off x="4822293" y="229714"/>
          <a:ext cx="653391" cy="653391"/>
        </a:xfrm>
        <a:prstGeom prst="rect">
          <a:avLst/>
        </a:prstGeom>
        <a:solidFill>
          <a:schemeClr val="accent3">
            <a:tint val="50000"/>
            <a:hueOff val="19393"/>
            <a:satOff val="5257"/>
            <a:lumOff val="56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C70E2-492E-450A-90CC-7A023E1E20B1}">
      <dsp:nvSpPr>
        <dsp:cNvPr id="0" name=""/>
        <dsp:cNvSpPr/>
      </dsp:nvSpPr>
      <dsp:spPr>
        <a:xfrm rot="16200000">
          <a:off x="5789985" y="2076516"/>
          <a:ext cx="3157822" cy="326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88127" bIns="0" numCol="1" spcCol="1270" anchor="t" anchorCtr="0">
          <a:noAutofit/>
        </a:bodyPr>
        <a:lstStyle/>
        <a:p>
          <a:pPr lvl="0" algn="r" defTabSz="1066800">
            <a:lnSpc>
              <a:spcPct val="90000"/>
            </a:lnSpc>
            <a:spcBef>
              <a:spcPct val="0"/>
            </a:spcBef>
            <a:spcAft>
              <a:spcPct val="35000"/>
            </a:spcAft>
          </a:pPr>
          <a:r>
            <a:rPr lang="en-US" sz="2400" kern="1200" dirty="0"/>
            <a:t>Text</a:t>
          </a:r>
          <a:endParaRPr lang="en-GB" sz="2400" kern="1200" dirty="0"/>
        </a:p>
      </dsp:txBody>
      <dsp:txXfrm>
        <a:off x="5789985" y="2076516"/>
        <a:ext cx="3157822" cy="326695"/>
      </dsp:txXfrm>
    </dsp:sp>
    <dsp:sp modelId="{5460E45C-9389-4BE8-A139-9ECA4E769092}">
      <dsp:nvSpPr>
        <dsp:cNvPr id="0" name=""/>
        <dsp:cNvSpPr/>
      </dsp:nvSpPr>
      <dsp:spPr>
        <a:xfrm>
          <a:off x="7532244" y="660953"/>
          <a:ext cx="1627291" cy="3157822"/>
        </a:xfrm>
        <a:prstGeom prst="rect">
          <a:avLst/>
        </a:prstGeom>
        <a:solidFill>
          <a:schemeClr val="accent3">
            <a:hueOff val="-41858"/>
            <a:satOff val="-18219"/>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88127"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endParaRPr lang="en-GB" sz="1600" kern="1200" dirty="0"/>
        </a:p>
      </dsp:txBody>
      <dsp:txXfrm>
        <a:off x="7532244" y="660953"/>
        <a:ext cx="1627291" cy="3157822"/>
      </dsp:txXfrm>
    </dsp:sp>
    <dsp:sp modelId="{60C3021D-93F6-43B3-8099-659C7BC1BA44}">
      <dsp:nvSpPr>
        <dsp:cNvPr id="0" name=""/>
        <dsp:cNvSpPr/>
      </dsp:nvSpPr>
      <dsp:spPr>
        <a:xfrm>
          <a:off x="7205548" y="229714"/>
          <a:ext cx="653391" cy="653391"/>
        </a:xfrm>
        <a:prstGeom prst="rect">
          <a:avLst/>
        </a:prstGeom>
        <a:solidFill>
          <a:schemeClr val="accent3">
            <a:tint val="50000"/>
            <a:hueOff val="29089"/>
            <a:satOff val="7885"/>
            <a:lumOff val="84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EBD3F-A294-44F6-9511-9A3523F69D96}">
      <dsp:nvSpPr>
        <dsp:cNvPr id="0" name=""/>
        <dsp:cNvSpPr/>
      </dsp:nvSpPr>
      <dsp:spPr>
        <a:xfrm rot="5400000">
          <a:off x="2717423" y="104976"/>
          <a:ext cx="1600213" cy="139218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rot="-5400000">
        <a:off x="3038385" y="250330"/>
        <a:ext cx="958288" cy="1101479"/>
      </dsp:txXfrm>
    </dsp:sp>
    <dsp:sp modelId="{BB563F88-DABF-4077-B276-9D1561FE7B74}">
      <dsp:nvSpPr>
        <dsp:cNvPr id="0" name=""/>
        <dsp:cNvSpPr/>
      </dsp:nvSpPr>
      <dsp:spPr>
        <a:xfrm>
          <a:off x="4255869" y="321005"/>
          <a:ext cx="1785838" cy="9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255869" y="321005"/>
        <a:ext cx="1785838" cy="960128"/>
      </dsp:txXfrm>
    </dsp:sp>
    <dsp:sp modelId="{10F1656B-659C-4B16-AF65-8AAFEDB05E26}">
      <dsp:nvSpPr>
        <dsp:cNvPr id="0" name=""/>
        <dsp:cNvSpPr/>
      </dsp:nvSpPr>
      <dsp:spPr>
        <a:xfrm rot="5400000">
          <a:off x="1213862" y="104976"/>
          <a:ext cx="1600213" cy="1392186"/>
        </a:xfrm>
        <a:prstGeom prst="hexagon">
          <a:avLst>
            <a:gd name="adj" fmla="val 2500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5400000">
        <a:off x="1534824" y="250330"/>
        <a:ext cx="958288" cy="1101479"/>
      </dsp:txXfrm>
    </dsp:sp>
    <dsp:sp modelId="{C09E5185-C873-41E0-B559-1F397C3C1DA1}">
      <dsp:nvSpPr>
        <dsp:cNvPr id="0" name=""/>
        <dsp:cNvSpPr/>
      </dsp:nvSpPr>
      <dsp:spPr>
        <a:xfrm rot="5400000">
          <a:off x="1962762" y="1463237"/>
          <a:ext cx="1600213" cy="139218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rot="-5400000">
        <a:off x="2283724" y="1608591"/>
        <a:ext cx="958288" cy="1101479"/>
      </dsp:txXfrm>
    </dsp:sp>
    <dsp:sp modelId="{6FED5911-0DAB-4EF4-A65B-8E46B17C43FF}">
      <dsp:nvSpPr>
        <dsp:cNvPr id="0" name=""/>
        <dsp:cNvSpPr/>
      </dsp:nvSpPr>
      <dsp:spPr>
        <a:xfrm>
          <a:off x="280937" y="1679266"/>
          <a:ext cx="1728231" cy="9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r>
            <a:rPr lang="de-DE" sz="1600" kern="1200" dirty="0"/>
            <a:t>Text</a:t>
          </a:r>
        </a:p>
      </dsp:txBody>
      <dsp:txXfrm>
        <a:off x="280937" y="1679266"/>
        <a:ext cx="1728231" cy="960128"/>
      </dsp:txXfrm>
    </dsp:sp>
    <dsp:sp modelId="{AB7E0FAD-F8E0-4962-9270-FB6B576A6B63}">
      <dsp:nvSpPr>
        <dsp:cNvPr id="0" name=""/>
        <dsp:cNvSpPr/>
      </dsp:nvSpPr>
      <dsp:spPr>
        <a:xfrm rot="5400000">
          <a:off x="3466323" y="1463237"/>
          <a:ext cx="1600213" cy="1392186"/>
        </a:xfrm>
        <a:prstGeom prst="hexagon">
          <a:avLst>
            <a:gd name="adj" fmla="val 2500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5400000">
        <a:off x="3787285" y="1608591"/>
        <a:ext cx="958288" cy="1101479"/>
      </dsp:txXfrm>
    </dsp:sp>
    <dsp:sp modelId="{F5BCD8D5-12FD-4F76-8AFE-32878C595531}">
      <dsp:nvSpPr>
        <dsp:cNvPr id="0" name=""/>
        <dsp:cNvSpPr/>
      </dsp:nvSpPr>
      <dsp:spPr>
        <a:xfrm rot="5400000">
          <a:off x="2717423" y="2821499"/>
          <a:ext cx="1600213" cy="139218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rot="-5400000">
        <a:off x="3038385" y="2966853"/>
        <a:ext cx="958288" cy="1101479"/>
      </dsp:txXfrm>
    </dsp:sp>
    <dsp:sp modelId="{FC3D05C0-993D-411D-80ED-8D1C3CDBE4BD}">
      <dsp:nvSpPr>
        <dsp:cNvPr id="0" name=""/>
        <dsp:cNvSpPr/>
      </dsp:nvSpPr>
      <dsp:spPr>
        <a:xfrm>
          <a:off x="4255869" y="3037528"/>
          <a:ext cx="1785838" cy="9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t>Text</a:t>
          </a:r>
        </a:p>
      </dsp:txBody>
      <dsp:txXfrm>
        <a:off x="4255869" y="3037528"/>
        <a:ext cx="1785838" cy="960128"/>
      </dsp:txXfrm>
    </dsp:sp>
    <dsp:sp modelId="{A39A9049-173E-4C2E-8586-B09CA08F8334}">
      <dsp:nvSpPr>
        <dsp:cNvPr id="0" name=""/>
        <dsp:cNvSpPr/>
      </dsp:nvSpPr>
      <dsp:spPr>
        <a:xfrm rot="5400000">
          <a:off x="1213862" y="2821499"/>
          <a:ext cx="1600213" cy="1392186"/>
        </a:xfrm>
        <a:prstGeom prst="hexagon">
          <a:avLst>
            <a:gd name="adj" fmla="val 2500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5400000">
        <a:off x="1534824" y="2966853"/>
        <a:ext cx="958288" cy="1101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329E-5FFA-4AF7-995F-EF4C7B9397E0}">
      <dsp:nvSpPr>
        <dsp:cNvPr id="0" name=""/>
        <dsp:cNvSpPr/>
      </dsp:nvSpPr>
      <dsp:spPr>
        <a:xfrm rot="3683270">
          <a:off x="1060830" y="3031445"/>
          <a:ext cx="800611" cy="62138"/>
        </a:xfrm>
        <a:custGeom>
          <a:avLst/>
          <a:gdLst/>
          <a:ahLst/>
          <a:cxnLst/>
          <a:rect l="0" t="0" r="0" b="0"/>
          <a:pathLst>
            <a:path>
              <a:moveTo>
                <a:pt x="0" y="31069"/>
              </a:moveTo>
              <a:lnTo>
                <a:pt x="800611" y="3106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8A4D83-8C82-49BB-A939-BDD719CBEB0D}">
      <dsp:nvSpPr>
        <dsp:cNvPr id="0" name=""/>
        <dsp:cNvSpPr/>
      </dsp:nvSpPr>
      <dsp:spPr>
        <a:xfrm rot="1312692">
          <a:off x="1501387" y="2454046"/>
          <a:ext cx="571820" cy="62138"/>
        </a:xfrm>
        <a:custGeom>
          <a:avLst/>
          <a:gdLst/>
          <a:ahLst/>
          <a:cxnLst/>
          <a:rect l="0" t="0" r="0" b="0"/>
          <a:pathLst>
            <a:path>
              <a:moveTo>
                <a:pt x="0" y="31069"/>
              </a:moveTo>
              <a:lnTo>
                <a:pt x="571820" y="3106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C954A3-0875-4319-835B-B59E21F431B6}">
      <dsp:nvSpPr>
        <dsp:cNvPr id="0" name=""/>
        <dsp:cNvSpPr/>
      </dsp:nvSpPr>
      <dsp:spPr>
        <a:xfrm rot="20287308">
          <a:off x="1501387" y="1794727"/>
          <a:ext cx="571820" cy="62138"/>
        </a:xfrm>
        <a:custGeom>
          <a:avLst/>
          <a:gdLst/>
          <a:ahLst/>
          <a:cxnLst/>
          <a:rect l="0" t="0" r="0" b="0"/>
          <a:pathLst>
            <a:path>
              <a:moveTo>
                <a:pt x="0" y="31069"/>
              </a:moveTo>
              <a:lnTo>
                <a:pt x="571820" y="3106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A7138E-A7E4-4E3A-A4CB-B5C17FFF72D1}">
      <dsp:nvSpPr>
        <dsp:cNvPr id="0" name=""/>
        <dsp:cNvSpPr/>
      </dsp:nvSpPr>
      <dsp:spPr>
        <a:xfrm rot="17916730">
          <a:off x="1060830" y="1217328"/>
          <a:ext cx="800611" cy="62138"/>
        </a:xfrm>
        <a:custGeom>
          <a:avLst/>
          <a:gdLst/>
          <a:ahLst/>
          <a:cxnLst/>
          <a:rect l="0" t="0" r="0" b="0"/>
          <a:pathLst>
            <a:path>
              <a:moveTo>
                <a:pt x="0" y="31069"/>
              </a:moveTo>
              <a:lnTo>
                <a:pt x="800611" y="3106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3C9814-EE2F-4F42-8066-F314CF6B7355}">
      <dsp:nvSpPr>
        <dsp:cNvPr id="0" name=""/>
        <dsp:cNvSpPr/>
      </dsp:nvSpPr>
      <dsp:spPr>
        <a:xfrm>
          <a:off x="0" y="1292931"/>
          <a:ext cx="1725048" cy="172504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2E994-7F3A-4FEE-B15E-A57DC2363371}">
      <dsp:nvSpPr>
        <dsp:cNvPr id="0" name=""/>
        <dsp:cNvSpPr/>
      </dsp:nvSpPr>
      <dsp:spPr>
        <a:xfrm>
          <a:off x="1404644" y="2615"/>
          <a:ext cx="952521" cy="95252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544137" y="142108"/>
        <a:ext cx="673535" cy="673535"/>
      </dsp:txXfrm>
    </dsp:sp>
    <dsp:sp modelId="{19BA91FB-4D77-4F98-A9DE-74CE7D948FFD}">
      <dsp:nvSpPr>
        <dsp:cNvPr id="0" name=""/>
        <dsp:cNvSpPr/>
      </dsp:nvSpPr>
      <dsp:spPr>
        <a:xfrm>
          <a:off x="2452417" y="2615"/>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452417" y="2615"/>
        <a:ext cx="1428782" cy="952521"/>
      </dsp:txXfrm>
    </dsp:sp>
    <dsp:sp modelId="{B1501F63-E37F-420D-9EC0-9CD1DAAA2104}">
      <dsp:nvSpPr>
        <dsp:cNvPr id="0" name=""/>
        <dsp:cNvSpPr/>
      </dsp:nvSpPr>
      <dsp:spPr>
        <a:xfrm>
          <a:off x="2018315" y="1065524"/>
          <a:ext cx="952521" cy="95252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157808" y="1205017"/>
        <a:ext cx="673535" cy="673535"/>
      </dsp:txXfrm>
    </dsp:sp>
    <dsp:sp modelId="{25994DFE-3492-48F6-B888-10A7BEE18A95}">
      <dsp:nvSpPr>
        <dsp:cNvPr id="0" name=""/>
        <dsp:cNvSpPr/>
      </dsp:nvSpPr>
      <dsp:spPr>
        <a:xfrm>
          <a:off x="3066088" y="1065524"/>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066088" y="1065524"/>
        <a:ext cx="1428782" cy="952521"/>
      </dsp:txXfrm>
    </dsp:sp>
    <dsp:sp modelId="{0A2D39C0-8D0C-4C73-94FD-13FE455E87B8}">
      <dsp:nvSpPr>
        <dsp:cNvPr id="0" name=""/>
        <dsp:cNvSpPr/>
      </dsp:nvSpPr>
      <dsp:spPr>
        <a:xfrm>
          <a:off x="2018315" y="2292866"/>
          <a:ext cx="952521" cy="95252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157808" y="2432359"/>
        <a:ext cx="673535" cy="673535"/>
      </dsp:txXfrm>
    </dsp:sp>
    <dsp:sp modelId="{012888B1-5243-4B40-A5A8-244B74325D48}">
      <dsp:nvSpPr>
        <dsp:cNvPr id="0" name=""/>
        <dsp:cNvSpPr/>
      </dsp:nvSpPr>
      <dsp:spPr>
        <a:xfrm>
          <a:off x="3066088" y="2292866"/>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066088" y="2292866"/>
        <a:ext cx="1428782" cy="952521"/>
      </dsp:txXfrm>
    </dsp:sp>
    <dsp:sp modelId="{B4FACE7C-B499-486E-BDD3-8DB596279469}">
      <dsp:nvSpPr>
        <dsp:cNvPr id="0" name=""/>
        <dsp:cNvSpPr/>
      </dsp:nvSpPr>
      <dsp:spPr>
        <a:xfrm>
          <a:off x="1404644" y="3355775"/>
          <a:ext cx="952521" cy="95252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544137" y="3495268"/>
        <a:ext cx="673535" cy="673535"/>
      </dsp:txXfrm>
    </dsp:sp>
    <dsp:sp modelId="{93C992AA-04F1-47B0-BCE3-79219EB76092}">
      <dsp:nvSpPr>
        <dsp:cNvPr id="0" name=""/>
        <dsp:cNvSpPr/>
      </dsp:nvSpPr>
      <dsp:spPr>
        <a:xfrm>
          <a:off x="2452417" y="3355775"/>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452417" y="3355775"/>
        <a:ext cx="1428782" cy="952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329E-5FFA-4AF7-995F-EF4C7B9397E0}">
      <dsp:nvSpPr>
        <dsp:cNvPr id="0" name=""/>
        <dsp:cNvSpPr/>
      </dsp:nvSpPr>
      <dsp:spPr>
        <a:xfrm rot="3683270">
          <a:off x="1060830" y="3031445"/>
          <a:ext cx="800611" cy="62138"/>
        </a:xfrm>
        <a:custGeom>
          <a:avLst/>
          <a:gdLst/>
          <a:ahLst/>
          <a:cxnLst/>
          <a:rect l="0" t="0" r="0" b="0"/>
          <a:pathLst>
            <a:path>
              <a:moveTo>
                <a:pt x="0" y="31069"/>
              </a:moveTo>
              <a:lnTo>
                <a:pt x="800611" y="310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8A4D83-8C82-49BB-A939-BDD719CBEB0D}">
      <dsp:nvSpPr>
        <dsp:cNvPr id="0" name=""/>
        <dsp:cNvSpPr/>
      </dsp:nvSpPr>
      <dsp:spPr>
        <a:xfrm rot="1312692">
          <a:off x="1501387" y="2454046"/>
          <a:ext cx="571820" cy="62138"/>
        </a:xfrm>
        <a:custGeom>
          <a:avLst/>
          <a:gdLst/>
          <a:ahLst/>
          <a:cxnLst/>
          <a:rect l="0" t="0" r="0" b="0"/>
          <a:pathLst>
            <a:path>
              <a:moveTo>
                <a:pt x="0" y="31069"/>
              </a:moveTo>
              <a:lnTo>
                <a:pt x="571820" y="310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C954A3-0875-4319-835B-B59E21F431B6}">
      <dsp:nvSpPr>
        <dsp:cNvPr id="0" name=""/>
        <dsp:cNvSpPr/>
      </dsp:nvSpPr>
      <dsp:spPr>
        <a:xfrm rot="20287308">
          <a:off x="1501387" y="1794727"/>
          <a:ext cx="571820" cy="62138"/>
        </a:xfrm>
        <a:custGeom>
          <a:avLst/>
          <a:gdLst/>
          <a:ahLst/>
          <a:cxnLst/>
          <a:rect l="0" t="0" r="0" b="0"/>
          <a:pathLst>
            <a:path>
              <a:moveTo>
                <a:pt x="0" y="31069"/>
              </a:moveTo>
              <a:lnTo>
                <a:pt x="571820" y="310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A7138E-A7E4-4E3A-A4CB-B5C17FFF72D1}">
      <dsp:nvSpPr>
        <dsp:cNvPr id="0" name=""/>
        <dsp:cNvSpPr/>
      </dsp:nvSpPr>
      <dsp:spPr>
        <a:xfrm rot="17916730">
          <a:off x="1060830" y="1217328"/>
          <a:ext cx="800611" cy="62138"/>
        </a:xfrm>
        <a:custGeom>
          <a:avLst/>
          <a:gdLst/>
          <a:ahLst/>
          <a:cxnLst/>
          <a:rect l="0" t="0" r="0" b="0"/>
          <a:pathLst>
            <a:path>
              <a:moveTo>
                <a:pt x="0" y="31069"/>
              </a:moveTo>
              <a:lnTo>
                <a:pt x="800611" y="310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3C9814-EE2F-4F42-8066-F314CF6B7355}">
      <dsp:nvSpPr>
        <dsp:cNvPr id="0" name=""/>
        <dsp:cNvSpPr/>
      </dsp:nvSpPr>
      <dsp:spPr>
        <a:xfrm>
          <a:off x="0" y="1292931"/>
          <a:ext cx="1725048" cy="172504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2E994-7F3A-4FEE-B15E-A57DC2363371}">
      <dsp:nvSpPr>
        <dsp:cNvPr id="0" name=""/>
        <dsp:cNvSpPr/>
      </dsp:nvSpPr>
      <dsp:spPr>
        <a:xfrm>
          <a:off x="1404644" y="2615"/>
          <a:ext cx="952521" cy="952521"/>
        </a:xfrm>
        <a:prstGeom prst="ellipse">
          <a:avLst/>
        </a:prstGeom>
        <a:solidFill>
          <a:schemeClr val="accent3">
            <a:hueOff val="-10464"/>
            <a:satOff val="-4555"/>
            <a:lumOff val="78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544137" y="142108"/>
        <a:ext cx="673535" cy="673535"/>
      </dsp:txXfrm>
    </dsp:sp>
    <dsp:sp modelId="{19BA91FB-4D77-4F98-A9DE-74CE7D948FFD}">
      <dsp:nvSpPr>
        <dsp:cNvPr id="0" name=""/>
        <dsp:cNvSpPr/>
      </dsp:nvSpPr>
      <dsp:spPr>
        <a:xfrm>
          <a:off x="2452417" y="2615"/>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452417" y="2615"/>
        <a:ext cx="1428782" cy="952521"/>
      </dsp:txXfrm>
    </dsp:sp>
    <dsp:sp modelId="{B1501F63-E37F-420D-9EC0-9CD1DAAA2104}">
      <dsp:nvSpPr>
        <dsp:cNvPr id="0" name=""/>
        <dsp:cNvSpPr/>
      </dsp:nvSpPr>
      <dsp:spPr>
        <a:xfrm>
          <a:off x="2018315" y="1065524"/>
          <a:ext cx="952521" cy="952521"/>
        </a:xfrm>
        <a:prstGeom prst="ellipse">
          <a:avLst/>
        </a:prstGeom>
        <a:solidFill>
          <a:schemeClr val="accent3">
            <a:hueOff val="-20929"/>
            <a:satOff val="-9110"/>
            <a:lumOff val="1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157808" y="1205017"/>
        <a:ext cx="673535" cy="673535"/>
      </dsp:txXfrm>
    </dsp:sp>
    <dsp:sp modelId="{25994DFE-3492-48F6-B888-10A7BEE18A95}">
      <dsp:nvSpPr>
        <dsp:cNvPr id="0" name=""/>
        <dsp:cNvSpPr/>
      </dsp:nvSpPr>
      <dsp:spPr>
        <a:xfrm>
          <a:off x="3066088" y="1065524"/>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066088" y="1065524"/>
        <a:ext cx="1428782" cy="952521"/>
      </dsp:txXfrm>
    </dsp:sp>
    <dsp:sp modelId="{0A2D39C0-8D0C-4C73-94FD-13FE455E87B8}">
      <dsp:nvSpPr>
        <dsp:cNvPr id="0" name=""/>
        <dsp:cNvSpPr/>
      </dsp:nvSpPr>
      <dsp:spPr>
        <a:xfrm>
          <a:off x="2018315" y="2292866"/>
          <a:ext cx="952521" cy="952521"/>
        </a:xfrm>
        <a:prstGeom prst="ellipse">
          <a:avLst/>
        </a:prstGeom>
        <a:solidFill>
          <a:schemeClr val="accent3">
            <a:hueOff val="-31393"/>
            <a:satOff val="-13664"/>
            <a:lumOff val="2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2157808" y="2432359"/>
        <a:ext cx="673535" cy="673535"/>
      </dsp:txXfrm>
    </dsp:sp>
    <dsp:sp modelId="{012888B1-5243-4B40-A5A8-244B74325D48}">
      <dsp:nvSpPr>
        <dsp:cNvPr id="0" name=""/>
        <dsp:cNvSpPr/>
      </dsp:nvSpPr>
      <dsp:spPr>
        <a:xfrm>
          <a:off x="3066088" y="2292866"/>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3066088" y="2292866"/>
        <a:ext cx="1428782" cy="952521"/>
      </dsp:txXfrm>
    </dsp:sp>
    <dsp:sp modelId="{B4FACE7C-B499-486E-BDD3-8DB596279469}">
      <dsp:nvSpPr>
        <dsp:cNvPr id="0" name=""/>
        <dsp:cNvSpPr/>
      </dsp:nvSpPr>
      <dsp:spPr>
        <a:xfrm>
          <a:off x="1404644" y="3355775"/>
          <a:ext cx="952521" cy="952521"/>
        </a:xfrm>
        <a:prstGeom prst="ellipse">
          <a:avLst/>
        </a:prstGeom>
        <a:solidFill>
          <a:schemeClr val="accent3">
            <a:hueOff val="-41858"/>
            <a:satOff val="-18219"/>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544137" y="3495268"/>
        <a:ext cx="673535" cy="673535"/>
      </dsp:txXfrm>
    </dsp:sp>
    <dsp:sp modelId="{93C992AA-04F1-47B0-BCE3-79219EB76092}">
      <dsp:nvSpPr>
        <dsp:cNvPr id="0" name=""/>
        <dsp:cNvSpPr/>
      </dsp:nvSpPr>
      <dsp:spPr>
        <a:xfrm>
          <a:off x="2452417" y="3355775"/>
          <a:ext cx="1428782" cy="952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dsp:txBody>
      <dsp:txXfrm>
        <a:off x="2452417" y="3355775"/>
        <a:ext cx="1428782" cy="952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1C08F-BAE5-4AF4-AA18-2E5360744E47}">
      <dsp:nvSpPr>
        <dsp:cNvPr id="0" name=""/>
        <dsp:cNvSpPr/>
      </dsp:nvSpPr>
      <dsp:spPr>
        <a:xfrm>
          <a:off x="1256"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02761" y="387184"/>
        <a:ext cx="1455792" cy="1455792"/>
      </dsp:txXfrm>
    </dsp:sp>
    <dsp:sp modelId="{BCB0BE02-F67A-48FC-A978-85C37113976D}">
      <dsp:nvSpPr>
        <dsp:cNvPr id="0" name=""/>
        <dsp:cNvSpPr/>
      </dsp:nvSpPr>
      <dsp:spPr>
        <a:xfrm>
          <a:off x="1648298"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949803" y="387184"/>
        <a:ext cx="1455792" cy="1455792"/>
      </dsp:txXfrm>
    </dsp:sp>
    <dsp:sp modelId="{C8F7D514-84FC-4CDB-9A60-A6DB7E7333D3}">
      <dsp:nvSpPr>
        <dsp:cNvPr id="0" name=""/>
        <dsp:cNvSpPr/>
      </dsp:nvSpPr>
      <dsp:spPr>
        <a:xfrm>
          <a:off x="3295340"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596845" y="387184"/>
        <a:ext cx="1455792" cy="1455792"/>
      </dsp:txXfrm>
    </dsp:sp>
    <dsp:sp modelId="{8CCF14C9-98BD-4FC6-923D-13248871EAD2}">
      <dsp:nvSpPr>
        <dsp:cNvPr id="0" name=""/>
        <dsp:cNvSpPr/>
      </dsp:nvSpPr>
      <dsp:spPr>
        <a:xfrm>
          <a:off x="4942381"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5243886" y="387184"/>
        <a:ext cx="1455792" cy="1455792"/>
      </dsp:txXfrm>
    </dsp:sp>
    <dsp:sp modelId="{131660BB-A72C-4D55-B8CA-C76DB2AC851C}">
      <dsp:nvSpPr>
        <dsp:cNvPr id="0" name=""/>
        <dsp:cNvSpPr/>
      </dsp:nvSpPr>
      <dsp:spPr>
        <a:xfrm>
          <a:off x="6589423"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6890928" y="387184"/>
        <a:ext cx="1455792" cy="1455792"/>
      </dsp:txXfrm>
    </dsp:sp>
    <dsp:sp modelId="{91EB85EA-FA8D-43BF-A93E-448D429772A6}">
      <dsp:nvSpPr>
        <dsp:cNvPr id="0" name=""/>
        <dsp:cNvSpPr/>
      </dsp:nvSpPr>
      <dsp:spPr>
        <a:xfrm>
          <a:off x="8236465" y="85679"/>
          <a:ext cx="2058802" cy="2058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8537970" y="387184"/>
        <a:ext cx="1455792" cy="14557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1C08F-BAE5-4AF4-AA18-2E5360744E47}">
      <dsp:nvSpPr>
        <dsp:cNvPr id="0" name=""/>
        <dsp:cNvSpPr/>
      </dsp:nvSpPr>
      <dsp:spPr>
        <a:xfrm>
          <a:off x="1256" y="85679"/>
          <a:ext cx="2058802" cy="2058802"/>
        </a:xfrm>
        <a:prstGeom prst="ellipse">
          <a:avLst/>
        </a:prstGeom>
        <a:solidFill>
          <a:schemeClr val="accent3">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02761" y="387184"/>
        <a:ext cx="1455792" cy="1455792"/>
      </dsp:txXfrm>
    </dsp:sp>
    <dsp:sp modelId="{BCB0BE02-F67A-48FC-A978-85C37113976D}">
      <dsp:nvSpPr>
        <dsp:cNvPr id="0" name=""/>
        <dsp:cNvSpPr/>
      </dsp:nvSpPr>
      <dsp:spPr>
        <a:xfrm>
          <a:off x="1648298" y="85679"/>
          <a:ext cx="2058802" cy="2058802"/>
        </a:xfrm>
        <a:prstGeom prst="ellipse">
          <a:avLst/>
        </a:prstGeom>
        <a:solidFill>
          <a:schemeClr val="accent3">
            <a:shade val="80000"/>
            <a:alpha val="50000"/>
            <a:hueOff val="-16295"/>
            <a:satOff val="-5748"/>
            <a:lumOff val="65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1949803" y="387184"/>
        <a:ext cx="1455792" cy="1455792"/>
      </dsp:txXfrm>
    </dsp:sp>
    <dsp:sp modelId="{C8F7D514-84FC-4CDB-9A60-A6DB7E7333D3}">
      <dsp:nvSpPr>
        <dsp:cNvPr id="0" name=""/>
        <dsp:cNvSpPr/>
      </dsp:nvSpPr>
      <dsp:spPr>
        <a:xfrm>
          <a:off x="3295340" y="85679"/>
          <a:ext cx="2058802" cy="2058802"/>
        </a:xfrm>
        <a:prstGeom prst="ellipse">
          <a:avLst/>
        </a:prstGeom>
        <a:solidFill>
          <a:schemeClr val="accent3">
            <a:shade val="80000"/>
            <a:alpha val="50000"/>
            <a:hueOff val="-32590"/>
            <a:satOff val="-11497"/>
            <a:lumOff val="131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3596845" y="387184"/>
        <a:ext cx="1455792" cy="1455792"/>
      </dsp:txXfrm>
    </dsp:sp>
    <dsp:sp modelId="{8CCF14C9-98BD-4FC6-923D-13248871EAD2}">
      <dsp:nvSpPr>
        <dsp:cNvPr id="0" name=""/>
        <dsp:cNvSpPr/>
      </dsp:nvSpPr>
      <dsp:spPr>
        <a:xfrm>
          <a:off x="4942381" y="85679"/>
          <a:ext cx="2058802" cy="2058802"/>
        </a:xfrm>
        <a:prstGeom prst="ellipse">
          <a:avLst/>
        </a:prstGeom>
        <a:solidFill>
          <a:schemeClr val="accent3">
            <a:shade val="80000"/>
            <a:alpha val="50000"/>
            <a:hueOff val="-48885"/>
            <a:satOff val="-17245"/>
            <a:lumOff val="196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5243886" y="387184"/>
        <a:ext cx="1455792" cy="1455792"/>
      </dsp:txXfrm>
    </dsp:sp>
    <dsp:sp modelId="{131660BB-A72C-4D55-B8CA-C76DB2AC851C}">
      <dsp:nvSpPr>
        <dsp:cNvPr id="0" name=""/>
        <dsp:cNvSpPr/>
      </dsp:nvSpPr>
      <dsp:spPr>
        <a:xfrm>
          <a:off x="6589423" y="85679"/>
          <a:ext cx="2058802" cy="2058802"/>
        </a:xfrm>
        <a:prstGeom prst="ellipse">
          <a:avLst/>
        </a:prstGeom>
        <a:solidFill>
          <a:schemeClr val="accent3">
            <a:shade val="80000"/>
            <a:alpha val="50000"/>
            <a:hueOff val="-65180"/>
            <a:satOff val="-22994"/>
            <a:lumOff val="262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6890928" y="387184"/>
        <a:ext cx="1455792" cy="1455792"/>
      </dsp:txXfrm>
    </dsp:sp>
    <dsp:sp modelId="{91EB85EA-FA8D-43BF-A93E-448D429772A6}">
      <dsp:nvSpPr>
        <dsp:cNvPr id="0" name=""/>
        <dsp:cNvSpPr/>
      </dsp:nvSpPr>
      <dsp:spPr>
        <a:xfrm>
          <a:off x="8236465" y="85679"/>
          <a:ext cx="2058802" cy="2058802"/>
        </a:xfrm>
        <a:prstGeom prst="ellipse">
          <a:avLst/>
        </a:prstGeom>
        <a:solidFill>
          <a:schemeClr val="accent3">
            <a:shade val="80000"/>
            <a:alpha val="50000"/>
            <a:hueOff val="-81475"/>
            <a:satOff val="-28742"/>
            <a:lumOff val="32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3303" tIns="20320" rIns="113303" bIns="20320" numCol="1" spcCol="1270" anchor="ctr" anchorCtr="0">
          <a:noAutofit/>
        </a:bodyPr>
        <a:lstStyle/>
        <a:p>
          <a:pPr lvl="0" algn="ctr" defTabSz="711200">
            <a:lnSpc>
              <a:spcPct val="90000"/>
            </a:lnSpc>
            <a:spcBef>
              <a:spcPct val="0"/>
            </a:spcBef>
            <a:spcAft>
              <a:spcPct val="35000"/>
            </a:spcAft>
          </a:pPr>
          <a:r>
            <a:rPr lang="en-US" sz="1600" kern="1200" dirty="0"/>
            <a:t>Text</a:t>
          </a:r>
          <a:endParaRPr lang="en-GB" sz="1600" kern="1200" dirty="0"/>
        </a:p>
      </dsp:txBody>
      <dsp:txXfrm>
        <a:off x="8537970" y="387184"/>
        <a:ext cx="1455792" cy="1455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B1EE-3096-42C1-AACA-0AE3234EDE19}">
      <dsp:nvSpPr>
        <dsp:cNvPr id="0" name=""/>
        <dsp:cNvSpPr/>
      </dsp:nvSpPr>
      <dsp:spPr>
        <a:xfrm>
          <a:off x="1826976" y="532"/>
          <a:ext cx="1305156" cy="1305156"/>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2018112" y="191668"/>
        <a:ext cx="922884" cy="922884"/>
      </dsp:txXfrm>
    </dsp:sp>
    <dsp:sp modelId="{F0A6680E-7FF6-4D2C-86AF-F710F9D841AF}">
      <dsp:nvSpPr>
        <dsp:cNvPr id="0" name=""/>
        <dsp:cNvSpPr/>
      </dsp:nvSpPr>
      <dsp:spPr>
        <a:xfrm rot="2160000">
          <a:off x="3090682" y="1002609"/>
          <a:ext cx="346115" cy="44049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a:off x="3100597" y="1060191"/>
        <a:ext cx="242281" cy="264294"/>
      </dsp:txXfrm>
    </dsp:sp>
    <dsp:sp modelId="{A706B2E4-1BE8-4A31-B4F9-FF036CEA27FB}">
      <dsp:nvSpPr>
        <dsp:cNvPr id="0" name=""/>
        <dsp:cNvSpPr/>
      </dsp:nvSpPr>
      <dsp:spPr>
        <a:xfrm>
          <a:off x="3411197" y="1151535"/>
          <a:ext cx="1305156" cy="1305156"/>
        </a:xfrm>
        <a:prstGeom prst="ellipse">
          <a:avLst/>
        </a:prstGeom>
        <a:solidFill>
          <a:schemeClr val="accent1">
            <a:shade val="80000"/>
            <a:hueOff val="-44440"/>
            <a:satOff val="-22154"/>
            <a:lumOff val="10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3602333" y="1342671"/>
        <a:ext cx="922884" cy="922884"/>
      </dsp:txXfrm>
    </dsp:sp>
    <dsp:sp modelId="{AB8EA1AF-C4F8-4270-BA38-3122468A3F87}">
      <dsp:nvSpPr>
        <dsp:cNvPr id="0" name=""/>
        <dsp:cNvSpPr/>
      </dsp:nvSpPr>
      <dsp:spPr>
        <a:xfrm rot="6480000">
          <a:off x="3591185" y="2505733"/>
          <a:ext cx="346115" cy="440490"/>
        </a:xfrm>
        <a:prstGeom prst="rightArrow">
          <a:avLst>
            <a:gd name="adj1" fmla="val 60000"/>
            <a:gd name="adj2" fmla="val 50000"/>
          </a:avLst>
        </a:prstGeom>
        <a:solidFill>
          <a:schemeClr val="accent1">
            <a:shade val="90000"/>
            <a:hueOff val="-44781"/>
            <a:satOff val="-22154"/>
            <a:lumOff val="106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3659145" y="2544455"/>
        <a:ext cx="242281" cy="264294"/>
      </dsp:txXfrm>
    </dsp:sp>
    <dsp:sp modelId="{BDE9757B-F8EA-4D0A-936D-20BFA1751582}">
      <dsp:nvSpPr>
        <dsp:cNvPr id="0" name=""/>
        <dsp:cNvSpPr/>
      </dsp:nvSpPr>
      <dsp:spPr>
        <a:xfrm>
          <a:off x="2806078" y="3013898"/>
          <a:ext cx="1305156" cy="1305156"/>
        </a:xfrm>
        <a:prstGeom prst="ellipse">
          <a:avLst/>
        </a:prstGeom>
        <a:solidFill>
          <a:schemeClr val="accent1">
            <a:shade val="80000"/>
            <a:hueOff val="-88881"/>
            <a:satOff val="-44308"/>
            <a:lumOff val="21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2997214" y="3205034"/>
        <a:ext cx="922884" cy="922884"/>
      </dsp:txXfrm>
    </dsp:sp>
    <dsp:sp modelId="{754F9409-3A32-472F-8E36-31096E7A3787}">
      <dsp:nvSpPr>
        <dsp:cNvPr id="0" name=""/>
        <dsp:cNvSpPr/>
      </dsp:nvSpPr>
      <dsp:spPr>
        <a:xfrm rot="10800000">
          <a:off x="2316292" y="3446231"/>
          <a:ext cx="346115" cy="440490"/>
        </a:xfrm>
        <a:prstGeom prst="rightArrow">
          <a:avLst>
            <a:gd name="adj1" fmla="val 60000"/>
            <a:gd name="adj2" fmla="val 50000"/>
          </a:avLst>
        </a:prstGeom>
        <a:solidFill>
          <a:schemeClr val="accent1">
            <a:shade val="90000"/>
            <a:hueOff val="-89562"/>
            <a:satOff val="-44308"/>
            <a:lumOff val="2124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2420126" y="3534329"/>
        <a:ext cx="242281" cy="264294"/>
      </dsp:txXfrm>
    </dsp:sp>
    <dsp:sp modelId="{7E6A18BB-86A9-499C-9AD2-9556BF0C7F9A}">
      <dsp:nvSpPr>
        <dsp:cNvPr id="0" name=""/>
        <dsp:cNvSpPr/>
      </dsp:nvSpPr>
      <dsp:spPr>
        <a:xfrm>
          <a:off x="847874" y="3013898"/>
          <a:ext cx="1305156" cy="1305156"/>
        </a:xfrm>
        <a:prstGeom prst="ellipse">
          <a:avLst/>
        </a:prstGeom>
        <a:solidFill>
          <a:schemeClr val="accent1">
            <a:shade val="80000"/>
            <a:hueOff val="-133321"/>
            <a:satOff val="-66462"/>
            <a:lumOff val="32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1039010" y="3205034"/>
        <a:ext cx="922884" cy="922884"/>
      </dsp:txXfrm>
    </dsp:sp>
    <dsp:sp modelId="{BE69023C-A609-4F56-B4D1-811F90081E85}">
      <dsp:nvSpPr>
        <dsp:cNvPr id="0" name=""/>
        <dsp:cNvSpPr/>
      </dsp:nvSpPr>
      <dsp:spPr>
        <a:xfrm rot="15120000">
          <a:off x="1027862" y="2524366"/>
          <a:ext cx="346115" cy="440490"/>
        </a:xfrm>
        <a:prstGeom prst="rightArrow">
          <a:avLst>
            <a:gd name="adj1" fmla="val 60000"/>
            <a:gd name="adj2" fmla="val 50000"/>
          </a:avLst>
        </a:prstGeom>
        <a:solidFill>
          <a:schemeClr val="accent1">
            <a:shade val="90000"/>
            <a:hueOff val="-134344"/>
            <a:satOff val="-66462"/>
            <a:lumOff val="318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1095822" y="2661840"/>
        <a:ext cx="242281" cy="264294"/>
      </dsp:txXfrm>
    </dsp:sp>
    <dsp:sp modelId="{DC6A2316-5410-47E5-976A-0D5DC4DFC9ED}">
      <dsp:nvSpPr>
        <dsp:cNvPr id="0" name=""/>
        <dsp:cNvSpPr/>
      </dsp:nvSpPr>
      <dsp:spPr>
        <a:xfrm>
          <a:off x="242755" y="1151535"/>
          <a:ext cx="1305156" cy="1305156"/>
        </a:xfrm>
        <a:prstGeom prst="ellipse">
          <a:avLst/>
        </a:prstGeom>
        <a:solidFill>
          <a:schemeClr val="accent1">
            <a:shade val="80000"/>
            <a:hueOff val="-177762"/>
            <a:satOff val="-88616"/>
            <a:lumOff val="43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433891" y="1342671"/>
        <a:ext cx="922884" cy="922884"/>
      </dsp:txXfrm>
    </dsp:sp>
    <dsp:sp modelId="{2B74F20A-51CB-4C45-940D-51132EEF9B94}">
      <dsp:nvSpPr>
        <dsp:cNvPr id="0" name=""/>
        <dsp:cNvSpPr/>
      </dsp:nvSpPr>
      <dsp:spPr>
        <a:xfrm rot="19440000">
          <a:off x="1506461" y="1014124"/>
          <a:ext cx="346115" cy="440490"/>
        </a:xfrm>
        <a:prstGeom prst="rightArrow">
          <a:avLst>
            <a:gd name="adj1" fmla="val 60000"/>
            <a:gd name="adj2" fmla="val 50000"/>
          </a:avLst>
        </a:prstGeom>
        <a:solidFill>
          <a:schemeClr val="accent1">
            <a:shade val="90000"/>
            <a:hueOff val="-179125"/>
            <a:satOff val="-88616"/>
            <a:lumOff val="424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a:off x="1516376" y="1132738"/>
        <a:ext cx="242281" cy="2642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B1EE-3096-42C1-AACA-0AE3234EDE19}">
      <dsp:nvSpPr>
        <dsp:cNvPr id="0" name=""/>
        <dsp:cNvSpPr/>
      </dsp:nvSpPr>
      <dsp:spPr>
        <a:xfrm>
          <a:off x="1826976" y="532"/>
          <a:ext cx="1305156" cy="130515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2018112" y="191668"/>
        <a:ext cx="922884" cy="922884"/>
      </dsp:txXfrm>
    </dsp:sp>
    <dsp:sp modelId="{F0A6680E-7FF6-4D2C-86AF-F710F9D841AF}">
      <dsp:nvSpPr>
        <dsp:cNvPr id="0" name=""/>
        <dsp:cNvSpPr/>
      </dsp:nvSpPr>
      <dsp:spPr>
        <a:xfrm rot="2160000">
          <a:off x="3090682" y="1002609"/>
          <a:ext cx="346115" cy="44049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a:off x="3100597" y="1060191"/>
        <a:ext cx="242281" cy="264294"/>
      </dsp:txXfrm>
    </dsp:sp>
    <dsp:sp modelId="{A706B2E4-1BE8-4A31-B4F9-FF036CEA27FB}">
      <dsp:nvSpPr>
        <dsp:cNvPr id="0" name=""/>
        <dsp:cNvSpPr/>
      </dsp:nvSpPr>
      <dsp:spPr>
        <a:xfrm>
          <a:off x="3411197" y="1151535"/>
          <a:ext cx="1305156" cy="13051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3602333" y="1342671"/>
        <a:ext cx="922884" cy="922884"/>
      </dsp:txXfrm>
    </dsp:sp>
    <dsp:sp modelId="{AB8EA1AF-C4F8-4270-BA38-3122468A3F87}">
      <dsp:nvSpPr>
        <dsp:cNvPr id="0" name=""/>
        <dsp:cNvSpPr/>
      </dsp:nvSpPr>
      <dsp:spPr>
        <a:xfrm rot="6480000">
          <a:off x="3591185" y="2505733"/>
          <a:ext cx="346115" cy="44049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3659145" y="2544455"/>
        <a:ext cx="242281" cy="264294"/>
      </dsp:txXfrm>
    </dsp:sp>
    <dsp:sp modelId="{BDE9757B-F8EA-4D0A-936D-20BFA1751582}">
      <dsp:nvSpPr>
        <dsp:cNvPr id="0" name=""/>
        <dsp:cNvSpPr/>
      </dsp:nvSpPr>
      <dsp:spPr>
        <a:xfrm>
          <a:off x="2806078" y="3013898"/>
          <a:ext cx="1305156" cy="130515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2997214" y="3205034"/>
        <a:ext cx="922884" cy="922884"/>
      </dsp:txXfrm>
    </dsp:sp>
    <dsp:sp modelId="{754F9409-3A32-472F-8E36-31096E7A3787}">
      <dsp:nvSpPr>
        <dsp:cNvPr id="0" name=""/>
        <dsp:cNvSpPr/>
      </dsp:nvSpPr>
      <dsp:spPr>
        <a:xfrm rot="10800000">
          <a:off x="2316292" y="3446231"/>
          <a:ext cx="346115" cy="4404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2420126" y="3534329"/>
        <a:ext cx="242281" cy="264294"/>
      </dsp:txXfrm>
    </dsp:sp>
    <dsp:sp modelId="{7E6A18BB-86A9-499C-9AD2-9556BF0C7F9A}">
      <dsp:nvSpPr>
        <dsp:cNvPr id="0" name=""/>
        <dsp:cNvSpPr/>
      </dsp:nvSpPr>
      <dsp:spPr>
        <a:xfrm>
          <a:off x="847874" y="3013898"/>
          <a:ext cx="1305156" cy="130515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1039010" y="3205034"/>
        <a:ext cx="922884" cy="922884"/>
      </dsp:txXfrm>
    </dsp:sp>
    <dsp:sp modelId="{BE69023C-A609-4F56-B4D1-811F90081E85}">
      <dsp:nvSpPr>
        <dsp:cNvPr id="0" name=""/>
        <dsp:cNvSpPr/>
      </dsp:nvSpPr>
      <dsp:spPr>
        <a:xfrm rot="15120000">
          <a:off x="1027862" y="2524366"/>
          <a:ext cx="346115" cy="44049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rot="10800000">
        <a:off x="1095822" y="2661840"/>
        <a:ext cx="242281" cy="264294"/>
      </dsp:txXfrm>
    </dsp:sp>
    <dsp:sp modelId="{DC6A2316-5410-47E5-976A-0D5DC4DFC9ED}">
      <dsp:nvSpPr>
        <dsp:cNvPr id="0" name=""/>
        <dsp:cNvSpPr/>
      </dsp:nvSpPr>
      <dsp:spPr>
        <a:xfrm>
          <a:off x="242755" y="1151535"/>
          <a:ext cx="1305156" cy="130515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dirty="0"/>
            <a:t>Text</a:t>
          </a:r>
        </a:p>
      </dsp:txBody>
      <dsp:txXfrm>
        <a:off x="433891" y="1342671"/>
        <a:ext cx="922884" cy="922884"/>
      </dsp:txXfrm>
    </dsp:sp>
    <dsp:sp modelId="{2B74F20A-51CB-4C45-940D-51132EEF9B94}">
      <dsp:nvSpPr>
        <dsp:cNvPr id="0" name=""/>
        <dsp:cNvSpPr/>
      </dsp:nvSpPr>
      <dsp:spPr>
        <a:xfrm rot="19440000">
          <a:off x="1506461" y="1014124"/>
          <a:ext cx="346115" cy="44049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de-DE" sz="1600" kern="1200"/>
        </a:p>
      </dsp:txBody>
      <dsp:txXfrm>
        <a:off x="1516376" y="1132738"/>
        <a:ext cx="242281" cy="2642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9F768-9C8F-4646-9746-3B818CC55D33}">
      <dsp:nvSpPr>
        <dsp:cNvPr id="0" name=""/>
        <dsp:cNvSpPr/>
      </dsp:nvSpPr>
      <dsp:spPr>
        <a:xfrm rot="10800000">
          <a:off x="1324260" y="1477"/>
          <a:ext cx="4209297" cy="105609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709" tIns="60960" rIns="113792" bIns="60960" numCol="1" spcCol="1270" anchor="t" anchorCtr="0">
          <a:noAutofit/>
        </a:bodyPr>
        <a:lstStyle/>
        <a:p>
          <a:pPr lvl="0" algn="l" defTabSz="711200">
            <a:lnSpc>
              <a:spcPct val="90000"/>
            </a:lnSpc>
            <a:spcBef>
              <a:spcPct val="0"/>
            </a:spcBef>
            <a:spcAft>
              <a:spcPct val="35000"/>
            </a:spcAft>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rot="10800000">
        <a:off x="1588283" y="1477"/>
        <a:ext cx="3945274" cy="1056094"/>
      </dsp:txXfrm>
    </dsp:sp>
    <dsp:sp modelId="{2E0D866B-BB49-42DF-96B4-D7E8C13198D2}">
      <dsp:nvSpPr>
        <dsp:cNvPr id="0" name=""/>
        <dsp:cNvSpPr/>
      </dsp:nvSpPr>
      <dsp:spPr>
        <a:xfrm>
          <a:off x="796212" y="1477"/>
          <a:ext cx="1056094" cy="1056094"/>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065E2-80CD-4256-BBF2-1D59F805B0C7}">
      <dsp:nvSpPr>
        <dsp:cNvPr id="0" name=""/>
        <dsp:cNvSpPr/>
      </dsp:nvSpPr>
      <dsp:spPr>
        <a:xfrm rot="10800000">
          <a:off x="1324260" y="1372825"/>
          <a:ext cx="4209297" cy="1056094"/>
        </a:xfrm>
        <a:prstGeom prst="homePlate">
          <a:avLst/>
        </a:prstGeom>
        <a:solidFill>
          <a:schemeClr val="accent3">
            <a:hueOff val="-20929"/>
            <a:satOff val="-9110"/>
            <a:lumOff val="15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709" tIns="60960" rIns="113792" bIns="60960" numCol="1" spcCol="1270" anchor="t" anchorCtr="0">
          <a:noAutofit/>
        </a:bodyPr>
        <a:lstStyle/>
        <a:p>
          <a:pPr lvl="0" algn="l" defTabSz="711200">
            <a:lnSpc>
              <a:spcPct val="90000"/>
            </a:lnSpc>
            <a:spcBef>
              <a:spcPct val="0"/>
            </a:spcBef>
            <a:spcAft>
              <a:spcPct val="35000"/>
            </a:spcAft>
          </a:pPr>
          <a:r>
            <a:rPr lang="en-GB" sz="1600" kern="1200" dirty="0"/>
            <a:t>Text</a:t>
          </a:r>
        </a:p>
        <a:p>
          <a:pPr marL="171450" lvl="1" indent="-171450" algn="l" defTabSz="711200">
            <a:lnSpc>
              <a:spcPct val="90000"/>
            </a:lnSpc>
            <a:spcBef>
              <a:spcPct val="0"/>
            </a:spcBef>
            <a:spcAft>
              <a:spcPct val="15000"/>
            </a:spcAft>
            <a:buChar char="••"/>
          </a:pPr>
          <a:r>
            <a:rPr lang="en-GB" sz="1600" kern="1200" dirty="0"/>
            <a:t>Text</a:t>
          </a:r>
        </a:p>
      </dsp:txBody>
      <dsp:txXfrm rot="10800000">
        <a:off x="1588283" y="1372825"/>
        <a:ext cx="3945274" cy="1056094"/>
      </dsp:txXfrm>
    </dsp:sp>
    <dsp:sp modelId="{552190EC-412A-42BF-A11F-910AE32820BA}">
      <dsp:nvSpPr>
        <dsp:cNvPr id="0" name=""/>
        <dsp:cNvSpPr/>
      </dsp:nvSpPr>
      <dsp:spPr>
        <a:xfrm>
          <a:off x="796212" y="1372825"/>
          <a:ext cx="1056094" cy="1056094"/>
        </a:xfrm>
        <a:prstGeom prst="ellipse">
          <a:avLst/>
        </a:prstGeom>
        <a:solidFill>
          <a:schemeClr val="accent3">
            <a:tint val="50000"/>
            <a:hueOff val="14545"/>
            <a:satOff val="3943"/>
            <a:lumOff val="4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D64C7C-4B7F-4E13-9F49-45B6CA758C18}">
      <dsp:nvSpPr>
        <dsp:cNvPr id="0" name=""/>
        <dsp:cNvSpPr/>
      </dsp:nvSpPr>
      <dsp:spPr>
        <a:xfrm rot="10800000">
          <a:off x="1324260" y="2744172"/>
          <a:ext cx="4209297" cy="1056094"/>
        </a:xfrm>
        <a:prstGeom prst="homePlate">
          <a:avLst/>
        </a:prstGeom>
        <a:solidFill>
          <a:schemeClr val="accent3">
            <a:hueOff val="-41858"/>
            <a:satOff val="-18219"/>
            <a:lumOff val="3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5709" tIns="60960" rIns="113792" bIns="60960" numCol="1" spcCol="1270" anchor="t" anchorCtr="0">
          <a:noAutofit/>
        </a:bodyPr>
        <a:lstStyle/>
        <a:p>
          <a:pPr lvl="0" algn="l" defTabSz="711200">
            <a:lnSpc>
              <a:spcPct val="90000"/>
            </a:lnSpc>
            <a:spcBef>
              <a:spcPct val="0"/>
            </a:spcBef>
            <a:spcAft>
              <a:spcPct val="35000"/>
            </a:spcAft>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US" sz="1600" kern="1200" dirty="0"/>
            <a:t>Text</a:t>
          </a:r>
          <a:endParaRPr lang="en-GB" sz="1600" kern="1200" dirty="0"/>
        </a:p>
        <a:p>
          <a:pPr marL="171450" lvl="1" indent="-171450" algn="l" defTabSz="711200">
            <a:lnSpc>
              <a:spcPct val="90000"/>
            </a:lnSpc>
            <a:spcBef>
              <a:spcPct val="0"/>
            </a:spcBef>
            <a:spcAft>
              <a:spcPct val="15000"/>
            </a:spcAft>
            <a:buChar char="••"/>
          </a:pPr>
          <a:r>
            <a:rPr lang="en-GB" sz="1600" kern="1200" dirty="0"/>
            <a:t>Text</a:t>
          </a:r>
        </a:p>
      </dsp:txBody>
      <dsp:txXfrm rot="10800000">
        <a:off x="1588283" y="2744172"/>
        <a:ext cx="3945274" cy="1056094"/>
      </dsp:txXfrm>
    </dsp:sp>
    <dsp:sp modelId="{5155FCB6-774B-45E3-A2B1-F29E7ED2EF34}">
      <dsp:nvSpPr>
        <dsp:cNvPr id="0" name=""/>
        <dsp:cNvSpPr/>
      </dsp:nvSpPr>
      <dsp:spPr>
        <a:xfrm>
          <a:off x="796212" y="2744172"/>
          <a:ext cx="1056094" cy="1056094"/>
        </a:xfrm>
        <a:prstGeom prst="ellipse">
          <a:avLst/>
        </a:prstGeom>
        <a:solidFill>
          <a:schemeClr val="accent3">
            <a:tint val="50000"/>
            <a:hueOff val="29089"/>
            <a:satOff val="7885"/>
            <a:lumOff val="84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80376-9849-0641-980F-B64B5DF60C01}" type="datetimeFigureOut">
              <a:rPr lang="de-DE" smtClean="0"/>
              <a:t>07.01.2021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F2F47-17B9-B440-9B67-93B9C4BEB082}" type="slidenum">
              <a:rPr lang="de-DE" smtClean="0"/>
              <a:t>‹Nr.›</a:t>
            </a:fld>
            <a:endParaRPr lang="de-DE"/>
          </a:p>
        </p:txBody>
      </p:sp>
    </p:spTree>
    <p:extLst>
      <p:ext uri="{BB962C8B-B14F-4D97-AF65-F5344CB8AC3E}">
        <p14:creationId xmlns:p14="http://schemas.microsoft.com/office/powerpoint/2010/main" val="1703962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10.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5" name="Footer Placeholder 4">
            <a:extLst>
              <a:ext uri="{FF2B5EF4-FFF2-40B4-BE49-F238E27FC236}">
                <a16:creationId xmlns:a16="http://schemas.microsoft.com/office/drawing/2014/main" id="{CBB6CBE7-1545-4E8E-9750-1FCBFC400104}"/>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3014699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userDrawn="1">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10296524" cy="4310912"/>
          </a:xfrm>
        </p:spPr>
        <p:txBody>
          <a:bodyPr numCol="1" spcCol="540000"/>
          <a:lstStyle>
            <a:lvl3pPr>
              <a:defRPr b="0">
                <a:solidFill>
                  <a:schemeClr val="tx1"/>
                </a:solidFill>
              </a:defRPr>
            </a:lvl3pPr>
            <a:lvl4pPr>
              <a:defRPr b="1">
                <a:solidFill>
                  <a:schemeClr val="tx2"/>
                </a:solidFill>
              </a:defRPr>
            </a:lvl4pPr>
            <a:lvl8pPr>
              <a:defRPr spc="120" baseline="0"/>
            </a:lvl8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96DF20C0-9653-44CB-B680-DA847CB0A983}"/>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userDrawn="1">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90"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48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2097088"/>
            <a:ext cx="48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le 9">
            <a:extLst>
              <a:ext uri="{FF2B5EF4-FFF2-40B4-BE49-F238E27FC236}">
                <a16:creationId xmlns:a16="http://schemas.microsoft.com/office/drawing/2014/main" id="{A46C3F50-3D7B-4965-BBCA-896067A4CB6C}"/>
              </a:ext>
            </a:extLst>
          </p:cNvPr>
          <p:cNvSpPr>
            <a:spLocks noGrp="1"/>
          </p:cNvSpPr>
          <p:nvPr>
            <p:ph type="title"/>
          </p:nvPr>
        </p:nvSpPr>
        <p:spPr>
          <a:xfrm>
            <a:off x="947739" y="692149"/>
            <a:ext cx="10296524" cy="1404937"/>
          </a:xfrm>
        </p:spPr>
        <p:txBody>
          <a:bodyPr/>
          <a:lstStyle/>
          <a:p>
            <a:r>
              <a:rPr lang="de-DE"/>
              <a:t>Titelmasterformat durch Klicken bearbeiten</a:t>
            </a:r>
            <a:endParaRPr lang="de-DE" dirty="0"/>
          </a:p>
        </p:txBody>
      </p:sp>
      <p:sp>
        <p:nvSpPr>
          <p:cNvPr id="11" name="Footer Placeholder 10">
            <a:extLst>
              <a:ext uri="{FF2B5EF4-FFF2-40B4-BE49-F238E27FC236}">
                <a16:creationId xmlns:a16="http://schemas.microsoft.com/office/drawing/2014/main" id="{A41C9CA6-6D1C-4ADA-8260-CCE7AD3CBD81}"/>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059122B-6621-47D1-A7DC-B86D3C66D4FB}"/>
              </a:ext>
            </a:extLst>
          </p:cNvPr>
          <p:cNvGraphicFramePr>
            <a:graphicFrameLocks noChangeAspect="1"/>
          </p:cNvGraphicFramePr>
          <p:nvPr userDrawn="1">
            <p:custDataLst>
              <p:tags r:id="rId2"/>
            </p:custDataLst>
            <p:extLst>
              <p:ext uri="{D42A27DB-BD31-4B8C-83A1-F6EECF244321}">
                <p14:modId xmlns:p14="http://schemas.microsoft.com/office/powerpoint/2010/main" val="3044701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1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2B497B3-7BCD-436C-BE19-C4ED853A13EB}"/>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10296524" cy="4310912"/>
          </a:xfrm>
        </p:spPr>
        <p:txBody>
          <a:bodyPr numCol="2" spcCol="540000"/>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itle 8">
            <a:extLst>
              <a:ext uri="{FF2B5EF4-FFF2-40B4-BE49-F238E27FC236}">
                <a16:creationId xmlns:a16="http://schemas.microsoft.com/office/drawing/2014/main" id="{17FD22FE-B954-4E59-AD32-7DA12A787568}"/>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71A4F4E8-41E6-43E5-86D4-144034C85E40}"/>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135336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Felder (Text/Bi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73405DF-DDE4-4B3F-BD48-FC67B9175B28}"/>
              </a:ext>
            </a:extLst>
          </p:cNvPr>
          <p:cNvGraphicFramePr>
            <a:graphicFrameLocks noChangeAspect="1"/>
          </p:cNvGraphicFramePr>
          <p:nvPr userDrawn="1">
            <p:custDataLst>
              <p:tags r:id="rId2"/>
            </p:custDataLst>
            <p:extLst>
              <p:ext uri="{D42A27DB-BD31-4B8C-83A1-F6EECF244321}">
                <p14:modId xmlns:p14="http://schemas.microsoft.com/office/powerpoint/2010/main" val="2018058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38"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EA7A5B-CC69-48D1-B35F-8500863105E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6" name="Content Placeholder 2"/>
          <p:cNvSpPr>
            <a:spLocks noGrp="1"/>
          </p:cNvSpPr>
          <p:nvPr>
            <p:ph sz="half" idx="1"/>
          </p:nvPr>
        </p:nvSpPr>
        <p:spPr>
          <a:xfrm>
            <a:off x="947739" y="2097088"/>
            <a:ext cx="30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Content Placeholder 3"/>
          <p:cNvSpPr>
            <a:spLocks noGrp="1"/>
          </p:cNvSpPr>
          <p:nvPr>
            <p:ph sz="half" idx="2"/>
          </p:nvPr>
        </p:nvSpPr>
        <p:spPr>
          <a:xfrm>
            <a:off x="4566001" y="2097088"/>
            <a:ext cx="30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Content Placeholder 3">
            <a:extLst>
              <a:ext uri="{FF2B5EF4-FFF2-40B4-BE49-F238E27FC236}">
                <a16:creationId xmlns:a16="http://schemas.microsoft.com/office/drawing/2014/main" id="{51F02B2B-2724-554D-82D3-E93B5519A17A}"/>
              </a:ext>
            </a:extLst>
          </p:cNvPr>
          <p:cNvSpPr>
            <a:spLocks noGrp="1"/>
          </p:cNvSpPr>
          <p:nvPr>
            <p:ph sz="half" idx="13"/>
          </p:nvPr>
        </p:nvSpPr>
        <p:spPr>
          <a:xfrm>
            <a:off x="8184263" y="2097088"/>
            <a:ext cx="30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a:extLst>
              <a:ext uri="{FF2B5EF4-FFF2-40B4-BE49-F238E27FC236}">
                <a16:creationId xmlns:a16="http://schemas.microsoft.com/office/drawing/2014/main" id="{F23DF60E-5BB4-4358-9ED3-0B06131E2A5C}"/>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2" name="Footer Placeholder 11">
            <a:extLst>
              <a:ext uri="{FF2B5EF4-FFF2-40B4-BE49-F238E27FC236}">
                <a16:creationId xmlns:a16="http://schemas.microsoft.com/office/drawing/2014/main" id="{B67601A5-58AC-4B70-8384-E8B22377E0CA}"/>
              </a:ext>
            </a:extLst>
          </p:cNvPr>
          <p:cNvSpPr>
            <a:spLocks noGrp="1"/>
          </p:cNvSpPr>
          <p:nvPr>
            <p:ph type="ftr" sz="quarter" idx="14"/>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2169343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3-spalti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C182B74-8C6D-4413-AFAC-24A2B937F299}"/>
              </a:ext>
            </a:extLst>
          </p:cNvPr>
          <p:cNvGraphicFramePr>
            <a:graphicFrameLocks noChangeAspect="1"/>
          </p:cNvGraphicFramePr>
          <p:nvPr userDrawn="1">
            <p:custDataLst>
              <p:tags r:id="rId2"/>
            </p:custDataLst>
            <p:extLst>
              <p:ext uri="{D42A27DB-BD31-4B8C-83A1-F6EECF244321}">
                <p14:modId xmlns:p14="http://schemas.microsoft.com/office/powerpoint/2010/main" val="2708285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61"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D9F2C3B-65EA-4BDE-A2B5-D40F165DF28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10296524" cy="4310912"/>
          </a:xfrm>
        </p:spPr>
        <p:txBody>
          <a:bodyPr numCol="3" spcCol="360000"/>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itle 8">
            <a:extLst>
              <a:ext uri="{FF2B5EF4-FFF2-40B4-BE49-F238E27FC236}">
                <a16:creationId xmlns:a16="http://schemas.microsoft.com/office/drawing/2014/main" id="{730F1A20-A4A7-4C1A-8E8E-5AC976BCE643}"/>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1EDCA4C6-2ACE-4627-BE54-8F5B288E0D0B}"/>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569565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Felder (Text/Bi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CA7A7F-18CF-42AB-93B5-CE02169C7548}"/>
              </a:ext>
            </a:extLst>
          </p:cNvPr>
          <p:cNvGraphicFramePr>
            <a:graphicFrameLocks noChangeAspect="1"/>
          </p:cNvGraphicFramePr>
          <p:nvPr userDrawn="1">
            <p:custDataLst>
              <p:tags r:id="rId2"/>
            </p:custDataLst>
            <p:extLst>
              <p:ext uri="{D42A27DB-BD31-4B8C-83A1-F6EECF244321}">
                <p14:modId xmlns:p14="http://schemas.microsoft.com/office/powerpoint/2010/main" val="759419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8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A2FB6F-4CCF-4483-B0FF-497BECC7F5B8}"/>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6" name="Content Placeholder 2"/>
          <p:cNvSpPr>
            <a:spLocks noGrp="1"/>
          </p:cNvSpPr>
          <p:nvPr>
            <p:ph sz="half" idx="1"/>
          </p:nvPr>
        </p:nvSpPr>
        <p:spPr>
          <a:xfrm>
            <a:off x="947739" y="2097088"/>
            <a:ext cx="234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Content Placeholder 3"/>
          <p:cNvSpPr>
            <a:spLocks noGrp="1"/>
          </p:cNvSpPr>
          <p:nvPr>
            <p:ph sz="half" idx="2"/>
          </p:nvPr>
        </p:nvSpPr>
        <p:spPr>
          <a:xfrm>
            <a:off x="3599914" y="2097088"/>
            <a:ext cx="234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Content Placeholder 3">
            <a:extLst>
              <a:ext uri="{FF2B5EF4-FFF2-40B4-BE49-F238E27FC236}">
                <a16:creationId xmlns:a16="http://schemas.microsoft.com/office/drawing/2014/main" id="{51F02B2B-2724-554D-82D3-E93B5519A17A}"/>
              </a:ext>
            </a:extLst>
          </p:cNvPr>
          <p:cNvSpPr>
            <a:spLocks noGrp="1"/>
          </p:cNvSpPr>
          <p:nvPr>
            <p:ph sz="half" idx="13"/>
          </p:nvPr>
        </p:nvSpPr>
        <p:spPr>
          <a:xfrm>
            <a:off x="8904263" y="2097088"/>
            <a:ext cx="2340000" cy="4310912"/>
          </a:xfrm>
        </p:spPr>
        <p:txBody>
          <a:bodyPr/>
          <a:lstStyle>
            <a:lvl3pPr>
              <a:defRPr b="0">
                <a:solidFill>
                  <a:schemeClr val="tx1"/>
                </a:solidFill>
              </a:defRPr>
            </a:lvl3pPr>
            <a:lvl4pPr>
              <a:defRPr b="1">
                <a:solidFill>
                  <a:schemeClr val="tx2"/>
                </a:solidFill>
              </a:defRPr>
            </a:lvl4pPr>
            <a:lvl8pPr>
              <a:spcBef>
                <a:spcPts val="525"/>
              </a:spcBef>
              <a:spcAft>
                <a:spcPts val="0"/>
              </a:spcAft>
              <a:defRPr/>
            </a:lvl8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Content Placeholder 3">
            <a:extLst>
              <a:ext uri="{FF2B5EF4-FFF2-40B4-BE49-F238E27FC236}">
                <a16:creationId xmlns:a16="http://schemas.microsoft.com/office/drawing/2014/main" id="{F27FE177-075A-6045-8624-77FF676D6047}"/>
              </a:ext>
            </a:extLst>
          </p:cNvPr>
          <p:cNvSpPr>
            <a:spLocks noGrp="1"/>
          </p:cNvSpPr>
          <p:nvPr>
            <p:ph sz="half" idx="14"/>
          </p:nvPr>
        </p:nvSpPr>
        <p:spPr>
          <a:xfrm>
            <a:off x="6252089" y="2097088"/>
            <a:ext cx="234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2" name="Title 11">
            <a:extLst>
              <a:ext uri="{FF2B5EF4-FFF2-40B4-BE49-F238E27FC236}">
                <a16:creationId xmlns:a16="http://schemas.microsoft.com/office/drawing/2014/main" id="{4F9EBB6B-48B6-455B-A218-EB6DFA7CBD94}"/>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3" name="Footer Placeholder 12">
            <a:extLst>
              <a:ext uri="{FF2B5EF4-FFF2-40B4-BE49-F238E27FC236}">
                <a16:creationId xmlns:a16="http://schemas.microsoft.com/office/drawing/2014/main" id="{D80CF2E0-C9F7-41B0-A531-2C79A57C5639}"/>
              </a:ext>
            </a:extLst>
          </p:cNvPr>
          <p:cNvSpPr>
            <a:spLocks noGrp="1"/>
          </p:cNvSpPr>
          <p:nvPr>
            <p:ph type="ftr" sz="quarter" idx="15"/>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21962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spalti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29E846F-D6EF-4F38-BEA1-DD2E6EE76E5E}"/>
              </a:ext>
            </a:extLst>
          </p:cNvPr>
          <p:cNvGraphicFramePr>
            <a:graphicFrameLocks noChangeAspect="1"/>
          </p:cNvGraphicFramePr>
          <p:nvPr userDrawn="1">
            <p:custDataLst>
              <p:tags r:id="rId2"/>
            </p:custDataLst>
            <p:extLst>
              <p:ext uri="{D42A27DB-BD31-4B8C-83A1-F6EECF244321}">
                <p14:modId xmlns:p14="http://schemas.microsoft.com/office/powerpoint/2010/main" val="3170395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09"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ECDDCE0-6FB0-4AE2-A021-2B9544EF1C5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10296524" cy="4310912"/>
          </a:xfrm>
        </p:spPr>
        <p:txBody>
          <a:bodyPr numCol="4" spcCol="288000"/>
          <a:lstStyle>
            <a:lvl3pPr>
              <a:defRPr b="0">
                <a:solidFill>
                  <a:schemeClr val="tx1"/>
                </a:solidFill>
              </a:defRPr>
            </a:lvl3pPr>
            <a:lvl4pPr>
              <a:defRPr b="1">
                <a:solidFill>
                  <a:schemeClr val="tx2"/>
                </a:solidFill>
              </a:defRPr>
            </a:lvl4pPr>
            <a:lvl8pPr>
              <a:lnSpc>
                <a:spcPts val="1100"/>
              </a:lnSpc>
              <a:spcBef>
                <a:spcPts val="525"/>
              </a:spcBef>
              <a:spcAft>
                <a:spcPts val="0"/>
              </a:spcAft>
              <a:defRPr/>
            </a:lvl8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itle 8">
            <a:extLst>
              <a:ext uri="{FF2B5EF4-FFF2-40B4-BE49-F238E27FC236}">
                <a16:creationId xmlns:a16="http://schemas.microsoft.com/office/drawing/2014/main" id="{C50071A1-8A74-45B2-A989-D27068F99AD6}"/>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26E9F9AB-CADF-4A81-A991-F3A1A1806275}"/>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391582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Spalten">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FDE2241-1AF0-49A8-922F-CB987C6D8A0A}"/>
              </a:ext>
            </a:extLst>
          </p:cNvPr>
          <p:cNvGraphicFramePr>
            <a:graphicFrameLocks noChangeAspect="1"/>
          </p:cNvGraphicFramePr>
          <p:nvPr userDrawn="1">
            <p:custDataLst>
              <p:tags r:id="rId2"/>
            </p:custDataLst>
            <p:extLst>
              <p:ext uri="{D42A27DB-BD31-4B8C-83A1-F6EECF244321}">
                <p14:modId xmlns:p14="http://schemas.microsoft.com/office/powerpoint/2010/main" val="364190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3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111491F-25C0-47A3-B8C8-CF423E9D18A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947739" y="2097088"/>
            <a:ext cx="30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02163" y="2097088"/>
            <a:ext cx="66421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le 9">
            <a:extLst>
              <a:ext uri="{FF2B5EF4-FFF2-40B4-BE49-F238E27FC236}">
                <a16:creationId xmlns:a16="http://schemas.microsoft.com/office/drawing/2014/main" id="{2455E15A-CF7F-4A54-BC65-334E16D17EC8}"/>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1" name="Footer Placeholder 10">
            <a:extLst>
              <a:ext uri="{FF2B5EF4-FFF2-40B4-BE49-F238E27FC236}">
                <a16:creationId xmlns:a16="http://schemas.microsoft.com/office/drawing/2014/main" id="{DEE745B2-7FBE-4F51-89F3-B7B820B78430}"/>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383464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 Spalten">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1D4A37-1331-435B-A211-7068997FD9A1}"/>
              </a:ext>
            </a:extLst>
          </p:cNvPr>
          <p:cNvGraphicFramePr>
            <a:graphicFrameLocks noChangeAspect="1"/>
          </p:cNvGraphicFramePr>
          <p:nvPr userDrawn="1">
            <p:custDataLst>
              <p:tags r:id="rId2"/>
            </p:custDataLst>
            <p:extLst>
              <p:ext uri="{D42A27DB-BD31-4B8C-83A1-F6EECF244321}">
                <p14:modId xmlns:p14="http://schemas.microsoft.com/office/powerpoint/2010/main" val="2470566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57"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193015A-FC55-4B7E-8DBE-5DF6AAB16C8B}"/>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8207170" y="2097088"/>
            <a:ext cx="3037093"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947739" y="2097088"/>
            <a:ext cx="6660000" cy="4310912"/>
          </a:xfr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Title 9">
            <a:extLst>
              <a:ext uri="{FF2B5EF4-FFF2-40B4-BE49-F238E27FC236}">
                <a16:creationId xmlns:a16="http://schemas.microsoft.com/office/drawing/2014/main" id="{A298DB1A-2FBE-4B43-929F-D8A944C8D6D7}"/>
              </a:ext>
            </a:extLst>
          </p:cNvPr>
          <p:cNvSpPr>
            <a:spLocks noGrp="1"/>
          </p:cNvSpPr>
          <p:nvPr>
            <p:ph type="title"/>
          </p:nvPr>
        </p:nvSpPr>
        <p:spPr>
          <a:xfrm>
            <a:off x="947739" y="692149"/>
            <a:ext cx="10296524" cy="1404937"/>
          </a:xfrm>
        </p:spPr>
        <p:txBody>
          <a:bodyPr/>
          <a:lstStyle/>
          <a:p>
            <a:r>
              <a:rPr lang="de-DE"/>
              <a:t>Titelmasterformat durch Klicken bearbeiten</a:t>
            </a:r>
          </a:p>
        </p:txBody>
      </p:sp>
      <p:sp>
        <p:nvSpPr>
          <p:cNvPr id="11" name="Footer Placeholder 10">
            <a:extLst>
              <a:ext uri="{FF2B5EF4-FFF2-40B4-BE49-F238E27FC236}">
                <a16:creationId xmlns:a16="http://schemas.microsoft.com/office/drawing/2014/main" id="{E902DFC1-1B36-4B69-A65A-1E64FEF5C1F0}"/>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67756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5F05C30-C7CF-4BED-ACA7-6138A5FB09A4}"/>
              </a:ext>
            </a:extLst>
          </p:cNvPr>
          <p:cNvGraphicFramePr>
            <a:graphicFrameLocks noChangeAspect="1"/>
          </p:cNvGraphicFramePr>
          <p:nvPr userDrawn="1">
            <p:custDataLst>
              <p:tags r:id="rId2"/>
            </p:custDataLst>
            <p:extLst>
              <p:ext uri="{D42A27DB-BD31-4B8C-83A1-F6EECF244321}">
                <p14:modId xmlns:p14="http://schemas.microsoft.com/office/powerpoint/2010/main" val="2206591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78" name="think-cell Folie" r:id="rId6" imgW="384" imgH="385" progId="TCLayout.ActiveDocument.1">
                  <p:embed/>
                </p:oleObj>
              </mc:Choice>
              <mc:Fallback>
                <p:oleObj name="think-cell Folie" r:id="rId6" imgW="384" imgH="385"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1A1027B-D4DE-4331-AC66-77D3E8B8412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idx="1"/>
          </p:nvPr>
        </p:nvSpPr>
        <p:spPr/>
        <p:txBody>
          <a:bodyPr/>
          <a:lstStyle>
            <a:lvl1pPr>
              <a:spcBef>
                <a:spcPts val="1150"/>
              </a:spcBef>
              <a:tabLst>
                <a:tab pos="180000" algn="l"/>
                <a:tab pos="360000" algn="l"/>
                <a:tab pos="576000" algn="l"/>
              </a:tabLst>
              <a:defRPr/>
            </a:lvl1pPr>
            <a:lvl2pPr>
              <a:tabLst>
                <a:tab pos="180000" algn="l"/>
                <a:tab pos="360000" algn="l"/>
                <a:tab pos="576000" algn="l"/>
              </a:tabLst>
              <a:defRPr kern="600" spc="40" baseline="0"/>
            </a:lvl2pPr>
            <a:lvl3pPr>
              <a:defRPr b="0">
                <a:solidFill>
                  <a:schemeClr val="tx1"/>
                </a:solidFill>
              </a:defRPr>
            </a:lvl3pPr>
            <a:lvl4pPr>
              <a:defRPr b="1" kern="600" spc="40" baseline="0">
                <a:solidFill>
                  <a:schemeClr val="tx2"/>
                </a:solidFill>
              </a:defRPr>
            </a:lvl4pPr>
            <a:lvl5pPr>
              <a:lnSpc>
                <a:spcPts val="2300"/>
              </a:lnSpc>
              <a:defRPr kern="600" spc="40" baseline="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9" name="Title 8">
            <a:extLst>
              <a:ext uri="{FF2B5EF4-FFF2-40B4-BE49-F238E27FC236}">
                <a16:creationId xmlns:a16="http://schemas.microsoft.com/office/drawing/2014/main" id="{30A92407-1187-4BC7-9440-8FB58293508F}"/>
              </a:ext>
            </a:extLst>
          </p:cNvPr>
          <p:cNvSpPr>
            <a:spLocks noGrp="1"/>
          </p:cNvSpPr>
          <p:nvPr>
            <p:ph type="title"/>
          </p:nvPr>
        </p:nvSpPr>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EF811C7B-97C7-436D-82F8-E55AB3AC8F1C}"/>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323671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dunkel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Footer Placeholder 3">
            <a:extLst>
              <a:ext uri="{FF2B5EF4-FFF2-40B4-BE49-F238E27FC236}">
                <a16:creationId xmlns:a16="http://schemas.microsoft.com/office/drawing/2014/main" id="{8ECEE6E5-DB8B-472C-8377-0C6AA874D1F6}"/>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637759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7739" y="692150"/>
            <a:ext cx="10296524" cy="5715850"/>
          </a:xfrm>
        </p:spPr>
        <p:txBody>
          <a:bodyPr numCol="1" spcCol="540000"/>
          <a:lstStyle>
            <a:lvl1pPr marL="0" indent="0">
              <a:buFont typeface="Arial" panose="020B0604020202020204" pitchFamily="34" charset="0"/>
              <a:buNone/>
              <a:defRPr/>
            </a:lvl1pPr>
            <a:lvl3pPr>
              <a:defRPr b="0">
                <a:solidFill>
                  <a:schemeClr val="tx1"/>
                </a:solidFill>
              </a:defRPr>
            </a:lvl3pPr>
            <a:lvl4pPr>
              <a:defRPr b="1">
                <a:solidFill>
                  <a:schemeClr val="tx2"/>
                </a:solidFill>
              </a:defRPr>
            </a:lvl4pPr>
            <a:lvl5pPr marL="354013" indent="-176213">
              <a:buFont typeface="Arial" panose="020B0604020202020204" pitchFamily="34" charset="0"/>
              <a:buChar char="•"/>
              <a:defRPr/>
            </a:lvl5pPr>
          </a:lstStyle>
          <a:p>
            <a:pPr lvl="0"/>
            <a:r>
              <a:rPr lang="de-DE" dirty="0"/>
              <a:t>FOLIE OHNE TITEL (Ausnahme)</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err="1"/>
              <a:t>Sixt</a:t>
            </a:r>
            <a:r>
              <a:rPr lang="en-US" dirty="0"/>
              <a:t> level</a:t>
            </a:r>
          </a:p>
          <a:p>
            <a:pPr lvl="6"/>
            <a:r>
              <a:rPr lang="en-US" dirty="0"/>
              <a:t>Seventh level</a:t>
            </a:r>
          </a:p>
          <a:p>
            <a:pPr lvl="7"/>
            <a:r>
              <a:rPr lang="en-US" dirty="0"/>
              <a:t>Eight level</a:t>
            </a:r>
          </a:p>
        </p:txBody>
      </p:sp>
      <p:sp>
        <p:nvSpPr>
          <p:cNvPr id="2" name="Footer Placeholder 1">
            <a:extLst>
              <a:ext uri="{FF2B5EF4-FFF2-40B4-BE49-F238E27FC236}">
                <a16:creationId xmlns:a16="http://schemas.microsoft.com/office/drawing/2014/main" id="{7B8FC9C2-A520-4EFC-B13F-6FAAFCBD5460}"/>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898B50-3A96-4348-B1B1-76B8EAE74367}"/>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userDrawn="1">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12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10" name="Footer Placeholder 9">
            <a:extLst>
              <a:ext uri="{FF2B5EF4-FFF2-40B4-BE49-F238E27FC236}">
                <a16:creationId xmlns:a16="http://schemas.microsoft.com/office/drawing/2014/main" id="{96DF20C0-9653-44CB-B680-DA847CB0A983}"/>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eltrenn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998" y="2988000"/>
            <a:ext cx="10717200" cy="3600000"/>
          </a:xfrm>
          <a:prstGeom prst="rect">
            <a:avLst/>
          </a:prstGeom>
        </p:spPr>
        <p:txBody>
          <a:bodyPr anchor="t" anchorCtr="0"/>
          <a:lstStyle>
            <a:lvl1pPr>
              <a:defRPr sz="2300" spc="230" baseline="0"/>
            </a:lvl1pPr>
          </a:lstStyle>
          <a:p>
            <a:r>
              <a:rPr lang="de-DE"/>
              <a:t>Titelmasterformat durch Klicken bearbeiten</a:t>
            </a:r>
            <a:endParaRPr lang="en-US" dirty="0"/>
          </a:p>
        </p:txBody>
      </p:sp>
    </p:spTree>
    <p:extLst>
      <p:ext uri="{BB962C8B-B14F-4D97-AF65-F5344CB8AC3E}">
        <p14:creationId xmlns:p14="http://schemas.microsoft.com/office/powerpoint/2010/main" val="108138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Footer Placeholder 3">
            <a:extLst>
              <a:ext uri="{FF2B5EF4-FFF2-40B4-BE49-F238E27FC236}">
                <a16:creationId xmlns:a16="http://schemas.microsoft.com/office/drawing/2014/main" id="{862D5D59-E9B2-42BF-A061-8A51677792FD}"/>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240354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hell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Footer Placeholder 3">
            <a:extLst>
              <a:ext uri="{FF2B5EF4-FFF2-40B4-BE49-F238E27FC236}">
                <a16:creationId xmlns:a16="http://schemas.microsoft.com/office/drawing/2014/main" id="{E69DB118-779A-465C-8A6D-0925A1A8E75B}"/>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9832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gr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Footer Placeholder 3">
            <a:extLst>
              <a:ext uri="{FF2B5EF4-FFF2-40B4-BE49-F238E27FC236}">
                <a16:creationId xmlns:a16="http://schemas.microsoft.com/office/drawing/2014/main" id="{7DF1544B-68F0-4475-A9C7-4C5B075C02CB}"/>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69140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folie farbig + 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35200"/>
            <a:ext cx="6089651" cy="2032000"/>
          </a:xfrm>
          <a:prstGeom prst="rect">
            <a:avLst/>
          </a:prstGeom>
          <a:solidFill>
            <a:schemeClr val="tx2"/>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499225" y="5083175"/>
            <a:ext cx="4870449" cy="1219199"/>
          </a:xfrm>
          <a:solidFill>
            <a:schemeClr val="tx2"/>
          </a:solidFill>
        </p:spPr>
        <p:txBody>
          <a:bodyPr lIns="187200" tIns="158400" rIns="108000" bIns="172800"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Footer Placeholder 3">
            <a:extLst>
              <a:ext uri="{FF2B5EF4-FFF2-40B4-BE49-F238E27FC236}">
                <a16:creationId xmlns:a16="http://schemas.microsoft.com/office/drawing/2014/main" id="{3D5D9F8A-C438-4962-8518-060144F575A5}"/>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791446234"/>
      </p:ext>
    </p:extLst>
  </p:cSld>
  <p:clrMapOvr>
    <a:masterClrMapping/>
  </p:clrMapOvr>
  <p:extLst>
    <p:ext uri="{DCECCB84-F9BA-43D5-87BE-67443E8EF086}">
      <p15:sldGuideLst xmlns:p15="http://schemas.microsoft.com/office/powerpoint/2012/main">
        <p15:guide id="1" pos="512" userDrawn="1">
          <p15:clr>
            <a:srgbClr val="FBAE40"/>
          </p15:clr>
        </p15:guide>
        <p15:guide id="2" orient="horz" pos="1408" userDrawn="1">
          <p15:clr>
            <a:srgbClr val="FBAE40"/>
          </p15:clr>
        </p15:guide>
        <p15:guide id="3" orient="horz" pos="1792" userDrawn="1">
          <p15:clr>
            <a:srgbClr val="FBAE40"/>
          </p15:clr>
        </p15:guide>
        <p15:guide id="4" orient="horz" pos="1918" userDrawn="1">
          <p15:clr>
            <a:srgbClr val="FBAE40"/>
          </p15:clr>
        </p15:guide>
        <p15:guide id="5" orient="horz" pos="2046" userDrawn="1">
          <p15:clr>
            <a:srgbClr val="FBAE40"/>
          </p15:clr>
        </p15:guide>
        <p15:guide id="6" orient="horz" pos="2176" userDrawn="1">
          <p15:clr>
            <a:srgbClr val="FBAE40"/>
          </p15:clr>
        </p15:guide>
        <p15:guide id="7" orient="horz" pos="2302" userDrawn="1">
          <p15:clr>
            <a:srgbClr val="FBAE40"/>
          </p15:clr>
        </p15:guide>
        <p15:guide id="8" orient="horz" pos="2432" userDrawn="1">
          <p15:clr>
            <a:srgbClr val="FBAE40"/>
          </p15:clr>
        </p15:guide>
        <p15:guide id="9" orient="horz" pos="2546" userDrawn="1">
          <p15:clr>
            <a:srgbClr val="FBAE40"/>
          </p15:clr>
        </p15:guide>
        <p15:guide id="10" orient="horz" pos="2688" userDrawn="1">
          <p15:clr>
            <a:srgbClr val="FBAE40"/>
          </p15:clr>
        </p15:guide>
        <p15:guide id="11" orient="horz" pos="2818" userDrawn="1">
          <p15:clr>
            <a:srgbClr val="FBAE40"/>
          </p15:clr>
        </p15:guide>
        <p15:guide id="12" orient="horz" pos="2944" userDrawn="1">
          <p15:clr>
            <a:srgbClr val="FBAE40"/>
          </p15:clr>
        </p15:guide>
        <p15:guide id="13" orient="horz" pos="3074" userDrawn="1">
          <p15:clr>
            <a:srgbClr val="FBAE40"/>
          </p15:clr>
        </p15:guide>
        <p15:guide id="14" orient="horz" pos="3202" userDrawn="1">
          <p15:clr>
            <a:srgbClr val="FBAE40"/>
          </p15:clr>
        </p15:guide>
        <p15:guide id="15" orient="horz" pos="3339" userDrawn="1">
          <p15:clr>
            <a:srgbClr val="FBAE40"/>
          </p15:clr>
        </p15:guide>
        <p15:guide id="16" orient="horz" pos="3456" userDrawn="1">
          <p15:clr>
            <a:srgbClr val="FBAE40"/>
          </p15:clr>
        </p15:guide>
        <p15:guide id="17" orient="horz" pos="3584" userDrawn="1">
          <p15:clr>
            <a:srgbClr val="FBAE40"/>
          </p15:clr>
        </p15:guide>
        <p15:guide id="18" orient="horz" pos="3710" userDrawn="1">
          <p15:clr>
            <a:srgbClr val="FBAE40"/>
          </p15:clr>
        </p15:guide>
        <p15:guide id="19" orient="horz" pos="3838" userDrawn="1">
          <p15:clr>
            <a:srgbClr val="FBAE40"/>
          </p15:clr>
        </p15:guide>
        <p15:guide id="20" orient="horz" pos="3970" userDrawn="1">
          <p15:clr>
            <a:srgbClr val="FBAE40"/>
          </p15:clr>
        </p15:guide>
        <p15:guide id="21" pos="7162" userDrawn="1">
          <p15:clr>
            <a:srgbClr val="FBAE40"/>
          </p15:clr>
        </p15:guide>
        <p15:guide id="22" pos="5626" userDrawn="1">
          <p15:clr>
            <a:srgbClr val="FBAE40"/>
          </p15:clr>
        </p15:guide>
        <p15:guide id="23" pos="5500" userDrawn="1">
          <p15:clr>
            <a:srgbClr val="FBAE40"/>
          </p15:clr>
        </p15:guide>
        <p15:guide id="24" pos="5372" userDrawn="1">
          <p15:clr>
            <a:srgbClr val="FBAE40"/>
          </p15:clr>
        </p15:guide>
        <p15:guide id="25" pos="5246" userDrawn="1">
          <p15:clr>
            <a:srgbClr val="FBAE40"/>
          </p15:clr>
        </p15:guide>
        <p15:guide id="26" pos="5116" userDrawn="1">
          <p15:clr>
            <a:srgbClr val="FBAE40"/>
          </p15:clr>
        </p15:guide>
        <p15:guide id="27" pos="4988" userDrawn="1">
          <p15:clr>
            <a:srgbClr val="FBAE40"/>
          </p15:clr>
        </p15:guide>
        <p15:guide id="28" pos="4860" userDrawn="1">
          <p15:clr>
            <a:srgbClr val="FBAE40"/>
          </p15:clr>
        </p15:guide>
        <p15:guide id="29" pos="4732" userDrawn="1">
          <p15:clr>
            <a:srgbClr val="FBAE40"/>
          </p15:clr>
        </p15:guide>
        <p15:guide id="30" pos="4602" userDrawn="1">
          <p15:clr>
            <a:srgbClr val="FBAE40"/>
          </p15:clr>
        </p15:guide>
        <p15:guide id="31" pos="4476" userDrawn="1">
          <p15:clr>
            <a:srgbClr val="FBAE40"/>
          </p15:clr>
        </p15:guide>
        <p15:guide id="32" pos="4348" userDrawn="1">
          <p15:clr>
            <a:srgbClr val="FBAE40"/>
          </p15:clr>
        </p15:guide>
        <p15:guide id="33" pos="4220" userDrawn="1">
          <p15:clr>
            <a:srgbClr val="FBAE40"/>
          </p15:clr>
        </p15:guide>
        <p15:guide id="34" pos="4094" userDrawn="1">
          <p15:clr>
            <a:srgbClr val="FBAE40"/>
          </p15:clr>
        </p15:guide>
        <p15:guide id="35" pos="3966" userDrawn="1">
          <p15:clr>
            <a:srgbClr val="FBAE40"/>
          </p15:clr>
        </p15:guide>
        <p15:guide id="36" pos="3838" userDrawn="1">
          <p15:clr>
            <a:srgbClr val="FBAE40"/>
          </p15:clr>
        </p15:guide>
        <p15:guide id="37" pos="3708" userDrawn="1">
          <p15:clr>
            <a:srgbClr val="FBAE40"/>
          </p15:clr>
        </p15:guide>
        <p15:guide id="38" pos="3580" userDrawn="1">
          <p15:clr>
            <a:srgbClr val="FBAE40"/>
          </p15:clr>
        </p15:guide>
        <p15:guide id="39" pos="3452" userDrawn="1">
          <p15:clr>
            <a:srgbClr val="FBAE40"/>
          </p15:clr>
        </p15:guide>
        <p15:guide id="40" pos="3324" userDrawn="1">
          <p15:clr>
            <a:srgbClr val="FBAE40"/>
          </p15:clr>
        </p15:guide>
        <p15:guide id="41" pos="3196" userDrawn="1">
          <p15:clr>
            <a:srgbClr val="FBAE40"/>
          </p15:clr>
        </p15:guide>
        <p15:guide id="42" pos="3068" userDrawn="1">
          <p15:clr>
            <a:srgbClr val="FBAE40"/>
          </p15:clr>
        </p15:guide>
        <p15:guide id="43" pos="2940" userDrawn="1">
          <p15:clr>
            <a:srgbClr val="FBAE40"/>
          </p15:clr>
        </p15:guide>
        <p15:guide id="44" pos="2812" userDrawn="1">
          <p15:clr>
            <a:srgbClr val="FBAE40"/>
          </p15:clr>
        </p15:guide>
        <p15:guide id="45" pos="2686" userDrawn="1">
          <p15:clr>
            <a:srgbClr val="FBAE40"/>
          </p15:clr>
        </p15:guide>
        <p15:guide id="46" pos="2556" userDrawn="1">
          <p15:clr>
            <a:srgbClr val="FBAE40"/>
          </p15:clr>
        </p15:guide>
        <p15:guide id="47" pos="2430" userDrawn="1">
          <p15:clr>
            <a:srgbClr val="FBAE40"/>
          </p15:clr>
        </p15:guide>
        <p15:guide id="48" pos="2302" userDrawn="1">
          <p15:clr>
            <a:srgbClr val="FBAE40"/>
          </p15:clr>
        </p15:guide>
        <p15:guide id="49" pos="217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farbig + 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812800" y="2235200"/>
            <a:ext cx="6089651" cy="2032000"/>
          </a:xfrm>
          <a:prstGeom prst="rect">
            <a:avLst/>
          </a:prstGeom>
          <a:solidFill>
            <a:srgbClr val="29485D"/>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6" name="Subtitle 2"/>
          <p:cNvSpPr>
            <a:spLocks noGrp="1"/>
          </p:cNvSpPr>
          <p:nvPr>
            <p:ph type="subTitle" idx="1"/>
          </p:nvPr>
        </p:nvSpPr>
        <p:spPr>
          <a:xfrm>
            <a:off x="6499225" y="5083175"/>
            <a:ext cx="4870449" cy="1219199"/>
          </a:xfrm>
          <a:solidFill>
            <a:srgbClr val="29485D"/>
          </a:solidFill>
        </p:spPr>
        <p:txBody>
          <a:bodyPr lIns="187200" tIns="158400" rIns="108000" bIns="172800"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2" name="Footer Placeholder 1">
            <a:extLst>
              <a:ext uri="{FF2B5EF4-FFF2-40B4-BE49-F238E27FC236}">
                <a16:creationId xmlns:a16="http://schemas.microsoft.com/office/drawing/2014/main" id="{32973028-3882-4980-B8C8-2E29C1E4BDF4}"/>
              </a:ext>
            </a:extLst>
          </p:cNvPr>
          <p:cNvSpPr>
            <a:spLocks noGrp="1"/>
          </p:cNvSpPr>
          <p:nvPr>
            <p:ph type="ftr" sz="quarter" idx="10"/>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504918642"/>
      </p:ext>
    </p:extLst>
  </p:cSld>
  <p:clrMapOvr>
    <a:masterClrMapping/>
  </p:clrMapOvr>
  <p:extLst>
    <p:ext uri="{DCECCB84-F9BA-43D5-87BE-67443E8EF086}">
      <p15:sldGuideLst xmlns:p15="http://schemas.microsoft.com/office/powerpoint/2012/main">
        <p15:guide id="1" pos="512">
          <p15:clr>
            <a:srgbClr val="FBAE40"/>
          </p15:clr>
        </p15:guide>
        <p15:guide id="2" orient="horz" pos="1408">
          <p15:clr>
            <a:srgbClr val="FBAE40"/>
          </p15:clr>
        </p15:guide>
        <p15:guide id="3" orient="horz" pos="1792">
          <p15:clr>
            <a:srgbClr val="FBAE40"/>
          </p15:clr>
        </p15:guide>
        <p15:guide id="4" orient="horz" pos="1918">
          <p15:clr>
            <a:srgbClr val="FBAE40"/>
          </p15:clr>
        </p15:guide>
        <p15:guide id="5" orient="horz" pos="2046">
          <p15:clr>
            <a:srgbClr val="FBAE40"/>
          </p15:clr>
        </p15:guide>
        <p15:guide id="6" orient="horz" pos="2176">
          <p15:clr>
            <a:srgbClr val="FBAE40"/>
          </p15:clr>
        </p15:guide>
        <p15:guide id="7" orient="horz" pos="2302">
          <p15:clr>
            <a:srgbClr val="FBAE40"/>
          </p15:clr>
        </p15:guide>
        <p15:guide id="8" orient="horz" pos="2432">
          <p15:clr>
            <a:srgbClr val="FBAE40"/>
          </p15:clr>
        </p15:guide>
        <p15:guide id="9" orient="horz" pos="2558">
          <p15:clr>
            <a:srgbClr val="FBAE40"/>
          </p15:clr>
        </p15:guide>
        <p15:guide id="10" orient="horz" pos="2688">
          <p15:clr>
            <a:srgbClr val="FBAE40"/>
          </p15:clr>
        </p15:guide>
        <p15:guide id="11" orient="horz" pos="2818">
          <p15:clr>
            <a:srgbClr val="FBAE40"/>
          </p15:clr>
        </p15:guide>
        <p15:guide id="12" orient="horz" pos="2944">
          <p15:clr>
            <a:srgbClr val="FBAE40"/>
          </p15:clr>
        </p15:guide>
        <p15:guide id="13" orient="horz" pos="3074">
          <p15:clr>
            <a:srgbClr val="FBAE40"/>
          </p15:clr>
        </p15:guide>
        <p15:guide id="14" orient="horz" pos="3202">
          <p15:clr>
            <a:srgbClr val="FBAE40"/>
          </p15:clr>
        </p15:guide>
        <p15:guide id="15" orient="horz" pos="3328">
          <p15:clr>
            <a:srgbClr val="FBAE40"/>
          </p15:clr>
        </p15:guide>
        <p15:guide id="16" orient="horz" pos="3456">
          <p15:clr>
            <a:srgbClr val="FBAE40"/>
          </p15:clr>
        </p15:guide>
        <p15:guide id="17" orient="horz" pos="3584">
          <p15:clr>
            <a:srgbClr val="FBAE40"/>
          </p15:clr>
        </p15:guide>
        <p15:guide id="18" orient="horz" pos="3710">
          <p15:clr>
            <a:srgbClr val="FBAE40"/>
          </p15:clr>
        </p15:guide>
        <p15:guide id="19" orient="horz" pos="3838">
          <p15:clr>
            <a:srgbClr val="FBAE40"/>
          </p15:clr>
        </p15:guide>
        <p15:guide id="20" orient="horz" pos="3970">
          <p15:clr>
            <a:srgbClr val="FBAE40"/>
          </p15:clr>
        </p15:guide>
        <p15:guide id="21" pos="7162">
          <p15:clr>
            <a:srgbClr val="FBAE40"/>
          </p15:clr>
        </p15:guide>
        <p15:guide id="22" pos="5626">
          <p15:clr>
            <a:srgbClr val="FBAE40"/>
          </p15:clr>
        </p15:guide>
        <p15:guide id="23" pos="5500">
          <p15:clr>
            <a:srgbClr val="FBAE40"/>
          </p15:clr>
        </p15:guide>
        <p15:guide id="24" pos="5372">
          <p15:clr>
            <a:srgbClr val="FBAE40"/>
          </p15:clr>
        </p15:guide>
        <p15:guide id="25" pos="5246">
          <p15:clr>
            <a:srgbClr val="FBAE40"/>
          </p15:clr>
        </p15:guide>
        <p15:guide id="26" pos="5116">
          <p15:clr>
            <a:srgbClr val="FBAE40"/>
          </p15:clr>
        </p15:guide>
        <p15:guide id="27" pos="4988">
          <p15:clr>
            <a:srgbClr val="FBAE40"/>
          </p15:clr>
        </p15:guide>
        <p15:guide id="28" pos="4860">
          <p15:clr>
            <a:srgbClr val="FBAE40"/>
          </p15:clr>
        </p15:guide>
        <p15:guide id="29" pos="4732">
          <p15:clr>
            <a:srgbClr val="FBAE40"/>
          </p15:clr>
        </p15:guide>
        <p15:guide id="30" pos="4602">
          <p15:clr>
            <a:srgbClr val="FBAE40"/>
          </p15:clr>
        </p15:guide>
        <p15:guide id="31" pos="4476">
          <p15:clr>
            <a:srgbClr val="FBAE40"/>
          </p15:clr>
        </p15:guide>
        <p15:guide id="32" pos="4348">
          <p15:clr>
            <a:srgbClr val="FBAE40"/>
          </p15:clr>
        </p15:guide>
        <p15:guide id="33" pos="4220">
          <p15:clr>
            <a:srgbClr val="FBAE40"/>
          </p15:clr>
        </p15:guide>
        <p15:guide id="34" pos="4094">
          <p15:clr>
            <a:srgbClr val="FBAE40"/>
          </p15:clr>
        </p15:guide>
        <p15:guide id="35" pos="3966">
          <p15:clr>
            <a:srgbClr val="FBAE40"/>
          </p15:clr>
        </p15:guide>
        <p15:guide id="36" pos="3838">
          <p15:clr>
            <a:srgbClr val="FBAE40"/>
          </p15:clr>
        </p15:guide>
        <p15:guide id="37" pos="3708">
          <p15:clr>
            <a:srgbClr val="FBAE40"/>
          </p15:clr>
        </p15:guide>
        <p15:guide id="38" pos="3580">
          <p15:clr>
            <a:srgbClr val="FBAE40"/>
          </p15:clr>
        </p15:guide>
        <p15:guide id="39" pos="3452">
          <p15:clr>
            <a:srgbClr val="FBAE40"/>
          </p15:clr>
        </p15:guide>
        <p15:guide id="40" pos="3324">
          <p15:clr>
            <a:srgbClr val="FBAE40"/>
          </p15:clr>
        </p15:guide>
        <p15:guide id="41" pos="3196">
          <p15:clr>
            <a:srgbClr val="FBAE40"/>
          </p15:clr>
        </p15:guide>
        <p15:guide id="42" pos="3068">
          <p15:clr>
            <a:srgbClr val="FBAE40"/>
          </p15:clr>
        </p15:guide>
        <p15:guide id="43" pos="2940">
          <p15:clr>
            <a:srgbClr val="FBAE40"/>
          </p15:clr>
        </p15:guide>
        <p15:guide id="44" pos="2812">
          <p15:clr>
            <a:srgbClr val="FBAE40"/>
          </p15:clr>
        </p15:guide>
        <p15:guide id="45" pos="2686">
          <p15:clr>
            <a:srgbClr val="FBAE40"/>
          </p15:clr>
        </p15:guide>
        <p15:guide id="46" pos="2556">
          <p15:clr>
            <a:srgbClr val="FBAE40"/>
          </p15:clr>
        </p15:guide>
        <p15:guide id="47" pos="2430">
          <p15:clr>
            <a:srgbClr val="FBAE40"/>
          </p15:clr>
        </p15:guide>
        <p15:guide id="48" pos="2302">
          <p15:clr>
            <a:srgbClr val="FBAE40"/>
          </p15:clr>
        </p15:guide>
        <p15:guide id="49" pos="217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mit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ildplatzhalter 7">
            <a:extLst>
              <a:ext uri="{FF2B5EF4-FFF2-40B4-BE49-F238E27FC236}">
                <a16:creationId xmlns:a16="http://schemas.microsoft.com/office/drawing/2014/main" id="{A71ADE3B-C90A-3546-B749-0ACBB53B7BF5}"/>
              </a:ext>
            </a:extLst>
          </p:cNvPr>
          <p:cNvSpPr>
            <a:spLocks noGrp="1"/>
          </p:cNvSpPr>
          <p:nvPr>
            <p:ph type="pic" sz="quarter" idx="13"/>
          </p:nvPr>
        </p:nvSpPr>
        <p:spPr>
          <a:xfrm>
            <a:off x="1216025" y="1831976"/>
            <a:ext cx="9747249" cy="4470400"/>
          </a:xfrm>
          <a:solidFill>
            <a:schemeClr val="bg1"/>
          </a:solidFill>
        </p:spPr>
        <p:txBody>
          <a:bodyPr/>
          <a:lstStyle>
            <a:lvl1pPr>
              <a:defRPr>
                <a:solidFill>
                  <a:schemeClr val="bg1"/>
                </a:solidFill>
              </a:defRPr>
            </a:lvl1pPr>
          </a:lstStyle>
          <a:p>
            <a:r>
              <a:rPr lang="de-DE"/>
              <a:t>Bild durch Klicken auf Symbol hinzufügen</a:t>
            </a:r>
            <a:endParaRPr lang="de-DE" dirty="0"/>
          </a:p>
        </p:txBody>
      </p:sp>
      <p:sp>
        <p:nvSpPr>
          <p:cNvPr id="6" name="Title 1"/>
          <p:cNvSpPr>
            <a:spLocks noGrp="1"/>
          </p:cNvSpPr>
          <p:nvPr>
            <p:ph type="ctrTitle"/>
          </p:nvPr>
        </p:nvSpPr>
        <p:spPr>
          <a:xfrm>
            <a:off x="812800" y="1016000"/>
            <a:ext cx="3451225" cy="2232025"/>
          </a:xfrm>
          <a:prstGeom prst="rect">
            <a:avLst/>
          </a:prstGeom>
          <a:solidFill>
            <a:srgbClr val="29485D"/>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de-DE"/>
              <a:t>Titelmasterformat durch Klicken bearbeiten</a:t>
            </a:r>
            <a:endParaRPr lang="en-US" dirty="0"/>
          </a:p>
        </p:txBody>
      </p:sp>
      <p:sp>
        <p:nvSpPr>
          <p:cNvPr id="2" name="Footer Placeholder 1">
            <a:extLst>
              <a:ext uri="{FF2B5EF4-FFF2-40B4-BE49-F238E27FC236}">
                <a16:creationId xmlns:a16="http://schemas.microsoft.com/office/drawing/2014/main" id="{4D6017DF-16E5-4F68-B2C1-0378C00DDDE3}"/>
              </a:ext>
            </a:extLst>
          </p:cNvPr>
          <p:cNvSpPr>
            <a:spLocks noGrp="1"/>
          </p:cNvSpPr>
          <p:nvPr>
            <p:ph type="ftr" sz="quarter" idx="14"/>
          </p:nvPr>
        </p:nvSpPr>
        <p:spPr/>
        <p:txBody>
          <a:bodyPr/>
          <a:lstStyle/>
          <a:p>
            <a:pPr algn="l">
              <a:tabLst>
                <a:tab pos="9775825" algn="r"/>
                <a:tab pos="10226675" algn="r"/>
              </a:tabLst>
            </a:pPr>
            <a:r>
              <a:rPr lang="de-DE"/>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410578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60F433-92AC-4993-A4E4-F4A2A5A54757}"/>
              </a:ext>
            </a:extLst>
          </p:cNvPr>
          <p:cNvGraphicFramePr>
            <a:graphicFrameLocks noChangeAspect="1"/>
          </p:cNvGraphicFramePr>
          <p:nvPr userDrawn="1">
            <p:custDataLst>
              <p:tags r:id="rId2"/>
            </p:custDataLst>
            <p:extLst>
              <p:ext uri="{D42A27DB-BD31-4B8C-83A1-F6EECF244321}">
                <p14:modId xmlns:p14="http://schemas.microsoft.com/office/powerpoint/2010/main" val="1958331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41"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40841A0-F483-42BB-B94E-8E965D6056F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idx="1"/>
          </p:nvPr>
        </p:nvSpPr>
        <p:spPr/>
        <p:txBody>
          <a:bodyPr/>
          <a:lstStyle>
            <a:lvl1pPr>
              <a:spcBef>
                <a:spcPts val="1150"/>
              </a:spcBef>
              <a:tabLst>
                <a:tab pos="180000" algn="l"/>
                <a:tab pos="360000" algn="l"/>
                <a:tab pos="576000" algn="l"/>
              </a:tabLst>
              <a:defRPr/>
            </a:lvl1pPr>
            <a:lvl2pPr>
              <a:tabLst>
                <a:tab pos="180000" algn="l"/>
                <a:tab pos="360000" algn="l"/>
                <a:tab pos="576000" algn="l"/>
              </a:tabLst>
              <a:defRPr kern="600" spc="40" baseline="0"/>
            </a:lvl2pPr>
            <a:lvl3pPr>
              <a:defRPr b="0">
                <a:solidFill>
                  <a:schemeClr val="tx1"/>
                </a:solidFill>
              </a:defRPr>
            </a:lvl3pPr>
            <a:lvl4pPr>
              <a:defRPr b="1" kern="600" spc="40" baseline="0">
                <a:solidFill>
                  <a:schemeClr val="tx2"/>
                </a:solidFill>
              </a:defRPr>
            </a:lvl4pPr>
            <a:lvl5pPr>
              <a:lnSpc>
                <a:spcPts val="2300"/>
              </a:lnSpc>
              <a:defRPr kern="600" spc="40" baseline="0"/>
            </a:lvl5pPr>
            <a:lvl7pPr>
              <a:defRPr/>
            </a:lvl7pPr>
            <a:lvl8pPr>
              <a:defRPr spc="120" baseline="0"/>
            </a:lvl8pPr>
            <a:lvl9pPr>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itle 4">
            <a:extLst>
              <a:ext uri="{FF2B5EF4-FFF2-40B4-BE49-F238E27FC236}">
                <a16:creationId xmlns:a16="http://schemas.microsoft.com/office/drawing/2014/main" id="{E3D30B0A-E5C0-40E4-B75F-82DADA381720}"/>
              </a:ext>
            </a:extLst>
          </p:cNvPr>
          <p:cNvSpPr>
            <a:spLocks noGrp="1"/>
          </p:cNvSpPr>
          <p:nvPr>
            <p:ph type="title"/>
          </p:nvPr>
        </p:nvSpPr>
        <p:spPr/>
        <p:txBody>
          <a:bodyPr/>
          <a:lstStyle/>
          <a:p>
            <a:r>
              <a:rPr lang="de-DE"/>
              <a:t>Titelmasterformat durch Klicken bearbeiten</a:t>
            </a:r>
          </a:p>
        </p:txBody>
      </p:sp>
      <p:sp>
        <p:nvSpPr>
          <p:cNvPr id="9" name="Footer Placeholder 8">
            <a:extLst>
              <a:ext uri="{FF2B5EF4-FFF2-40B4-BE49-F238E27FC236}">
                <a16:creationId xmlns:a16="http://schemas.microsoft.com/office/drawing/2014/main" id="{F4BB28A3-86AA-44A8-8B10-52DC0DB28696}"/>
              </a:ext>
            </a:extLst>
          </p:cNvPr>
          <p:cNvSpPr>
            <a:spLocks noGrp="1"/>
          </p:cNvSpPr>
          <p:nvPr>
            <p:ph type="ftr" sz="quarter" idx="10"/>
          </p:nvPr>
        </p:nvSpPr>
        <p:spPr/>
        <p:txBody>
          <a:bodyPr/>
          <a:lstStyle/>
          <a:p>
            <a:pPr algn="l">
              <a:tabLst>
                <a:tab pos="9775825" algn="r"/>
                <a:tab pos="10226675" algn="r"/>
              </a:tabLst>
            </a:pPr>
            <a:r>
              <a:rPr lang="de-DE" dirty="0"/>
              <a:t>Max-Planck-Gesellschaft | Vorname Nachname	Kurztitel | TT.MM.JJJJ	</a:t>
            </a:r>
            <a:fld id="{4BB1897F-A1AE-4EDF-9F2D-8730C9693DB7}" type="slidenum">
              <a:rPr lang="de-DE" smtClean="0"/>
              <a:pPr algn="l">
                <a:tabLst>
                  <a:tab pos="9775825" algn="r"/>
                  <a:tab pos="10226675" algn="r"/>
                </a:tabLst>
              </a:pPr>
              <a:t>‹Nr.›</a:t>
            </a:fld>
            <a:endParaRPr lang="de-DE" dirty="0"/>
          </a:p>
        </p:txBody>
      </p:sp>
    </p:spTree>
    <p:extLst>
      <p:ext uri="{BB962C8B-B14F-4D97-AF65-F5344CB8AC3E}">
        <p14:creationId xmlns:p14="http://schemas.microsoft.com/office/powerpoint/2010/main" val="103514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userDrawn="1">
            <p:custDataLst>
              <p:tags r:id="rId26"/>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7" name="think-cell Folie" r:id="rId28" imgW="384" imgH="385" progId="TCLayout.ActiveDocument.1">
                  <p:embed/>
                </p:oleObj>
              </mc:Choice>
              <mc:Fallback>
                <p:oleObj name="think-cell Folie" r:id="rId28" imgW="384" imgH="385" progId="TCLayout.ActiveDocument.1">
                  <p:embed/>
                  <p:pic>
                    <p:nvPicPr>
                      <p:cNvPr id="0" name=""/>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userDrawn="1">
            <p:custDataLst>
              <p:tags r:id="rId2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947739" y="692149"/>
            <a:ext cx="10296524" cy="1404937"/>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23 </a:t>
            </a:r>
            <a:r>
              <a:rPr lang="de-DE" dirty="0" err="1"/>
              <a:t>pt</a:t>
            </a:r>
            <a:r>
              <a:rPr lang="de-DE" dirty="0"/>
              <a:t>, ZAB 26 </a:t>
            </a:r>
            <a:r>
              <a:rPr lang="de-DE" dirty="0" err="1"/>
              <a:t>pt</a:t>
            </a:r>
            <a:r>
              <a:rPr lang="de-DE" dirty="0"/>
              <a:t>, gesperrt 1,4 </a:t>
            </a:r>
            <a:r>
              <a:rPr lang="de-DE" dirty="0" err="1"/>
              <a:t>pt</a:t>
            </a:r>
            <a:endParaRPr lang="en-US" dirty="0"/>
          </a:p>
        </p:txBody>
      </p:sp>
      <p:sp>
        <p:nvSpPr>
          <p:cNvPr id="3" name="Text Placeholder 2"/>
          <p:cNvSpPr>
            <a:spLocks noGrp="1"/>
          </p:cNvSpPr>
          <p:nvPr>
            <p:ph type="body" idx="1"/>
          </p:nvPr>
        </p:nvSpPr>
        <p:spPr>
          <a:xfrm>
            <a:off x="947739" y="2097087"/>
            <a:ext cx="10296524" cy="4319587"/>
          </a:xfrm>
          <a:prstGeom prst="rect">
            <a:avLst/>
          </a:prstGeom>
        </p:spPr>
        <p:txBody>
          <a:bodyPr vert="horz" lIns="0" tIns="0" rIns="0" bIns="0" rtlCol="0">
            <a:noAutofit/>
          </a:bodyPr>
          <a:lstStyle/>
          <a:p>
            <a:r>
              <a:rPr lang="de-DE" dirty="0"/>
              <a:t>Ebene 1: Headlines</a:t>
            </a:r>
          </a:p>
          <a:p>
            <a:pPr lvl="1"/>
            <a:r>
              <a:rPr lang="de-DE" dirty="0"/>
              <a:t>Ebene 2: Fließtext</a:t>
            </a:r>
          </a:p>
          <a:p>
            <a:pPr lvl="3"/>
            <a:r>
              <a:rPr lang="de-DE" dirty="0"/>
              <a:t>Ebene 3: Stichpunkte</a:t>
            </a:r>
          </a:p>
          <a:p>
            <a:pPr lvl="2"/>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5" name="Footer Placeholder 4"/>
          <p:cNvSpPr>
            <a:spLocks noGrp="1"/>
          </p:cNvSpPr>
          <p:nvPr>
            <p:ph type="ftr" sz="quarter" idx="3"/>
          </p:nvPr>
        </p:nvSpPr>
        <p:spPr>
          <a:xfrm>
            <a:off x="947739" y="6453188"/>
            <a:ext cx="10296524" cy="180000"/>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dirty="0"/>
              <a:t>Max-Planck-Gesellschaft | Vorname Nachname	Kurztitel | </a:t>
            </a:r>
            <a:r>
              <a:rPr lang="de-DE" dirty="0" err="1"/>
              <a:t>TT.MM.JJJJ</a:t>
            </a:r>
            <a:r>
              <a:rPr lang="de-DE" dirty="0"/>
              <a:t>	</a:t>
            </a:r>
            <a:fld id="{4BB1897F-A1AE-4EDF-9F2D-8730C9693DB7}" type="slidenum">
              <a:rPr lang="de-DE" smtClean="0"/>
              <a:pPr algn="l">
                <a:tabLst>
                  <a:tab pos="9775825" algn="r"/>
                  <a:tab pos="10226675" algn="r"/>
                </a:tabLst>
              </a:pPr>
              <a:t>‹Nr.›</a:t>
            </a:fld>
            <a:endParaRPr lang="de-DE" dirty="0"/>
          </a:p>
        </p:txBody>
      </p:sp>
      <p:pic>
        <p:nvPicPr>
          <p:cNvPr id="7" name="Grafik 6">
            <a:extLst>
              <a:ext uri="{FF2B5EF4-FFF2-40B4-BE49-F238E27FC236}">
                <a16:creationId xmlns:a16="http://schemas.microsoft.com/office/drawing/2014/main" id="{F0685329-B96E-4C87-8A85-F6C433C9098D}"/>
              </a:ext>
            </a:extLst>
          </p:cNvPr>
          <p:cNvPicPr>
            <a:picLocks noChangeAspect="1"/>
          </p:cNvPicPr>
          <p:nvPr userDrawn="1"/>
        </p:nvPicPr>
        <p:blipFill rotWithShape="1">
          <a:blip r:embed="rId30"/>
          <a:srcRect l="67323" t="-9202" r="-2804" b="-9202"/>
          <a:stretch/>
        </p:blipFill>
        <p:spPr>
          <a:xfrm>
            <a:off x="11304000" y="108000"/>
            <a:ext cx="756000" cy="756000"/>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74" r:id="rId4"/>
    <p:sldLayoutId id="2147483677" r:id="rId5"/>
    <p:sldLayoutId id="2147483678" r:id="rId6"/>
    <p:sldLayoutId id="2147483695" r:id="rId7"/>
    <p:sldLayoutId id="2147483697" r:id="rId8"/>
    <p:sldLayoutId id="2147483662" r:id="rId9"/>
    <p:sldLayoutId id="2147483669" r:id="rId10"/>
    <p:sldLayoutId id="2147483664" r:id="rId11"/>
    <p:sldLayoutId id="2147483668" r:id="rId12"/>
    <p:sldLayoutId id="2147483698" r:id="rId13"/>
    <p:sldLayoutId id="2147483671" r:id="rId14"/>
    <p:sldLayoutId id="2147483699" r:id="rId15"/>
    <p:sldLayoutId id="2147483692" r:id="rId16"/>
    <p:sldLayoutId id="2147483672" r:id="rId17"/>
    <p:sldLayoutId id="2147483673" r:id="rId18"/>
    <p:sldLayoutId id="2147483694" r:id="rId19"/>
    <p:sldLayoutId id="2147483696" r:id="rId20"/>
    <p:sldLayoutId id="2147483667" r:id="rId21"/>
    <p:sldLayoutId id="2147483700" r:id="rId22"/>
    <p:sldLayoutId id="2147483663" r:id="rId23"/>
  </p:sldLayoutIdLst>
  <p:hf sldNum="0" hdr="0" dt="0"/>
  <p:txStyles>
    <p:titleStyle>
      <a:lvl1pPr algn="l" defTabSz="914400" rtl="0" eaLnBrk="1" latinLnBrk="0" hangingPunct="1">
        <a:lnSpc>
          <a:spcPts val="2600"/>
        </a:lnSpc>
        <a:spcBef>
          <a:spcPct val="0"/>
        </a:spcBef>
        <a:spcAft>
          <a:spcPts val="1800"/>
        </a:spcAft>
        <a:buNone/>
        <a:defRPr sz="2300" b="1" kern="600" cap="all" spc="140" baseline="0">
          <a:solidFill>
            <a:schemeClr val="tx2"/>
          </a:solidFill>
          <a:latin typeface="+mj-lt"/>
          <a:ea typeface="+mj-ea"/>
          <a:cs typeface="+mj-cs"/>
        </a:defRPr>
      </a:lvl1pPr>
    </p:titleStyle>
    <p:body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kern="600" spc="40" baseline="0">
          <a:solidFill>
            <a:schemeClr val="tx1"/>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97" userDrawn="1">
          <p15:clr>
            <a:srgbClr val="F26B43"/>
          </p15:clr>
        </p15:guide>
        <p15:guide id="2" orient="horz" pos="1321" userDrawn="1">
          <p15:clr>
            <a:srgbClr val="F26B43"/>
          </p15:clr>
        </p15:guide>
        <p15:guide id="3" pos="7083" userDrawn="1">
          <p15:clr>
            <a:srgbClr val="F26B43"/>
          </p15:clr>
        </p15:guide>
        <p15:guide id="4" orient="horz" pos="4042" userDrawn="1">
          <p15:clr>
            <a:srgbClr val="F26B43"/>
          </p15:clr>
        </p15:guide>
        <p15:guide id="5" pos="483" userDrawn="1">
          <p15:clr>
            <a:srgbClr val="F26B43"/>
          </p15:clr>
        </p15:guide>
        <p15:guide id="6" orient="horz" pos="436" userDrawn="1">
          <p15:clr>
            <a:srgbClr val="F26B43"/>
          </p15:clr>
        </p15:guide>
        <p15:guide id="7" orient="horz" pos="4065" userDrawn="1">
          <p15:clr>
            <a:srgbClr val="F26B43"/>
          </p15:clr>
        </p15:guide>
        <p15:guide id="8" orient="horz" pos="4178" userDrawn="1">
          <p15:clr>
            <a:srgbClr val="F26B43"/>
          </p15:clr>
        </p15:guide>
        <p15:guide id="9" pos="166" userDrawn="1">
          <p15:clr>
            <a:srgbClr val="F26B43"/>
          </p15:clr>
        </p15:guide>
        <p15:guide id="10" pos="751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37.xml"/><Relationship Id="rId7" Type="http://schemas.openxmlformats.org/officeDocument/2006/relationships/image" Target="../media/image14.png"/><Relationship Id="rId2" Type="http://schemas.openxmlformats.org/officeDocument/2006/relationships/tags" Target="../tags/tag36.xml"/><Relationship Id="rId1" Type="http://schemas.openxmlformats.org/officeDocument/2006/relationships/vmlDrawing" Target="../drawings/vmlDrawing19.vml"/><Relationship Id="rId6" Type="http://schemas.openxmlformats.org/officeDocument/2006/relationships/image" Target="../media/image16.emf"/><Relationship Id="rId5" Type="http://schemas.openxmlformats.org/officeDocument/2006/relationships/oleObject" Target="../embeddings/oleObject19.bin"/><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39.xml"/><Relationship Id="rId7" Type="http://schemas.openxmlformats.org/officeDocument/2006/relationships/image" Target="../media/image18.png"/><Relationship Id="rId2" Type="http://schemas.openxmlformats.org/officeDocument/2006/relationships/tags" Target="../tags/tag38.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Layout" Target="../slideLayouts/slideLayout10.xml"/><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1.xml"/><Relationship Id="rId7" Type="http://schemas.openxmlformats.org/officeDocument/2006/relationships/oleObject" Target="../embeddings/oleObject21.bin"/><Relationship Id="rId2" Type="http://schemas.openxmlformats.org/officeDocument/2006/relationships/tags" Target="../tags/tag40.xml"/><Relationship Id="rId1" Type="http://schemas.openxmlformats.org/officeDocument/2006/relationships/vmlDrawing" Target="../drawings/vmlDrawing21.vml"/><Relationship Id="rId6" Type="http://schemas.openxmlformats.org/officeDocument/2006/relationships/slideLayout" Target="../slideLayouts/slideLayout17.xml"/><Relationship Id="rId11" Type="http://schemas.openxmlformats.org/officeDocument/2006/relationships/image" Target="../media/image22.png"/><Relationship Id="rId5" Type="http://schemas.openxmlformats.org/officeDocument/2006/relationships/video" Target="../media/media1.mp4"/><Relationship Id="rId10" Type="http://schemas.openxmlformats.org/officeDocument/2006/relationships/image" Target="../media/image21.jpg"/><Relationship Id="rId4" Type="http://schemas.microsoft.com/office/2007/relationships/media" Target="../media/media1.mp4"/><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chart" Target="../charts/chart1.xml"/><Relationship Id="rId2" Type="http://schemas.openxmlformats.org/officeDocument/2006/relationships/tags" Target="../tags/tag42.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5.xml"/><Relationship Id="rId7" Type="http://schemas.openxmlformats.org/officeDocument/2006/relationships/chart" Target="../charts/chart2.xml"/><Relationship Id="rId2" Type="http://schemas.openxmlformats.org/officeDocument/2006/relationships/tags" Target="../tags/tag44.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chart" Target="../charts/chart3.xml"/><Relationship Id="rId2" Type="http://schemas.openxmlformats.org/officeDocument/2006/relationships/tags" Target="../tags/tag46.xml"/><Relationship Id="rId1" Type="http://schemas.openxmlformats.org/officeDocument/2006/relationships/vmlDrawing" Target="../drawings/vmlDrawing24.vml"/><Relationship Id="rId6" Type="http://schemas.openxmlformats.org/officeDocument/2006/relationships/image" Target="../media/image12.emf"/><Relationship Id="rId5" Type="http://schemas.openxmlformats.org/officeDocument/2006/relationships/oleObject" Target="../embeddings/oleObject24.bin"/><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9.xml"/><Relationship Id="rId7" Type="http://schemas.openxmlformats.org/officeDocument/2006/relationships/chart" Target="../charts/chart4.xml"/><Relationship Id="rId2" Type="http://schemas.openxmlformats.org/officeDocument/2006/relationships/tags" Target="../tags/tag48.xml"/><Relationship Id="rId1" Type="http://schemas.openxmlformats.org/officeDocument/2006/relationships/vmlDrawing" Target="../drawings/vmlDrawing25.vml"/><Relationship Id="rId6" Type="http://schemas.openxmlformats.org/officeDocument/2006/relationships/image" Target="../media/image12.emf"/><Relationship Id="rId5" Type="http://schemas.openxmlformats.org/officeDocument/2006/relationships/oleObject" Target="../embeddings/oleObject25.bin"/><Relationship Id="rId4"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chart" Target="../charts/chart5.xml"/><Relationship Id="rId2" Type="http://schemas.openxmlformats.org/officeDocument/2006/relationships/tags" Target="../tags/tag50.xml"/><Relationship Id="rId1" Type="http://schemas.openxmlformats.org/officeDocument/2006/relationships/vmlDrawing" Target="../drawings/vmlDrawing26.vml"/><Relationship Id="rId6" Type="http://schemas.openxmlformats.org/officeDocument/2006/relationships/image" Target="../media/image12.emf"/><Relationship Id="rId5" Type="http://schemas.openxmlformats.org/officeDocument/2006/relationships/oleObject" Target="../embeddings/oleObject26.bin"/><Relationship Id="rId4"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chart" Target="../charts/chart6.xml"/><Relationship Id="rId2" Type="http://schemas.openxmlformats.org/officeDocument/2006/relationships/tags" Target="../tags/tag52.xml"/><Relationship Id="rId1" Type="http://schemas.openxmlformats.org/officeDocument/2006/relationships/vmlDrawing" Target="../drawings/vmlDrawing27.vml"/><Relationship Id="rId6" Type="http://schemas.openxmlformats.org/officeDocument/2006/relationships/image" Target="../media/image12.emf"/><Relationship Id="rId5" Type="http://schemas.openxmlformats.org/officeDocument/2006/relationships/oleObject" Target="../embeddings/oleObject27.bin"/><Relationship Id="rId4"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14.png"/><Relationship Id="rId2" Type="http://schemas.openxmlformats.org/officeDocument/2006/relationships/tags" Target="../tags/tag54.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25.png"/><Relationship Id="rId2" Type="http://schemas.openxmlformats.org/officeDocument/2006/relationships/tags" Target="../tags/tag56.xml"/><Relationship Id="rId1" Type="http://schemas.openxmlformats.org/officeDocument/2006/relationships/vmlDrawing" Target="../drawings/vmlDrawing29.vml"/><Relationship Id="rId6" Type="http://schemas.openxmlformats.org/officeDocument/2006/relationships/image" Target="../media/image24.emf"/><Relationship Id="rId5" Type="http://schemas.openxmlformats.org/officeDocument/2006/relationships/oleObject" Target="../embeddings/oleObject29.bin"/><Relationship Id="rId4"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26.png"/><Relationship Id="rId2" Type="http://schemas.openxmlformats.org/officeDocument/2006/relationships/tags" Target="../tags/tag58.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oleObject" Target="../embeddings/oleObject15.bin"/><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tags" Target="../tags/tag61.xml"/><Relationship Id="rId7" Type="http://schemas.openxmlformats.org/officeDocument/2006/relationships/image" Target="../media/image1.emf"/><Relationship Id="rId12" Type="http://schemas.openxmlformats.org/officeDocument/2006/relationships/image" Target="../media/image32.jpeg"/><Relationship Id="rId2" Type="http://schemas.openxmlformats.org/officeDocument/2006/relationships/tags" Target="../tags/tag60.xml"/><Relationship Id="rId1" Type="http://schemas.openxmlformats.org/officeDocument/2006/relationships/vmlDrawing" Target="../drawings/vmlDrawing31.vml"/><Relationship Id="rId6" Type="http://schemas.openxmlformats.org/officeDocument/2006/relationships/oleObject" Target="../embeddings/oleObject31.bin"/><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slideLayout" Target="../slideLayouts/slideLayout17.xml"/><Relationship Id="rId9" Type="http://schemas.openxmlformats.org/officeDocument/2006/relationships/image" Target="../media/image29.jpeg"/><Relationship Id="rId14" Type="http://schemas.openxmlformats.org/officeDocument/2006/relationships/image" Target="../media/image34.gif"/></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slideLayout" Target="../slideLayouts/slideLayout10.xml"/><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18.png"/><Relationship Id="rId2" Type="http://schemas.openxmlformats.org/officeDocument/2006/relationships/tags" Target="../tags/tag68.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8.png"/><Relationship Id="rId2" Type="http://schemas.openxmlformats.org/officeDocument/2006/relationships/tags" Target="../tags/tag70.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27.png"/><Relationship Id="rId2" Type="http://schemas.openxmlformats.org/officeDocument/2006/relationships/tags" Target="../tags/tag72.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4.png"/><Relationship Id="rId2" Type="http://schemas.openxmlformats.org/officeDocument/2006/relationships/tags" Target="../tags/tag74.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3.jpg"/><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2.emf"/><Relationship Id="rId5" Type="http://schemas.openxmlformats.org/officeDocument/2006/relationships/oleObject" Target="../embeddings/oleObject16.bin"/><Relationship Id="rId4"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27.png"/><Relationship Id="rId2" Type="http://schemas.openxmlformats.org/officeDocument/2006/relationships/tags" Target="../tags/tag78.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27.png"/><Relationship Id="rId2" Type="http://schemas.openxmlformats.org/officeDocument/2006/relationships/tags" Target="../tags/tag80.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14.png"/><Relationship Id="rId2" Type="http://schemas.openxmlformats.org/officeDocument/2006/relationships/tags" Target="../tags/tag8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5.xml"/><Relationship Id="rId7" Type="http://schemas.openxmlformats.org/officeDocument/2006/relationships/image" Target="../media/image1.emf"/><Relationship Id="rId2" Type="http://schemas.openxmlformats.org/officeDocument/2006/relationships/tags" Target="../tags/tag84.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image" Target="../media/image10.png"/><Relationship Id="rId4"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87.xml"/><Relationship Id="rId7" Type="http://schemas.openxmlformats.org/officeDocument/2006/relationships/image" Target="../media/image10.png"/><Relationship Id="rId2" Type="http://schemas.openxmlformats.org/officeDocument/2006/relationships/tags" Target="../tags/tag86.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89.xml"/><Relationship Id="rId7" Type="http://schemas.openxmlformats.org/officeDocument/2006/relationships/image" Target="../media/image10.png"/><Relationship Id="rId12" Type="http://schemas.microsoft.com/office/2007/relationships/diagramDrawing" Target="../diagrams/drawing1.xml"/><Relationship Id="rId2" Type="http://schemas.openxmlformats.org/officeDocument/2006/relationships/tags" Target="../tags/tag88.xml"/><Relationship Id="rId1" Type="http://schemas.openxmlformats.org/officeDocument/2006/relationships/vmlDrawing" Target="../drawings/vmlDrawing45.vml"/><Relationship Id="rId6" Type="http://schemas.openxmlformats.org/officeDocument/2006/relationships/image" Target="../media/image1.emf"/><Relationship Id="rId11" Type="http://schemas.openxmlformats.org/officeDocument/2006/relationships/diagramColors" Target="../diagrams/colors1.xml"/><Relationship Id="rId5" Type="http://schemas.openxmlformats.org/officeDocument/2006/relationships/oleObject" Target="../embeddings/oleObject45.bin"/><Relationship Id="rId10" Type="http://schemas.openxmlformats.org/officeDocument/2006/relationships/diagramQuickStyle" Target="../diagrams/quickStyle1.xml"/><Relationship Id="rId4" Type="http://schemas.openxmlformats.org/officeDocument/2006/relationships/slideLayout" Target="../slideLayouts/slideLayout10.xml"/><Relationship Id="rId9"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tags" Target="../tags/tag91.xml"/><Relationship Id="rId7" Type="http://schemas.openxmlformats.org/officeDocument/2006/relationships/image" Target="../media/image10.png"/><Relationship Id="rId12" Type="http://schemas.microsoft.com/office/2007/relationships/diagramDrawing" Target="../diagrams/drawing2.xml"/><Relationship Id="rId2" Type="http://schemas.openxmlformats.org/officeDocument/2006/relationships/tags" Target="../tags/tag90.xml"/><Relationship Id="rId1" Type="http://schemas.openxmlformats.org/officeDocument/2006/relationships/vmlDrawing" Target="../drawings/vmlDrawing46.vml"/><Relationship Id="rId6" Type="http://schemas.openxmlformats.org/officeDocument/2006/relationships/image" Target="../media/image1.emf"/><Relationship Id="rId11" Type="http://schemas.openxmlformats.org/officeDocument/2006/relationships/diagramColors" Target="../diagrams/colors2.xml"/><Relationship Id="rId5" Type="http://schemas.openxmlformats.org/officeDocument/2006/relationships/oleObject" Target="../embeddings/oleObject46.bin"/><Relationship Id="rId10" Type="http://schemas.openxmlformats.org/officeDocument/2006/relationships/diagramQuickStyle" Target="../diagrams/quickStyle2.xml"/><Relationship Id="rId4" Type="http://schemas.openxmlformats.org/officeDocument/2006/relationships/slideLayout" Target="../slideLayouts/slideLayout10.xml"/><Relationship Id="rId9"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93.xml"/><Relationship Id="rId7" Type="http://schemas.openxmlformats.org/officeDocument/2006/relationships/diagramData" Target="../diagrams/data3.xml"/><Relationship Id="rId12" Type="http://schemas.openxmlformats.org/officeDocument/2006/relationships/image" Target="../media/image14.png"/><Relationship Id="rId2" Type="http://schemas.openxmlformats.org/officeDocument/2006/relationships/tags" Target="../tags/tag92.xml"/><Relationship Id="rId1" Type="http://schemas.openxmlformats.org/officeDocument/2006/relationships/vmlDrawing" Target="../drawings/vmlDrawing47.vml"/><Relationship Id="rId6" Type="http://schemas.openxmlformats.org/officeDocument/2006/relationships/image" Target="../media/image1.emf"/><Relationship Id="rId11" Type="http://schemas.microsoft.com/office/2007/relationships/diagramDrawing" Target="../diagrams/drawing3.xml"/><Relationship Id="rId5" Type="http://schemas.openxmlformats.org/officeDocument/2006/relationships/oleObject" Target="../embeddings/oleObject47.bin"/><Relationship Id="rId10" Type="http://schemas.openxmlformats.org/officeDocument/2006/relationships/diagramColors" Target="../diagrams/colors3.xml"/><Relationship Id="rId4" Type="http://schemas.openxmlformats.org/officeDocument/2006/relationships/slideLayout" Target="../slideLayouts/slideLayout10.xml"/><Relationship Id="rId9"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tags" Target="../tags/tag95.xml"/><Relationship Id="rId7" Type="http://schemas.openxmlformats.org/officeDocument/2006/relationships/diagramData" Target="../diagrams/data4.xml"/><Relationship Id="rId12" Type="http://schemas.openxmlformats.org/officeDocument/2006/relationships/image" Target="../media/image14.png"/><Relationship Id="rId2" Type="http://schemas.openxmlformats.org/officeDocument/2006/relationships/tags" Target="../tags/tag94.xml"/><Relationship Id="rId1" Type="http://schemas.openxmlformats.org/officeDocument/2006/relationships/vmlDrawing" Target="../drawings/vmlDrawing48.vml"/><Relationship Id="rId6" Type="http://schemas.openxmlformats.org/officeDocument/2006/relationships/image" Target="../media/image1.emf"/><Relationship Id="rId11" Type="http://schemas.microsoft.com/office/2007/relationships/diagramDrawing" Target="../diagrams/drawing4.xml"/><Relationship Id="rId5" Type="http://schemas.openxmlformats.org/officeDocument/2006/relationships/oleObject" Target="../embeddings/oleObject48.bin"/><Relationship Id="rId10" Type="http://schemas.openxmlformats.org/officeDocument/2006/relationships/diagramColors" Target="../diagrams/colors4.xml"/><Relationship Id="rId4" Type="http://schemas.openxmlformats.org/officeDocument/2006/relationships/slideLayout" Target="../slideLayouts/slideLayout10.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diagramDrawing" Target="../diagrams/drawing5.xml"/><Relationship Id="rId3" Type="http://schemas.openxmlformats.org/officeDocument/2006/relationships/tags" Target="../tags/tag97.xml"/><Relationship Id="rId7" Type="http://schemas.openxmlformats.org/officeDocument/2006/relationships/image" Target="../media/image10.png"/><Relationship Id="rId12" Type="http://schemas.openxmlformats.org/officeDocument/2006/relationships/diagramColors" Target="../diagrams/colors5.xml"/><Relationship Id="rId2" Type="http://schemas.openxmlformats.org/officeDocument/2006/relationships/tags" Target="../tags/tag96.xml"/><Relationship Id="rId1" Type="http://schemas.openxmlformats.org/officeDocument/2006/relationships/vmlDrawing" Target="../drawings/vmlDrawing49.vml"/><Relationship Id="rId6" Type="http://schemas.openxmlformats.org/officeDocument/2006/relationships/image" Target="../media/image1.emf"/><Relationship Id="rId11" Type="http://schemas.openxmlformats.org/officeDocument/2006/relationships/diagramQuickStyle" Target="../diagrams/quickStyle5.xml"/><Relationship Id="rId5" Type="http://schemas.openxmlformats.org/officeDocument/2006/relationships/oleObject" Target="../embeddings/oleObject49.bin"/><Relationship Id="rId10" Type="http://schemas.openxmlformats.org/officeDocument/2006/relationships/diagramLayout" Target="../diagrams/layout5.xml"/><Relationship Id="rId4" Type="http://schemas.openxmlformats.org/officeDocument/2006/relationships/slideLayout" Target="../slideLayouts/slideLayout10.xml"/><Relationship Id="rId9" Type="http://schemas.openxmlformats.org/officeDocument/2006/relationships/diagramData" Target="../diagrams/data5.xml"/></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diagramDrawing" Target="../diagrams/drawing6.xml"/><Relationship Id="rId3" Type="http://schemas.openxmlformats.org/officeDocument/2006/relationships/tags" Target="../tags/tag99.xml"/><Relationship Id="rId7" Type="http://schemas.openxmlformats.org/officeDocument/2006/relationships/image" Target="../media/image10.png"/><Relationship Id="rId12" Type="http://schemas.openxmlformats.org/officeDocument/2006/relationships/diagramColors" Target="../diagrams/colors6.xml"/><Relationship Id="rId2" Type="http://schemas.openxmlformats.org/officeDocument/2006/relationships/tags" Target="../tags/tag98.xml"/><Relationship Id="rId1" Type="http://schemas.openxmlformats.org/officeDocument/2006/relationships/vmlDrawing" Target="../drawings/vmlDrawing50.vml"/><Relationship Id="rId6" Type="http://schemas.openxmlformats.org/officeDocument/2006/relationships/image" Target="../media/image1.emf"/><Relationship Id="rId11" Type="http://schemas.openxmlformats.org/officeDocument/2006/relationships/diagramQuickStyle" Target="../diagrams/quickStyle6.xml"/><Relationship Id="rId5" Type="http://schemas.openxmlformats.org/officeDocument/2006/relationships/oleObject" Target="../embeddings/oleObject50.bin"/><Relationship Id="rId10" Type="http://schemas.openxmlformats.org/officeDocument/2006/relationships/diagramLayout" Target="../diagrams/layout6.xml"/><Relationship Id="rId4" Type="http://schemas.openxmlformats.org/officeDocument/2006/relationships/slideLayout" Target="../slideLayouts/slideLayout10.xml"/><Relationship Id="rId9" Type="http://schemas.openxmlformats.org/officeDocument/2006/relationships/diagramData" Target="../diagrams/data6.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4.png"/><Relationship Id="rId3" Type="http://schemas.openxmlformats.org/officeDocument/2006/relationships/tags" Target="../tags/tag101.xml"/><Relationship Id="rId7" Type="http://schemas.openxmlformats.org/officeDocument/2006/relationships/image" Target="../media/image27.png"/><Relationship Id="rId12" Type="http://schemas.microsoft.com/office/2007/relationships/diagramDrawing" Target="../diagrams/drawing7.xml"/><Relationship Id="rId2" Type="http://schemas.openxmlformats.org/officeDocument/2006/relationships/tags" Target="../tags/tag100.xml"/><Relationship Id="rId1" Type="http://schemas.openxmlformats.org/officeDocument/2006/relationships/vmlDrawing" Target="../drawings/vmlDrawing51.vml"/><Relationship Id="rId6" Type="http://schemas.openxmlformats.org/officeDocument/2006/relationships/image" Target="../media/image1.emf"/><Relationship Id="rId11" Type="http://schemas.openxmlformats.org/officeDocument/2006/relationships/diagramColors" Target="../diagrams/colors7.xml"/><Relationship Id="rId5" Type="http://schemas.openxmlformats.org/officeDocument/2006/relationships/oleObject" Target="../embeddings/oleObject51.bin"/><Relationship Id="rId10" Type="http://schemas.openxmlformats.org/officeDocument/2006/relationships/diagramQuickStyle" Target="../diagrams/quickStyle7.xml"/><Relationship Id="rId4" Type="http://schemas.openxmlformats.org/officeDocument/2006/relationships/slideLayout" Target="../slideLayouts/slideLayout10.xml"/><Relationship Id="rId9"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tags" Target="../tags/tag103.xml"/><Relationship Id="rId7" Type="http://schemas.openxmlformats.org/officeDocument/2006/relationships/image" Target="../media/image27.png"/><Relationship Id="rId12" Type="http://schemas.microsoft.com/office/2007/relationships/diagramDrawing" Target="../diagrams/drawing8.xml"/><Relationship Id="rId2" Type="http://schemas.openxmlformats.org/officeDocument/2006/relationships/tags" Target="../tags/tag102.xml"/><Relationship Id="rId1" Type="http://schemas.openxmlformats.org/officeDocument/2006/relationships/vmlDrawing" Target="../drawings/vmlDrawing52.vml"/><Relationship Id="rId6" Type="http://schemas.openxmlformats.org/officeDocument/2006/relationships/image" Target="../media/image1.emf"/><Relationship Id="rId11" Type="http://schemas.openxmlformats.org/officeDocument/2006/relationships/diagramColors" Target="../diagrams/colors8.xml"/><Relationship Id="rId5" Type="http://schemas.openxmlformats.org/officeDocument/2006/relationships/oleObject" Target="../embeddings/oleObject52.bin"/><Relationship Id="rId10" Type="http://schemas.openxmlformats.org/officeDocument/2006/relationships/diagramQuickStyle" Target="../diagrams/quickStyle8.xml"/><Relationship Id="rId4" Type="http://schemas.openxmlformats.org/officeDocument/2006/relationships/slideLayout" Target="../slideLayouts/slideLayout10.xml"/><Relationship Id="rId9"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9.xml"/><Relationship Id="rId13" Type="http://schemas.microsoft.com/office/2007/relationships/hdphoto" Target="../media/hdphoto1.wdp"/><Relationship Id="rId3" Type="http://schemas.openxmlformats.org/officeDocument/2006/relationships/tags" Target="../tags/tag105.xml"/><Relationship Id="rId7" Type="http://schemas.openxmlformats.org/officeDocument/2006/relationships/diagramData" Target="../diagrams/data9.xml"/><Relationship Id="rId12" Type="http://schemas.openxmlformats.org/officeDocument/2006/relationships/image" Target="../media/image39.png"/><Relationship Id="rId2" Type="http://schemas.openxmlformats.org/officeDocument/2006/relationships/tags" Target="../tags/tag104.xml"/><Relationship Id="rId1" Type="http://schemas.openxmlformats.org/officeDocument/2006/relationships/vmlDrawing" Target="../drawings/vmlDrawing53.vml"/><Relationship Id="rId6" Type="http://schemas.openxmlformats.org/officeDocument/2006/relationships/image" Target="../media/image1.emf"/><Relationship Id="rId11" Type="http://schemas.microsoft.com/office/2007/relationships/diagramDrawing" Target="../diagrams/drawing9.xml"/><Relationship Id="rId5" Type="http://schemas.openxmlformats.org/officeDocument/2006/relationships/oleObject" Target="../embeddings/oleObject53.bin"/><Relationship Id="rId10" Type="http://schemas.openxmlformats.org/officeDocument/2006/relationships/diagramColors" Target="../diagrams/colors9.xml"/><Relationship Id="rId4" Type="http://schemas.openxmlformats.org/officeDocument/2006/relationships/slideLayout" Target="../slideLayouts/slideLayout10.xml"/><Relationship Id="rId9" Type="http://schemas.openxmlformats.org/officeDocument/2006/relationships/diagramQuickStyle" Target="../diagrams/quickStyle9.xml"/><Relationship Id="rId14" Type="http://schemas.openxmlformats.org/officeDocument/2006/relationships/image" Target="../media/image18.png"/></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tags" Target="../tags/tag107.xml"/><Relationship Id="rId7" Type="http://schemas.openxmlformats.org/officeDocument/2006/relationships/image" Target="../media/image1.emf"/><Relationship Id="rId12" Type="http://schemas.microsoft.com/office/2007/relationships/diagramDrawing" Target="../diagrams/drawing10.xml"/><Relationship Id="rId2" Type="http://schemas.openxmlformats.org/officeDocument/2006/relationships/tags" Target="../tags/tag106.xml"/><Relationship Id="rId1" Type="http://schemas.openxmlformats.org/officeDocument/2006/relationships/vmlDrawing" Target="../drawings/vmlDrawing54.vml"/><Relationship Id="rId6" Type="http://schemas.openxmlformats.org/officeDocument/2006/relationships/oleObject" Target="../embeddings/oleObject54.bin"/><Relationship Id="rId11" Type="http://schemas.openxmlformats.org/officeDocument/2006/relationships/diagramColors" Target="../diagrams/colors10.xml"/><Relationship Id="rId5" Type="http://schemas.openxmlformats.org/officeDocument/2006/relationships/image" Target="../media/image10.png"/><Relationship Id="rId10" Type="http://schemas.openxmlformats.org/officeDocument/2006/relationships/diagramQuickStyle" Target="../diagrams/quickStyle10.xml"/><Relationship Id="rId4" Type="http://schemas.openxmlformats.org/officeDocument/2006/relationships/slideLayout" Target="../slideLayouts/slideLayout10.xml"/><Relationship Id="rId9"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tags" Target="../tags/tag109.xml"/><Relationship Id="rId7" Type="http://schemas.openxmlformats.org/officeDocument/2006/relationships/image" Target="../media/image27.png"/><Relationship Id="rId12" Type="http://schemas.microsoft.com/office/2007/relationships/diagramDrawing" Target="../diagrams/drawing11.xml"/><Relationship Id="rId2" Type="http://schemas.openxmlformats.org/officeDocument/2006/relationships/tags" Target="../tags/tag108.xml"/><Relationship Id="rId1" Type="http://schemas.openxmlformats.org/officeDocument/2006/relationships/vmlDrawing" Target="../drawings/vmlDrawing55.vml"/><Relationship Id="rId6" Type="http://schemas.openxmlformats.org/officeDocument/2006/relationships/image" Target="../media/image1.emf"/><Relationship Id="rId11" Type="http://schemas.openxmlformats.org/officeDocument/2006/relationships/diagramColors" Target="../diagrams/colors11.xml"/><Relationship Id="rId5" Type="http://schemas.openxmlformats.org/officeDocument/2006/relationships/oleObject" Target="../embeddings/oleObject55.bin"/><Relationship Id="rId10" Type="http://schemas.openxmlformats.org/officeDocument/2006/relationships/diagramQuickStyle" Target="../diagrams/quickStyle11.xml"/><Relationship Id="rId4" Type="http://schemas.openxmlformats.org/officeDocument/2006/relationships/slideLayout" Target="../slideLayouts/slideLayout10.xml"/><Relationship Id="rId9" Type="http://schemas.openxmlformats.org/officeDocument/2006/relationships/diagramLayout" Target="../diagrams/layout11.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tags" Target="../tags/tag111.xml"/><Relationship Id="rId7" Type="http://schemas.openxmlformats.org/officeDocument/2006/relationships/image" Target="../media/image10.png"/><Relationship Id="rId12" Type="http://schemas.microsoft.com/office/2007/relationships/diagramDrawing" Target="../diagrams/drawing12.xml"/><Relationship Id="rId2" Type="http://schemas.openxmlformats.org/officeDocument/2006/relationships/tags" Target="../tags/tag110.xml"/><Relationship Id="rId1" Type="http://schemas.openxmlformats.org/officeDocument/2006/relationships/vmlDrawing" Target="../drawings/vmlDrawing56.vml"/><Relationship Id="rId6" Type="http://schemas.openxmlformats.org/officeDocument/2006/relationships/image" Target="../media/image1.emf"/><Relationship Id="rId11" Type="http://schemas.openxmlformats.org/officeDocument/2006/relationships/diagramColors" Target="../diagrams/colors12.xml"/><Relationship Id="rId5" Type="http://schemas.openxmlformats.org/officeDocument/2006/relationships/oleObject" Target="../embeddings/oleObject56.bin"/><Relationship Id="rId10" Type="http://schemas.openxmlformats.org/officeDocument/2006/relationships/diagramQuickStyle" Target="../diagrams/quickStyle12.xml"/><Relationship Id="rId4" Type="http://schemas.openxmlformats.org/officeDocument/2006/relationships/slideLayout" Target="../slideLayouts/slideLayout10.xml"/><Relationship Id="rId9"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tags" Target="../tags/tag113.xml"/><Relationship Id="rId7" Type="http://schemas.openxmlformats.org/officeDocument/2006/relationships/image" Target="../media/image14.png"/><Relationship Id="rId12" Type="http://schemas.microsoft.com/office/2007/relationships/diagramDrawing" Target="../diagrams/drawing13.xml"/><Relationship Id="rId2" Type="http://schemas.openxmlformats.org/officeDocument/2006/relationships/tags" Target="../tags/tag112.xml"/><Relationship Id="rId1" Type="http://schemas.openxmlformats.org/officeDocument/2006/relationships/vmlDrawing" Target="../drawings/vmlDrawing57.vml"/><Relationship Id="rId6" Type="http://schemas.openxmlformats.org/officeDocument/2006/relationships/image" Target="../media/image1.emf"/><Relationship Id="rId11" Type="http://schemas.openxmlformats.org/officeDocument/2006/relationships/diagramColors" Target="../diagrams/colors13.xml"/><Relationship Id="rId5" Type="http://schemas.openxmlformats.org/officeDocument/2006/relationships/oleObject" Target="../embeddings/oleObject57.bin"/><Relationship Id="rId10" Type="http://schemas.openxmlformats.org/officeDocument/2006/relationships/diagramQuickStyle" Target="../diagrams/quickStyle13.xml"/><Relationship Id="rId4" Type="http://schemas.openxmlformats.org/officeDocument/2006/relationships/slideLayout" Target="../slideLayouts/slideLayout10.xml"/><Relationship Id="rId9"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tags" Target="../tags/tag115.xml"/><Relationship Id="rId7" Type="http://schemas.openxmlformats.org/officeDocument/2006/relationships/image" Target="../media/image10.png"/><Relationship Id="rId12" Type="http://schemas.microsoft.com/office/2007/relationships/diagramDrawing" Target="../diagrams/drawing14.xml"/><Relationship Id="rId2" Type="http://schemas.openxmlformats.org/officeDocument/2006/relationships/tags" Target="../tags/tag114.xml"/><Relationship Id="rId1" Type="http://schemas.openxmlformats.org/officeDocument/2006/relationships/vmlDrawing" Target="../drawings/vmlDrawing58.vml"/><Relationship Id="rId6" Type="http://schemas.openxmlformats.org/officeDocument/2006/relationships/image" Target="../media/image1.emf"/><Relationship Id="rId11" Type="http://schemas.openxmlformats.org/officeDocument/2006/relationships/diagramColors" Target="../diagrams/colors14.xml"/><Relationship Id="rId5" Type="http://schemas.openxmlformats.org/officeDocument/2006/relationships/oleObject" Target="../embeddings/oleObject58.bin"/><Relationship Id="rId10" Type="http://schemas.openxmlformats.org/officeDocument/2006/relationships/diagramQuickStyle" Target="../diagrams/quickStyle14.xml"/><Relationship Id="rId4" Type="http://schemas.openxmlformats.org/officeDocument/2006/relationships/slideLayout" Target="../slideLayouts/slideLayout10.xml"/><Relationship Id="rId9" Type="http://schemas.openxmlformats.org/officeDocument/2006/relationships/diagramLayout" Target="../diagrams/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tags" Target="../tags/tag117.xml"/><Relationship Id="rId7" Type="http://schemas.openxmlformats.org/officeDocument/2006/relationships/image" Target="../media/image10.png"/><Relationship Id="rId12" Type="http://schemas.microsoft.com/office/2007/relationships/diagramDrawing" Target="../diagrams/drawing15.xml"/><Relationship Id="rId2" Type="http://schemas.openxmlformats.org/officeDocument/2006/relationships/tags" Target="../tags/tag116.xml"/><Relationship Id="rId1" Type="http://schemas.openxmlformats.org/officeDocument/2006/relationships/vmlDrawing" Target="../drawings/vmlDrawing59.vml"/><Relationship Id="rId6" Type="http://schemas.openxmlformats.org/officeDocument/2006/relationships/image" Target="../media/image1.emf"/><Relationship Id="rId11" Type="http://schemas.openxmlformats.org/officeDocument/2006/relationships/diagramColors" Target="../diagrams/colors15.xml"/><Relationship Id="rId5" Type="http://schemas.openxmlformats.org/officeDocument/2006/relationships/oleObject" Target="../embeddings/oleObject59.bin"/><Relationship Id="rId10" Type="http://schemas.openxmlformats.org/officeDocument/2006/relationships/diagramQuickStyle" Target="../diagrams/quickStyle15.xml"/><Relationship Id="rId4" Type="http://schemas.openxmlformats.org/officeDocument/2006/relationships/slideLayout" Target="../slideLayouts/slideLayout10.xml"/><Relationship Id="rId9" Type="http://schemas.openxmlformats.org/officeDocument/2006/relationships/diagramLayout" Target="../diagrams/layout15.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tags" Target="../tags/tag119.xml"/><Relationship Id="rId7" Type="http://schemas.openxmlformats.org/officeDocument/2006/relationships/image" Target="../media/image14.png"/><Relationship Id="rId12" Type="http://schemas.microsoft.com/office/2007/relationships/diagramDrawing" Target="../diagrams/drawing16.xml"/><Relationship Id="rId2" Type="http://schemas.openxmlformats.org/officeDocument/2006/relationships/tags" Target="../tags/tag118.xml"/><Relationship Id="rId1" Type="http://schemas.openxmlformats.org/officeDocument/2006/relationships/vmlDrawing" Target="../drawings/vmlDrawing60.vml"/><Relationship Id="rId6" Type="http://schemas.openxmlformats.org/officeDocument/2006/relationships/image" Target="../media/image1.emf"/><Relationship Id="rId11" Type="http://schemas.openxmlformats.org/officeDocument/2006/relationships/diagramColors" Target="../diagrams/colors16.xml"/><Relationship Id="rId5" Type="http://schemas.openxmlformats.org/officeDocument/2006/relationships/oleObject" Target="../embeddings/oleObject60.bin"/><Relationship Id="rId10" Type="http://schemas.openxmlformats.org/officeDocument/2006/relationships/diagramQuickStyle" Target="../diagrams/quickStyle16.xml"/><Relationship Id="rId4" Type="http://schemas.openxmlformats.org/officeDocument/2006/relationships/slideLayout" Target="../slideLayouts/slideLayout10.xml"/><Relationship Id="rId9"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tags" Target="../tags/tag121.xml"/><Relationship Id="rId7" Type="http://schemas.openxmlformats.org/officeDocument/2006/relationships/image" Target="../media/image10.png"/><Relationship Id="rId12" Type="http://schemas.microsoft.com/office/2007/relationships/diagramDrawing" Target="../diagrams/drawing17.xml"/><Relationship Id="rId2" Type="http://schemas.openxmlformats.org/officeDocument/2006/relationships/tags" Target="../tags/tag120.xml"/><Relationship Id="rId1" Type="http://schemas.openxmlformats.org/officeDocument/2006/relationships/vmlDrawing" Target="../drawings/vmlDrawing61.vml"/><Relationship Id="rId6" Type="http://schemas.openxmlformats.org/officeDocument/2006/relationships/image" Target="../media/image1.emf"/><Relationship Id="rId11" Type="http://schemas.openxmlformats.org/officeDocument/2006/relationships/diagramColors" Target="../diagrams/colors17.xml"/><Relationship Id="rId5" Type="http://schemas.openxmlformats.org/officeDocument/2006/relationships/oleObject" Target="../embeddings/oleObject61.bin"/><Relationship Id="rId10" Type="http://schemas.openxmlformats.org/officeDocument/2006/relationships/diagramQuickStyle" Target="../diagrams/quickStyle17.xml"/><Relationship Id="rId4" Type="http://schemas.openxmlformats.org/officeDocument/2006/relationships/slideLayout" Target="../slideLayouts/slideLayout10.xml"/><Relationship Id="rId9" Type="http://schemas.openxmlformats.org/officeDocument/2006/relationships/diagramLayout" Target="../diagrams/layout17.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tags" Target="../tags/tag123.xml"/><Relationship Id="rId7" Type="http://schemas.openxmlformats.org/officeDocument/2006/relationships/diagramData" Target="../diagrams/data18.xml"/><Relationship Id="rId2" Type="http://schemas.openxmlformats.org/officeDocument/2006/relationships/tags" Target="../tags/tag122.xml"/><Relationship Id="rId1" Type="http://schemas.openxmlformats.org/officeDocument/2006/relationships/vmlDrawing" Target="../drawings/vmlDrawing62.vml"/><Relationship Id="rId6" Type="http://schemas.openxmlformats.org/officeDocument/2006/relationships/image" Target="../media/image1.emf"/><Relationship Id="rId11" Type="http://schemas.microsoft.com/office/2007/relationships/diagramDrawing" Target="../diagrams/drawing18.xml"/><Relationship Id="rId5" Type="http://schemas.openxmlformats.org/officeDocument/2006/relationships/oleObject" Target="../embeddings/oleObject62.bin"/><Relationship Id="rId10" Type="http://schemas.openxmlformats.org/officeDocument/2006/relationships/diagramColors" Target="../diagrams/colors18.xml"/><Relationship Id="rId4" Type="http://schemas.openxmlformats.org/officeDocument/2006/relationships/slideLayout" Target="../slideLayouts/slideLayout10.xml"/><Relationship Id="rId9"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tags" Target="../tags/tag125.xml"/><Relationship Id="rId7" Type="http://schemas.openxmlformats.org/officeDocument/2006/relationships/diagramData" Target="../diagrams/data19.xml"/><Relationship Id="rId2" Type="http://schemas.openxmlformats.org/officeDocument/2006/relationships/tags" Target="../tags/tag124.xml"/><Relationship Id="rId1" Type="http://schemas.openxmlformats.org/officeDocument/2006/relationships/vmlDrawing" Target="../drawings/vmlDrawing63.vml"/><Relationship Id="rId6" Type="http://schemas.openxmlformats.org/officeDocument/2006/relationships/image" Target="../media/image1.emf"/><Relationship Id="rId11" Type="http://schemas.microsoft.com/office/2007/relationships/diagramDrawing" Target="../diagrams/drawing19.xml"/><Relationship Id="rId5" Type="http://schemas.openxmlformats.org/officeDocument/2006/relationships/oleObject" Target="../embeddings/oleObject63.bin"/><Relationship Id="rId10" Type="http://schemas.openxmlformats.org/officeDocument/2006/relationships/diagramColors" Target="../diagrams/colors19.xml"/><Relationship Id="rId4" Type="http://schemas.openxmlformats.org/officeDocument/2006/relationships/slideLayout" Target="../slideLayouts/slideLayout10.xml"/><Relationship Id="rId9" Type="http://schemas.openxmlformats.org/officeDocument/2006/relationships/diagramQuickStyle" Target="../diagrams/quickStyle19.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diagramQuickStyle" Target="../diagrams/quickStyle20.xml"/><Relationship Id="rId3" Type="http://schemas.openxmlformats.org/officeDocument/2006/relationships/tags" Target="../tags/tag127.xml"/><Relationship Id="rId7" Type="http://schemas.openxmlformats.org/officeDocument/2006/relationships/image" Target="../media/image18.png"/><Relationship Id="rId12" Type="http://schemas.openxmlformats.org/officeDocument/2006/relationships/diagramLayout" Target="../diagrams/layout20.xml"/><Relationship Id="rId2" Type="http://schemas.openxmlformats.org/officeDocument/2006/relationships/tags" Target="../tags/tag126.xml"/><Relationship Id="rId1" Type="http://schemas.openxmlformats.org/officeDocument/2006/relationships/vmlDrawing" Target="../drawings/vmlDrawing64.vml"/><Relationship Id="rId6" Type="http://schemas.microsoft.com/office/2007/relationships/hdphoto" Target="../media/hdphoto1.wdp"/><Relationship Id="rId11" Type="http://schemas.openxmlformats.org/officeDocument/2006/relationships/diagramData" Target="../diagrams/data20.xml"/><Relationship Id="rId5" Type="http://schemas.openxmlformats.org/officeDocument/2006/relationships/image" Target="../media/image39.png"/><Relationship Id="rId15" Type="http://schemas.microsoft.com/office/2007/relationships/diagramDrawing" Target="../diagrams/drawing20.xml"/><Relationship Id="rId10" Type="http://schemas.openxmlformats.org/officeDocument/2006/relationships/image" Target="../media/image14.png"/><Relationship Id="rId4" Type="http://schemas.openxmlformats.org/officeDocument/2006/relationships/slideLayout" Target="../slideLayouts/slideLayout10.xml"/><Relationship Id="rId9" Type="http://schemas.openxmlformats.org/officeDocument/2006/relationships/image" Target="../media/image1.emf"/><Relationship Id="rId14" Type="http://schemas.openxmlformats.org/officeDocument/2006/relationships/diagramColors" Target="../diagrams/colors20.xml"/></Relationships>
</file>

<file path=ppt/slides/_rels/slide6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2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6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FEBBDA7-6903-4965-940D-9CA4BDB6D92E}"/>
              </a:ext>
            </a:extLst>
          </p:cNvPr>
          <p:cNvGraphicFramePr>
            <a:graphicFrameLocks noChangeAspect="1"/>
          </p:cNvGraphicFramePr>
          <p:nvPr>
            <p:custDataLst>
              <p:tags r:id="rId2"/>
            </p:custDataLst>
            <p:extLst>
              <p:ext uri="{D42A27DB-BD31-4B8C-83A1-F6EECF244321}">
                <p14:modId xmlns:p14="http://schemas.microsoft.com/office/powerpoint/2010/main" val="2938931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166" name="think-cell Folie" r:id="rId5" imgW="395" imgH="396" progId="TCLayout.ActiveDocument.1">
                  <p:embed/>
                </p:oleObj>
              </mc:Choice>
              <mc:Fallback>
                <p:oleObj name="think-cell Folie" r:id="rId5" imgW="395" imgH="396" progId="TCLayout.ActiveDocument.1">
                  <p:embed/>
                  <p:pic>
                    <p:nvPicPr>
                      <p:cNvPr id="5" name="Objekt 4" hidden="1">
                        <a:extLst>
                          <a:ext uri="{FF2B5EF4-FFF2-40B4-BE49-F238E27FC236}">
                            <a16:creationId xmlns:a16="http://schemas.microsoft.com/office/drawing/2014/main" id="{4FEBBDA7-6903-4965-940D-9CA4BDB6D9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A19CB890-5F47-40B9-B412-C8E4F9E3768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dirty="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ctrTitle"/>
          </p:nvPr>
        </p:nvSpPr>
        <p:spPr/>
        <p:txBody>
          <a:bodyPr/>
          <a:lstStyle/>
          <a:p>
            <a:r>
              <a:rPr lang="de-DE" dirty="0"/>
              <a:t>Der Neue Max Planck Master</a:t>
            </a:r>
            <a:br>
              <a:rPr lang="de-DE" dirty="0"/>
            </a:br>
            <a:r>
              <a:rPr lang="de-DE" b="0" dirty="0"/>
              <a:t>Musterfolien zur Inspiration, </a:t>
            </a:r>
            <a:br>
              <a:rPr lang="de-DE" b="0" dirty="0"/>
            </a:br>
            <a:r>
              <a:rPr lang="de-DE" b="0" dirty="0"/>
              <a:t>zum editieren &amp;  weiterarbeiten</a:t>
            </a:r>
            <a:endParaRPr lang="de-DE" dirty="0"/>
          </a:p>
        </p:txBody>
      </p:sp>
      <p:sp>
        <p:nvSpPr>
          <p:cNvPr id="3" name="Untertitel 2"/>
          <p:cNvSpPr>
            <a:spLocks noGrp="1"/>
          </p:cNvSpPr>
          <p:nvPr>
            <p:ph type="subTitle" idx="1"/>
          </p:nvPr>
        </p:nvSpPr>
        <p:spPr/>
        <p:txBody>
          <a:bodyPr/>
          <a:lstStyle/>
          <a:p>
            <a:pPr>
              <a:lnSpc>
                <a:spcPts val="2200"/>
              </a:lnSpc>
            </a:pPr>
            <a:r>
              <a:rPr lang="de-DE" dirty="0"/>
              <a:t>Generalverwaltung</a:t>
            </a:r>
          </a:p>
          <a:p>
            <a:pPr lvl="1">
              <a:lnSpc>
                <a:spcPts val="2200"/>
              </a:lnSpc>
            </a:pPr>
            <a:r>
              <a:rPr lang="de-DE" dirty="0"/>
              <a:t>Verfügbar für alle Beschäftigten der MPG</a:t>
            </a:r>
          </a:p>
          <a:p>
            <a:pPr>
              <a:lnSpc>
                <a:spcPts val="2200"/>
              </a:lnSpc>
            </a:pPr>
            <a:r>
              <a:rPr lang="de-DE" dirty="0"/>
              <a:t>München, </a:t>
            </a:r>
            <a:r>
              <a:rPr lang="de-DE" dirty="0" smtClean="0"/>
              <a:t>Mai </a:t>
            </a:r>
            <a:r>
              <a:rPr lang="de-DE" dirty="0"/>
              <a:t>2020</a:t>
            </a:r>
          </a:p>
        </p:txBody>
      </p:sp>
    </p:spTree>
    <p:extLst>
      <p:ext uri="{BB962C8B-B14F-4D97-AF65-F5344CB8AC3E}">
        <p14:creationId xmlns:p14="http://schemas.microsoft.com/office/powerpoint/2010/main" val="2206757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E348469-87BB-4611-A742-195AA5DBE5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263"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4E348469-87BB-4611-A742-195AA5DBE5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hteck 8">
            <a:extLst>
              <a:ext uri="{FF2B5EF4-FFF2-40B4-BE49-F238E27FC236}">
                <a16:creationId xmlns:a16="http://schemas.microsoft.com/office/drawing/2014/main" id="{5A0DA975-2DB5-244A-AF53-014F77F1A3C9}"/>
              </a:ext>
            </a:extLst>
          </p:cNvPr>
          <p:cNvSpPr/>
          <p:nvPr/>
        </p:nvSpPr>
        <p:spPr>
          <a:xfrm>
            <a:off x="947739" y="692150"/>
            <a:ext cx="10296524" cy="55207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0" tIns="720000" rIns="144000" bIns="180000" rtlCol="0" anchor="t"/>
          <a:lstStyle/>
          <a:p>
            <a:pPr>
              <a:lnSpc>
                <a:spcPts val="1920"/>
              </a:lnSpc>
              <a:spcBef>
                <a:spcPts val="1150"/>
              </a:spcBef>
            </a:pPr>
            <a:r>
              <a:rPr lang="de-DE" sz="1600" b="1" spc="100" dirty="0">
                <a:solidFill>
                  <a:schemeClr val="tx2"/>
                </a:solidFill>
              </a:rPr>
              <a:t>STATEMENT HEADLINE FÜR PLAKATIVE AUSSAGEN, </a:t>
            </a:r>
            <a:br>
              <a:rPr lang="de-DE" sz="1600" b="1" spc="100" dirty="0">
                <a:solidFill>
                  <a:schemeClr val="tx2"/>
                </a:solidFill>
              </a:rPr>
            </a:br>
            <a:r>
              <a:rPr lang="de-DE" sz="1600" b="1" spc="100" dirty="0">
                <a:solidFill>
                  <a:schemeClr val="tx2"/>
                </a:solidFill>
              </a:rPr>
              <a:t>MAXIMAL ZWEIZEILIG</a:t>
            </a:r>
            <a:endParaRPr lang="de-DE" sz="1600" dirty="0">
              <a:solidFill>
                <a:schemeClr val="tx2"/>
              </a:solidFill>
            </a:endParaRPr>
          </a:p>
          <a:p>
            <a:pPr>
              <a:lnSpc>
                <a:spcPts val="1920"/>
              </a:lnSpc>
              <a:spcBef>
                <a:spcPts val="1150"/>
              </a:spcBef>
            </a:pPr>
            <a:r>
              <a:rPr lang="de-DE" sz="1600" dirty="0">
                <a:solidFill>
                  <a:schemeClr val="tx2"/>
                </a:solidFill>
              </a:rPr>
              <a:t>Platz für Subtext. </a:t>
            </a:r>
            <a:r>
              <a:rPr lang="de-DE" sz="1600" dirty="0" err="1">
                <a:solidFill>
                  <a:schemeClr val="tx2"/>
                </a:solidFill>
              </a:rPr>
              <a:t>Lorem</a:t>
            </a:r>
            <a:r>
              <a:rPr lang="de-DE" sz="1600" dirty="0">
                <a:solidFill>
                  <a:schemeClr val="tx2"/>
                </a:solidFill>
              </a:rPr>
              <a:t> </a:t>
            </a:r>
            <a:r>
              <a:rPr lang="de-DE" sz="1600" dirty="0" err="1">
                <a:solidFill>
                  <a:schemeClr val="tx2"/>
                </a:solidFill>
              </a:rPr>
              <a:t>ipsum</a:t>
            </a:r>
            <a:r>
              <a:rPr lang="de-DE" sz="1600" dirty="0">
                <a:solidFill>
                  <a:schemeClr val="tx2"/>
                </a:solidFill>
              </a:rPr>
              <a:t> </a:t>
            </a:r>
            <a:r>
              <a:rPr lang="de-DE" sz="1600" dirty="0" err="1">
                <a:solidFill>
                  <a:schemeClr val="tx2"/>
                </a:solidFill>
              </a:rPr>
              <a:t>dolor</a:t>
            </a:r>
            <a:r>
              <a:rPr lang="de-DE" sz="1600" dirty="0">
                <a:solidFill>
                  <a:schemeClr val="tx2"/>
                </a:solidFill>
              </a:rPr>
              <a:t> </a:t>
            </a:r>
            <a:r>
              <a:rPr lang="de-DE" sz="1600" dirty="0" err="1">
                <a:solidFill>
                  <a:schemeClr val="tx2"/>
                </a:solidFill>
              </a:rPr>
              <a:t>sit</a:t>
            </a:r>
            <a:r>
              <a:rPr lang="de-DE" sz="1600" dirty="0">
                <a:solidFill>
                  <a:schemeClr val="tx2"/>
                </a:solidFill>
              </a:rPr>
              <a:t> </a:t>
            </a:r>
            <a:r>
              <a:rPr lang="de-DE" sz="1600" dirty="0" err="1">
                <a:solidFill>
                  <a:schemeClr val="tx2"/>
                </a:solidFill>
              </a:rPr>
              <a:t>amet</a:t>
            </a:r>
            <a:r>
              <a:rPr lang="de-DE" sz="1600" dirty="0">
                <a:solidFill>
                  <a:schemeClr val="tx2"/>
                </a:solidFill>
              </a:rPr>
              <a:t>, </a:t>
            </a:r>
            <a:r>
              <a:rPr lang="de-DE" sz="1600" dirty="0" err="1">
                <a:solidFill>
                  <a:schemeClr val="tx2"/>
                </a:solidFill>
              </a:rPr>
              <a:t>consetetur</a:t>
            </a:r>
            <a:r>
              <a:rPr lang="de-DE" sz="1600" dirty="0">
                <a:solidFill>
                  <a:schemeClr val="tx2"/>
                </a:solidFill>
              </a:rPr>
              <a:t> </a:t>
            </a:r>
            <a:r>
              <a:rPr lang="de-DE" sz="1600" dirty="0" err="1">
                <a:solidFill>
                  <a:schemeClr val="tx2"/>
                </a:solidFill>
              </a:rPr>
              <a:t>sadipscing</a:t>
            </a:r>
            <a:r>
              <a:rPr lang="de-DE" sz="1600" dirty="0">
                <a:solidFill>
                  <a:schemeClr val="tx2"/>
                </a:solidFill>
              </a:rPr>
              <a:t> </a:t>
            </a:r>
            <a:r>
              <a:rPr lang="de-DE" sz="1600" dirty="0" err="1">
                <a:solidFill>
                  <a:schemeClr val="tx2"/>
                </a:solidFill>
              </a:rPr>
              <a:t>elitr</a:t>
            </a:r>
            <a:r>
              <a:rPr lang="de-DE" sz="1600" dirty="0">
                <a:solidFill>
                  <a:schemeClr val="tx2"/>
                </a:solidFill>
              </a:rPr>
              <a:t>, sed </a:t>
            </a:r>
            <a:r>
              <a:rPr lang="de-DE" sz="1600" dirty="0" err="1">
                <a:solidFill>
                  <a:schemeClr val="tx2"/>
                </a:solidFill>
              </a:rPr>
              <a:t>diam</a:t>
            </a:r>
            <a:r>
              <a:rPr lang="de-DE" sz="1600" dirty="0">
                <a:solidFill>
                  <a:schemeClr val="tx2"/>
                </a:solidFill>
              </a:rPr>
              <a:t> </a:t>
            </a:r>
            <a:r>
              <a:rPr lang="de-DE" sz="1600" dirty="0" err="1">
                <a:solidFill>
                  <a:schemeClr val="tx2"/>
                </a:solidFill>
              </a:rPr>
              <a:t>nonumy</a:t>
            </a:r>
            <a:r>
              <a:rPr lang="de-DE" sz="1600" dirty="0">
                <a:solidFill>
                  <a:schemeClr val="tx2"/>
                </a:solidFill>
              </a:rPr>
              <a:t> </a:t>
            </a:r>
            <a:r>
              <a:rPr lang="de-DE" sz="1600" dirty="0" err="1">
                <a:solidFill>
                  <a:schemeClr val="tx2"/>
                </a:solidFill>
              </a:rPr>
              <a:t>eirmod</a:t>
            </a:r>
            <a:r>
              <a:rPr lang="de-DE" sz="1600" dirty="0">
                <a:solidFill>
                  <a:schemeClr val="tx2"/>
                </a:solidFill>
              </a:rPr>
              <a:t> </a:t>
            </a:r>
            <a:r>
              <a:rPr lang="de-DE" sz="1600" dirty="0" err="1">
                <a:solidFill>
                  <a:schemeClr val="tx2"/>
                </a:solidFill>
              </a:rPr>
              <a:t>tempor</a:t>
            </a:r>
            <a:r>
              <a:rPr lang="de-DE" sz="1600" dirty="0">
                <a:solidFill>
                  <a:schemeClr val="tx2"/>
                </a:solidFill>
              </a:rPr>
              <a:t> </a:t>
            </a:r>
            <a:r>
              <a:rPr lang="de-DE" sz="1600" dirty="0" err="1">
                <a:solidFill>
                  <a:schemeClr val="tx2"/>
                </a:solidFill>
              </a:rPr>
              <a:t>invidunt</a:t>
            </a:r>
            <a:r>
              <a:rPr lang="de-DE" sz="1600" dirty="0">
                <a:solidFill>
                  <a:schemeClr val="tx2"/>
                </a:solidFill>
              </a:rPr>
              <a:t> </a:t>
            </a:r>
            <a:r>
              <a:rPr lang="de-DE" sz="1600" dirty="0" err="1">
                <a:solidFill>
                  <a:schemeClr val="tx2"/>
                </a:solidFill>
              </a:rPr>
              <a:t>ut</a:t>
            </a:r>
            <a:r>
              <a:rPr lang="de-DE" sz="1600" dirty="0">
                <a:solidFill>
                  <a:schemeClr val="tx2"/>
                </a:solidFill>
              </a:rPr>
              <a:t> </a:t>
            </a:r>
            <a:r>
              <a:rPr lang="de-DE" sz="1600" dirty="0" err="1">
                <a:solidFill>
                  <a:schemeClr val="tx2"/>
                </a:solidFill>
              </a:rPr>
              <a:t>labore</a:t>
            </a:r>
            <a:r>
              <a:rPr lang="de-DE" sz="1600" dirty="0">
                <a:solidFill>
                  <a:schemeClr val="tx2"/>
                </a:solidFill>
              </a:rPr>
              <a:t> et </a:t>
            </a:r>
            <a:r>
              <a:rPr lang="de-DE" sz="1600" dirty="0" err="1">
                <a:solidFill>
                  <a:schemeClr val="tx2"/>
                </a:solidFill>
              </a:rPr>
              <a:t>dolore</a:t>
            </a:r>
            <a:r>
              <a:rPr lang="de-DE" sz="1600" dirty="0">
                <a:solidFill>
                  <a:schemeClr val="tx2"/>
                </a:solidFill>
              </a:rPr>
              <a:t> magna </a:t>
            </a:r>
            <a:r>
              <a:rPr lang="de-DE" sz="1600" dirty="0" err="1">
                <a:solidFill>
                  <a:schemeClr val="tx2"/>
                </a:solidFill>
              </a:rPr>
              <a:t>aliquyam</a:t>
            </a:r>
            <a:r>
              <a:rPr lang="de-DE" sz="1600" dirty="0">
                <a:solidFill>
                  <a:schemeClr val="tx2"/>
                </a:solidFill>
              </a:rPr>
              <a:t> erat, sed </a:t>
            </a:r>
            <a:r>
              <a:rPr lang="de-DE" sz="1600" dirty="0" err="1">
                <a:solidFill>
                  <a:schemeClr val="tx2"/>
                </a:solidFill>
              </a:rPr>
              <a:t>diam</a:t>
            </a:r>
            <a:r>
              <a:rPr lang="de-DE" sz="1600" dirty="0">
                <a:solidFill>
                  <a:schemeClr val="tx2"/>
                </a:solidFill>
              </a:rPr>
              <a:t> </a:t>
            </a:r>
            <a:r>
              <a:rPr lang="de-DE" sz="1600" dirty="0" err="1">
                <a:solidFill>
                  <a:schemeClr val="tx2"/>
                </a:solidFill>
              </a:rPr>
              <a:t>voluptua</a:t>
            </a:r>
            <a:r>
              <a:rPr lang="de-DE" sz="1600" dirty="0">
                <a:solidFill>
                  <a:schemeClr val="tx2"/>
                </a:solidFill>
              </a:rPr>
              <a:t>. </a:t>
            </a:r>
            <a:endParaRPr lang="de-DE" sz="1600" b="1" spc="100" dirty="0">
              <a:solidFill>
                <a:schemeClr val="tx2"/>
              </a:solidFill>
            </a:endParaRPr>
          </a:p>
          <a:p>
            <a:pPr marL="285750" indent="-285750">
              <a:lnSpc>
                <a:spcPts val="1920"/>
              </a:lnSpc>
              <a:spcBef>
                <a:spcPts val="1150"/>
              </a:spcBef>
              <a:buFont typeface="Arial" panose="020B0604020202020204" pitchFamily="34" charset="0"/>
              <a:buChar char="•"/>
            </a:pPr>
            <a:r>
              <a:rPr lang="de-DE" sz="1600" spc="100" dirty="0">
                <a:solidFill>
                  <a:schemeClr val="tx2"/>
                </a:solidFill>
              </a:rPr>
              <a:t>Ggf. auch 1-2 Stichpunkte mit </a:t>
            </a:r>
            <a:r>
              <a:rPr lang="de-DE" sz="1600" spc="100" dirty="0" err="1">
                <a:solidFill>
                  <a:schemeClr val="tx2"/>
                </a:solidFill>
              </a:rPr>
              <a:t>Bullets</a:t>
            </a:r>
            <a:r>
              <a:rPr lang="de-DE" sz="1600" spc="100" dirty="0">
                <a:solidFill>
                  <a:schemeClr val="tx2"/>
                </a:solidFill>
              </a:rPr>
              <a:t> </a:t>
            </a:r>
          </a:p>
          <a:p>
            <a:pPr marL="285750" indent="-285750">
              <a:lnSpc>
                <a:spcPts val="1920"/>
              </a:lnSpc>
              <a:spcBef>
                <a:spcPts val="1150"/>
              </a:spcBef>
              <a:buFont typeface="Arial" panose="020B0604020202020204" pitchFamily="34" charset="0"/>
              <a:buChar char="•"/>
            </a:pPr>
            <a:r>
              <a:rPr lang="de-DE" sz="1600" dirty="0" err="1">
                <a:solidFill>
                  <a:schemeClr val="tx2"/>
                </a:solidFill>
              </a:rPr>
              <a:t>Lorem</a:t>
            </a:r>
            <a:r>
              <a:rPr lang="de-DE" sz="1600" dirty="0">
                <a:solidFill>
                  <a:schemeClr val="tx2"/>
                </a:solidFill>
              </a:rPr>
              <a:t> </a:t>
            </a:r>
            <a:r>
              <a:rPr lang="de-DE" sz="1600" dirty="0" err="1">
                <a:solidFill>
                  <a:schemeClr val="tx2"/>
                </a:solidFill>
              </a:rPr>
              <a:t>ipsum</a:t>
            </a:r>
            <a:r>
              <a:rPr lang="de-DE" sz="1600" dirty="0">
                <a:solidFill>
                  <a:schemeClr val="tx2"/>
                </a:solidFill>
              </a:rPr>
              <a:t> </a:t>
            </a:r>
            <a:r>
              <a:rPr lang="de-DE" sz="1600" dirty="0" err="1">
                <a:solidFill>
                  <a:schemeClr val="tx2"/>
                </a:solidFill>
              </a:rPr>
              <a:t>dolor</a:t>
            </a:r>
            <a:r>
              <a:rPr lang="de-DE" sz="1600" dirty="0">
                <a:solidFill>
                  <a:schemeClr val="tx2"/>
                </a:solidFill>
              </a:rPr>
              <a:t> </a:t>
            </a:r>
            <a:r>
              <a:rPr lang="de-DE" sz="1600" dirty="0" err="1">
                <a:solidFill>
                  <a:schemeClr val="tx2"/>
                </a:solidFill>
              </a:rPr>
              <a:t>sit</a:t>
            </a:r>
            <a:r>
              <a:rPr lang="de-DE" sz="1600" dirty="0">
                <a:solidFill>
                  <a:schemeClr val="tx2"/>
                </a:solidFill>
              </a:rPr>
              <a:t> </a:t>
            </a:r>
            <a:r>
              <a:rPr lang="de-DE" sz="1600" dirty="0" err="1">
                <a:solidFill>
                  <a:schemeClr val="tx2"/>
                </a:solidFill>
              </a:rPr>
              <a:t>amet</a:t>
            </a:r>
            <a:r>
              <a:rPr lang="de-DE" sz="1600" dirty="0">
                <a:solidFill>
                  <a:schemeClr val="tx2"/>
                </a:solidFill>
              </a:rPr>
              <a:t>, </a:t>
            </a:r>
            <a:r>
              <a:rPr lang="de-DE" sz="1600" dirty="0" err="1">
                <a:solidFill>
                  <a:schemeClr val="tx2"/>
                </a:solidFill>
              </a:rPr>
              <a:t>consetetur</a:t>
            </a:r>
            <a:r>
              <a:rPr lang="de-DE" sz="1600" dirty="0">
                <a:solidFill>
                  <a:schemeClr val="tx2"/>
                </a:solidFill>
              </a:rPr>
              <a:t> </a:t>
            </a:r>
            <a:r>
              <a:rPr lang="de-DE" sz="1600" dirty="0" err="1">
                <a:solidFill>
                  <a:schemeClr val="tx2"/>
                </a:solidFill>
              </a:rPr>
              <a:t>sadipscing</a:t>
            </a:r>
            <a:r>
              <a:rPr lang="de-DE" sz="1600" dirty="0">
                <a:solidFill>
                  <a:schemeClr val="tx2"/>
                </a:solidFill>
              </a:rPr>
              <a:t> </a:t>
            </a:r>
            <a:r>
              <a:rPr lang="de-DE" sz="1600" dirty="0" err="1">
                <a:solidFill>
                  <a:schemeClr val="tx2"/>
                </a:solidFill>
              </a:rPr>
              <a:t>elitr</a:t>
            </a:r>
            <a:r>
              <a:rPr lang="de-DE" sz="1600" dirty="0">
                <a:solidFill>
                  <a:schemeClr val="tx2"/>
                </a:solidFill>
              </a:rPr>
              <a:t>, sed </a:t>
            </a:r>
            <a:r>
              <a:rPr lang="de-DE" sz="1600" dirty="0" err="1">
                <a:solidFill>
                  <a:schemeClr val="tx2"/>
                </a:solidFill>
              </a:rPr>
              <a:t>diam</a:t>
            </a:r>
            <a:r>
              <a:rPr lang="de-DE" sz="1600" dirty="0">
                <a:solidFill>
                  <a:schemeClr val="tx2"/>
                </a:solidFill>
              </a:rPr>
              <a:t> </a:t>
            </a:r>
            <a:br>
              <a:rPr lang="de-DE" sz="1600" dirty="0">
                <a:solidFill>
                  <a:schemeClr val="tx2"/>
                </a:solidFill>
              </a:rPr>
            </a:br>
            <a:r>
              <a:rPr lang="de-DE" sz="1600" dirty="0" err="1">
                <a:solidFill>
                  <a:schemeClr val="tx2"/>
                </a:solidFill>
              </a:rPr>
              <a:t>nonumy</a:t>
            </a:r>
            <a:r>
              <a:rPr lang="de-DE" sz="1600" dirty="0">
                <a:solidFill>
                  <a:schemeClr val="tx2"/>
                </a:solidFill>
              </a:rPr>
              <a:t> </a:t>
            </a:r>
            <a:r>
              <a:rPr lang="de-DE" sz="1600" dirty="0" err="1">
                <a:solidFill>
                  <a:schemeClr val="tx2"/>
                </a:solidFill>
              </a:rPr>
              <a:t>eirmod</a:t>
            </a:r>
            <a:r>
              <a:rPr lang="de-DE" sz="1600" dirty="0">
                <a:solidFill>
                  <a:schemeClr val="tx2"/>
                </a:solidFill>
              </a:rPr>
              <a:t> </a:t>
            </a:r>
            <a:r>
              <a:rPr lang="de-DE" sz="1600" dirty="0" err="1">
                <a:solidFill>
                  <a:schemeClr val="tx2"/>
                </a:solidFill>
              </a:rPr>
              <a:t>tempor</a:t>
            </a:r>
            <a:r>
              <a:rPr lang="de-DE" sz="1600" dirty="0">
                <a:solidFill>
                  <a:schemeClr val="tx2"/>
                </a:solidFill>
              </a:rPr>
              <a:t> </a:t>
            </a:r>
            <a:r>
              <a:rPr lang="de-DE" sz="1600" dirty="0" err="1">
                <a:solidFill>
                  <a:schemeClr val="tx2"/>
                </a:solidFill>
              </a:rPr>
              <a:t>invidunt</a:t>
            </a:r>
            <a:r>
              <a:rPr lang="de-DE" sz="1600" dirty="0">
                <a:solidFill>
                  <a:schemeClr val="tx2"/>
                </a:solidFill>
              </a:rPr>
              <a:t> </a:t>
            </a:r>
            <a:r>
              <a:rPr lang="de-DE" sz="1600" dirty="0" err="1">
                <a:solidFill>
                  <a:schemeClr val="tx2"/>
                </a:solidFill>
              </a:rPr>
              <a:t>ut</a:t>
            </a:r>
            <a:r>
              <a:rPr lang="de-DE" sz="1600" dirty="0">
                <a:solidFill>
                  <a:schemeClr val="tx2"/>
                </a:solidFill>
              </a:rPr>
              <a:t> </a:t>
            </a:r>
            <a:r>
              <a:rPr lang="de-DE" sz="1600" dirty="0" err="1">
                <a:solidFill>
                  <a:schemeClr val="tx2"/>
                </a:solidFill>
              </a:rPr>
              <a:t>labore</a:t>
            </a:r>
            <a:endParaRPr lang="de-DE" sz="1600" dirty="0">
              <a:solidFill>
                <a:schemeClr val="tx2"/>
              </a:solidFill>
            </a:endParaRPr>
          </a:p>
        </p:txBody>
      </p:sp>
      <p:sp>
        <p:nvSpPr>
          <p:cNvPr id="12" name="Textfeld 11">
            <a:extLst>
              <a:ext uri="{FF2B5EF4-FFF2-40B4-BE49-F238E27FC236}">
                <a16:creationId xmlns:a16="http://schemas.microsoft.com/office/drawing/2014/main" id="{6A3C11CE-854F-A641-A95F-819C21B7B5F2}"/>
              </a:ext>
            </a:extLst>
          </p:cNvPr>
          <p:cNvSpPr txBox="1"/>
          <p:nvPr/>
        </p:nvSpPr>
        <p:spPr>
          <a:xfrm>
            <a:off x="972000" y="6284889"/>
            <a:ext cx="1701813"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Foto </a:t>
            </a:r>
            <a:r>
              <a:rPr lang="de-DE" sz="800" i="1" kern="600" spc="120" dirty="0">
                <a:solidFill>
                  <a:schemeClr val="tx1">
                    <a:lumMod val="50000"/>
                    <a:lumOff val="50000"/>
                  </a:schemeClr>
                </a:solidFill>
              </a:rPr>
              <a:t>Vorname</a:t>
            </a:r>
            <a:r>
              <a:rPr lang="de-DE" sz="800" i="1" kern="600" spc="130" dirty="0">
                <a:solidFill>
                  <a:schemeClr val="tx1">
                    <a:lumMod val="50000"/>
                    <a:lumOff val="50000"/>
                  </a:schemeClr>
                </a:solidFill>
              </a:rPr>
              <a:t> Nachname</a:t>
            </a:r>
          </a:p>
        </p:txBody>
      </p: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192" y="4214142"/>
            <a:ext cx="3039799" cy="1674239"/>
          </a:xfrm>
          <a:prstGeom prst="rect">
            <a:avLst/>
          </a:prstGeom>
        </p:spPr>
      </p:pic>
      <p:pic>
        <p:nvPicPr>
          <p:cNvPr id="14" name="Grafik 13">
            <a:extLst>
              <a:ext uri="{FF2B5EF4-FFF2-40B4-BE49-F238E27FC236}">
                <a16:creationId xmlns:a16="http://schemas.microsoft.com/office/drawing/2014/main" id="{E3A914B8-4F2B-47DD-A155-AE9D7ED3BB4B}"/>
              </a:ext>
            </a:extLst>
          </p:cNvPr>
          <p:cNvPicPr>
            <a:picLocks noChangeAspect="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17318" t="14355" r="47942" b="20494"/>
          <a:stretch/>
        </p:blipFill>
        <p:spPr>
          <a:xfrm rot="10800000">
            <a:off x="0" y="1765426"/>
            <a:ext cx="2048256" cy="2761488"/>
          </a:xfrm>
          <a:prstGeom prst="rect">
            <a:avLst/>
          </a:prstGeom>
        </p:spPr>
      </p:pic>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A0568C16-6445-4B77-9F38-C16D378F29BC}" type="slidenum">
              <a:rPr lang="pt-BR" smtClean="0"/>
              <a:t>10</a:t>
            </a:fld>
            <a:endParaRPr lang="de-DE" dirty="0"/>
          </a:p>
        </p:txBody>
      </p:sp>
    </p:spTree>
    <p:extLst>
      <p:ext uri="{BB962C8B-B14F-4D97-AF65-F5344CB8AC3E}">
        <p14:creationId xmlns:p14="http://schemas.microsoft.com/office/powerpoint/2010/main" val="314515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A46915-28B5-114C-A3CD-F485702A2D15}"/>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287" name="think-cell Folie" r:id="rId5" imgW="7772400" imgH="10058400" progId="TCLayout.ActiveDocument.1">
                  <p:embed/>
                </p:oleObj>
              </mc:Choice>
              <mc:Fallback>
                <p:oleObj name="think-cell Folie" r:id="rId5" imgW="7772400" imgH="10058400" progId="TCLayout.ActiveDocument.1">
                  <p:embed/>
                  <p:pic>
                    <p:nvPicPr>
                      <p:cNvPr id="5" name="Object 4" hidden="1">
                        <a:extLst>
                          <a:ext uri="{FF2B5EF4-FFF2-40B4-BE49-F238E27FC236}">
                            <a16:creationId xmlns:a16="http://schemas.microsoft.com/office/drawing/2014/main" id="{EEA46915-28B5-114C-A3CD-F485702A2D15}"/>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ECEC34-248A-4B43-897A-2D2AD053D9E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pic>
        <p:nvPicPr>
          <p:cNvPr id="18" name="Grafik 14">
            <a:extLst>
              <a:ext uri="{FF2B5EF4-FFF2-40B4-BE49-F238E27FC236}">
                <a16:creationId xmlns:a16="http://schemas.microsoft.com/office/drawing/2014/main" id="{F52BE613-0F41-BA40-BC3A-775038BFB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4464" y="2774563"/>
            <a:ext cx="3039799" cy="1674239"/>
          </a:xfrm>
          <a:prstGeom prst="rect">
            <a:avLst/>
          </a:prstGeom>
        </p:spPr>
      </p:pic>
      <p:pic>
        <p:nvPicPr>
          <p:cNvPr id="11" name="Grafi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263" y="2106613"/>
            <a:ext cx="6715628" cy="3911852"/>
          </a:xfrm>
          <a:prstGeom prst="rect">
            <a:avLst/>
          </a:prstGeom>
          <a:noFill/>
          <a:ln>
            <a:noFill/>
          </a:ln>
        </p:spPr>
      </p:pic>
      <p:sp>
        <p:nvSpPr>
          <p:cNvPr id="19" name="Rechteck 18"/>
          <p:cNvSpPr/>
          <p:nvPr/>
        </p:nvSpPr>
        <p:spPr>
          <a:xfrm>
            <a:off x="6744496" y="3762148"/>
            <a:ext cx="3718860" cy="184576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lvl="0">
              <a:lnSpc>
                <a:spcPts val="2300"/>
              </a:lnSpc>
              <a:spcAft>
                <a:spcPts val="600"/>
              </a:spcAft>
            </a:pPr>
            <a:r>
              <a:rPr lang="de-DE" sz="1600" b="1" dirty="0">
                <a:solidFill>
                  <a:srgbClr val="FFFFFF"/>
                </a:solidFill>
                <a:latin typeface="Arial" panose="020B0604020202020204" pitchFamily="34" charset="0"/>
                <a:cs typeface="Arial" panose="020B0604020202020204" pitchFamily="34" charset="0"/>
              </a:rPr>
              <a:t>Max-Planck-Forschende</a:t>
            </a:r>
          </a:p>
          <a:p>
            <a:pPr lvl="0">
              <a:lnSpc>
                <a:spcPts val="2300"/>
              </a:lnSpc>
              <a:spcAft>
                <a:spcPts val="600"/>
              </a:spcAft>
            </a:pPr>
            <a:r>
              <a:rPr lang="de-DE" sz="1600" dirty="0">
                <a:solidFill>
                  <a:srgbClr val="FFFFFF"/>
                </a:solidFill>
                <a:latin typeface="Arial" panose="020B0604020202020204" pitchFamily="34" charset="0"/>
                <a:cs typeface="Arial" panose="020B0604020202020204" pitchFamily="34" charset="0"/>
              </a:rPr>
              <a:t>sind an der direkten Beobachtung </a:t>
            </a:r>
            <a:br>
              <a:rPr lang="de-DE" sz="1600" dirty="0">
                <a:solidFill>
                  <a:srgbClr val="FFFFFF"/>
                </a:solidFill>
                <a:latin typeface="Arial" panose="020B0604020202020204" pitchFamily="34" charset="0"/>
                <a:cs typeface="Arial" panose="020B0604020202020204" pitchFamily="34" charset="0"/>
              </a:rPr>
            </a:br>
            <a:r>
              <a:rPr lang="de-DE" sz="1600" dirty="0">
                <a:solidFill>
                  <a:srgbClr val="FFFFFF"/>
                </a:solidFill>
                <a:latin typeface="Arial" panose="020B0604020202020204" pitchFamily="34" charset="0"/>
                <a:cs typeface="Arial" panose="020B0604020202020204" pitchFamily="34" charset="0"/>
              </a:rPr>
              <a:t>der gewaltigen Schwerkraftfalle in </a:t>
            </a:r>
            <a:br>
              <a:rPr lang="de-DE" sz="1600" dirty="0">
                <a:solidFill>
                  <a:srgbClr val="FFFFFF"/>
                </a:solidFill>
                <a:latin typeface="Arial" panose="020B0604020202020204" pitchFamily="34" charset="0"/>
                <a:cs typeface="Arial" panose="020B0604020202020204" pitchFamily="34" charset="0"/>
              </a:rPr>
            </a:br>
            <a:r>
              <a:rPr lang="de-DE" sz="1600" dirty="0">
                <a:solidFill>
                  <a:srgbClr val="FFFFFF"/>
                </a:solidFill>
                <a:latin typeface="Arial" panose="020B0604020202020204" pitchFamily="34" charset="0"/>
                <a:cs typeface="Arial" panose="020B0604020202020204" pitchFamily="34" charset="0"/>
              </a:rPr>
              <a:t>der Galaxie Messier 87 beteiligt.</a:t>
            </a:r>
          </a:p>
        </p:txBody>
      </p:sp>
      <p:sp>
        <p:nvSpPr>
          <p:cNvPr id="8" name="Titel 7"/>
          <p:cNvSpPr>
            <a:spLocks noGrp="1"/>
          </p:cNvSpPr>
          <p:nvPr>
            <p:ph type="title"/>
          </p:nvPr>
        </p:nvSpPr>
        <p:spPr/>
        <p:txBody>
          <a:bodyPr/>
          <a:lstStyle/>
          <a:p>
            <a:r>
              <a:rPr lang="de-DE" dirty="0"/>
              <a:t>Wissenschaftliche Höhepunkte</a:t>
            </a:r>
            <a:r>
              <a:rPr lang="de-DE" sz="1900" b="0" cap="none" spc="0" dirty="0"/>
              <a:t/>
            </a:r>
            <a:br>
              <a:rPr lang="de-DE" sz="1900" b="0" cap="none" spc="0" dirty="0"/>
            </a:br>
            <a:r>
              <a:rPr lang="de-DE" sz="1800" b="0" cap="none" spc="0" dirty="0"/>
              <a:t>Das erste Bild eines schwarzen Lochs</a:t>
            </a:r>
            <a:r>
              <a:rPr lang="de-DE" b="0" spc="0" dirty="0"/>
              <a:t/>
            </a:r>
            <a:br>
              <a:rPr lang="de-DE" b="0" spc="0" dirty="0"/>
            </a:br>
            <a:endParaRPr lang="de-DE" b="0" spc="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7A5C8985-FDEA-4957-9EA8-8BED86270DB9}" type="slidenum">
              <a:rPr lang="pt-BR" smtClean="0"/>
              <a:t>11</a:t>
            </a:fld>
            <a:endParaRPr lang="de-DE" dirty="0"/>
          </a:p>
        </p:txBody>
      </p:sp>
      <p:sp>
        <p:nvSpPr>
          <p:cNvPr id="16" name="Textplatzhalter 10"/>
          <p:cNvSpPr txBox="1">
            <a:spLocks/>
          </p:cNvSpPr>
          <p:nvPr/>
        </p:nvSpPr>
        <p:spPr bwMode="auto">
          <a:xfrm>
            <a:off x="972000" y="6292509"/>
            <a:ext cx="1253100" cy="123111"/>
          </a:xfrm>
          <a:prstGeom prst="rect">
            <a:avLst/>
          </a:prstGeom>
          <a:noFill/>
        </p:spPr>
        <p:txBody>
          <a:bodyPr wrap="none" lIns="0" tIns="0" rIns="0" bIns="0" rtlCol="0">
            <a:spAutoFit/>
          </a:bodyPr>
          <a:lstStyle>
            <a:defPPr>
              <a:defRPr lang="en-US"/>
            </a:defPPr>
            <a:lvl1pPr>
              <a:defRPr sz="800" i="1" kern="600" spc="130">
                <a:solidFill>
                  <a:schemeClr val="tx1">
                    <a:lumMod val="50000"/>
                    <a:lumOff val="50000"/>
                  </a:schemeClr>
                </a:solidFill>
              </a:defRPr>
            </a:lvl1pPr>
            <a:lvl2pPr marL="355600" indent="0" algn="l" rtl="0" eaLnBrk="1" fontAlgn="base" hangingPunct="1">
              <a:lnSpc>
                <a:spcPct val="120000"/>
              </a:lnSpc>
              <a:spcBef>
                <a:spcPts val="25"/>
              </a:spcBef>
              <a:spcAft>
                <a:spcPct val="0"/>
              </a:spcAft>
              <a:buClr>
                <a:srgbClr val="7F7F7F"/>
              </a:buClr>
              <a:buSzPct val="120000"/>
              <a:buFont typeface="Wingdings" pitchFamily="2" charset="2"/>
              <a:buNone/>
              <a:defRPr sz="1600" kern="1200">
                <a:solidFill>
                  <a:schemeClr val="tx1"/>
                </a:solidFill>
                <a:latin typeface="+mn-lt"/>
                <a:ea typeface="Verdana" pitchFamily="34" charset="0"/>
                <a:cs typeface="Verdana" pitchFamily="34" charset="0"/>
              </a:defRPr>
            </a:lvl2pPr>
            <a:lvl3pPr marL="712788" indent="0" algn="l" rtl="0" eaLnBrk="1" fontAlgn="base" hangingPunct="1">
              <a:lnSpc>
                <a:spcPct val="120000"/>
              </a:lnSpc>
              <a:spcBef>
                <a:spcPts val="25"/>
              </a:spcBef>
              <a:spcAft>
                <a:spcPct val="0"/>
              </a:spcAft>
              <a:buClr>
                <a:srgbClr val="7F7F7F"/>
              </a:buClr>
              <a:buSzPct val="120000"/>
              <a:buFont typeface="Wingdings" pitchFamily="2" charset="2"/>
              <a:buNone/>
              <a:defRPr sz="1400" kern="1200">
                <a:solidFill>
                  <a:schemeClr val="tx1"/>
                </a:solidFill>
                <a:latin typeface="+mn-lt"/>
                <a:ea typeface="Verdana" pitchFamily="34" charset="0"/>
                <a:cs typeface="Verdana" pitchFamily="34" charset="0"/>
              </a:defRPr>
            </a:lvl3pPr>
            <a:lvl4pPr marL="1371600" indent="0" algn="l" rtl="0" eaLnBrk="1" fontAlgn="base" hangingPunct="1">
              <a:spcBef>
                <a:spcPct val="20000"/>
              </a:spcBef>
              <a:spcAft>
                <a:spcPct val="0"/>
              </a:spcAft>
              <a:buFont typeface="Arial" charset="0"/>
              <a:buNone/>
              <a:defRPr sz="1000" kern="1200">
                <a:solidFill>
                  <a:schemeClr val="tx1"/>
                </a:solidFill>
                <a:latin typeface="Verdana" pitchFamily="34" charset="0"/>
                <a:ea typeface="+mn-ea"/>
                <a:cs typeface="+mn-cs"/>
              </a:defRPr>
            </a:lvl4pPr>
            <a:lvl5pPr marL="1828800" indent="0" algn="l" rtl="0" eaLnBrk="1" fontAlgn="base" hangingPunct="1">
              <a:spcBef>
                <a:spcPct val="20000"/>
              </a:spcBef>
              <a:spcAft>
                <a:spcPct val="0"/>
              </a:spcAft>
              <a:buFont typeface="Arial" charset="0"/>
              <a:buNone/>
              <a:defRPr sz="8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t>© EHT-Kollaboration</a:t>
            </a:r>
          </a:p>
        </p:txBody>
      </p:sp>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530" y="3815271"/>
            <a:ext cx="2727134" cy="2281918"/>
          </a:xfrm>
          <a:prstGeom prst="rect">
            <a:avLst/>
          </a:prstGeom>
        </p:spPr>
      </p:pic>
      <p:sp>
        <p:nvSpPr>
          <p:cNvPr id="13" name="Rectangle 2">
            <a:extLst>
              <a:ext uri="{FF2B5EF4-FFF2-40B4-BE49-F238E27FC236}">
                <a16:creationId xmlns:a16="http://schemas.microsoft.com/office/drawing/2014/main" id="{1482C52D-6197-4225-83A5-4AC8F216A8CC}"/>
              </a:ext>
            </a:extLst>
          </p:cNvPr>
          <p:cNvSpPr/>
          <p:nvPr/>
        </p:nvSpPr>
        <p:spPr>
          <a:xfrm>
            <a:off x="778314" y="3738993"/>
            <a:ext cx="1672786" cy="13353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144000" rtlCol="0" anchor="t"/>
          <a:lstStyle/>
          <a:p>
            <a:pPr algn="r"/>
            <a:r>
              <a:rPr lang="en-DE" sz="1600" dirty="0"/>
              <a:t>RESEARCH </a:t>
            </a:r>
            <a:r>
              <a:rPr lang="en-DE" sz="1600" b="1" dirty="0"/>
              <a:t>HIGHLIGHTS</a:t>
            </a:r>
          </a:p>
          <a:p>
            <a:pPr algn="r"/>
            <a:r>
              <a:rPr lang="de-DE" sz="2800" b="1" dirty="0"/>
              <a:t>2020</a:t>
            </a:r>
            <a:endParaRPr lang="en-DE" sz="2800" b="1" dirty="0"/>
          </a:p>
        </p:txBody>
      </p:sp>
    </p:spTree>
    <p:extLst>
      <p:ext uri="{BB962C8B-B14F-4D97-AF65-F5344CB8AC3E}">
        <p14:creationId xmlns:p14="http://schemas.microsoft.com/office/powerpoint/2010/main" val="1283095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5D694C4C-CB93-4A7D-B75E-54712C5B8F7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310" name="think-cell Folie" r:id="rId5" imgW="384" imgH="385" progId="TCLayout.ActiveDocument.1">
                  <p:embed/>
                </p:oleObj>
              </mc:Choice>
              <mc:Fallback>
                <p:oleObj name="think-cell Folie" r:id="rId5" imgW="384" imgH="385" progId="TCLayout.ActiveDocument.1">
                  <p:embed/>
                  <p:pic>
                    <p:nvPicPr>
                      <p:cNvPr id="15" name="Object 14" hidden="1">
                        <a:extLst>
                          <a:ext uri="{FF2B5EF4-FFF2-40B4-BE49-F238E27FC236}">
                            <a16:creationId xmlns:a16="http://schemas.microsoft.com/office/drawing/2014/main" id="{5D694C4C-CB93-4A7D-B75E-54712C5B8F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138418FA-F9EB-44C3-9581-DAFCB7E741D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pic>
        <p:nvPicPr>
          <p:cNvPr id="17" name="Grafi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9538" y="3078807"/>
            <a:ext cx="4029243" cy="3371452"/>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739" y="2097088"/>
            <a:ext cx="5836935" cy="3888860"/>
          </a:xfrm>
          <a:prstGeom prst="rect">
            <a:avLst/>
          </a:prstGeom>
          <a:noFill/>
          <a:ln>
            <a:noFill/>
          </a:ln>
        </p:spPr>
      </p:pic>
      <p:pic>
        <p:nvPicPr>
          <p:cNvPr id="3" name="Grafik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7394" y="2743563"/>
            <a:ext cx="1264169" cy="1264169"/>
          </a:xfrm>
          <a:prstGeom prst="rect">
            <a:avLst/>
          </a:prstGeom>
        </p:spPr>
      </p:pic>
      <p:sp>
        <p:nvSpPr>
          <p:cNvPr id="21" name="Title 20">
            <a:extLst>
              <a:ext uri="{FF2B5EF4-FFF2-40B4-BE49-F238E27FC236}">
                <a16:creationId xmlns:a16="http://schemas.microsoft.com/office/drawing/2014/main" id="{B81CC2E6-0FCE-4DAD-9659-1032F1C25C4A}"/>
              </a:ext>
            </a:extLst>
          </p:cNvPr>
          <p:cNvSpPr>
            <a:spLocks noGrp="1"/>
          </p:cNvSpPr>
          <p:nvPr>
            <p:ph type="title"/>
          </p:nvPr>
        </p:nvSpPr>
        <p:spPr/>
        <p:txBody>
          <a:bodyPr/>
          <a:lstStyle/>
          <a:p>
            <a:r>
              <a:rPr lang="de-DE" dirty="0"/>
              <a:t>Ernst-Jung-Preis für Medizin</a:t>
            </a:r>
            <a:br>
              <a:rPr lang="de-DE" dirty="0"/>
            </a:br>
            <a:r>
              <a:rPr lang="de-DE" sz="1800" b="0" cap="none" dirty="0"/>
              <a:t>Wegweisende Arbeit über Mechanismen des </a:t>
            </a:r>
            <a:r>
              <a:rPr lang="de-DE" sz="1800" b="0" cap="none" dirty="0" err="1"/>
              <a:t>Ubitiquin</a:t>
            </a:r>
            <a:r>
              <a:rPr lang="de-DE" sz="1800" b="0" cap="none" dirty="0"/>
              <a:t>-Transfers</a:t>
            </a:r>
            <a:endParaRPr lang="de-DE" sz="1800" b="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2626ECE1-F9EA-4E9D-93B0-70A03C106220}" type="slidenum">
              <a:rPr lang="pt-BR" smtClean="0"/>
              <a:t>12</a:t>
            </a:fld>
            <a:endParaRPr lang="de-DE" dirty="0"/>
          </a:p>
        </p:txBody>
      </p:sp>
      <p:pic>
        <p:nvPicPr>
          <p:cNvPr id="32" name="Grafik 14">
            <a:extLst>
              <a:ext uri="{FF2B5EF4-FFF2-40B4-BE49-F238E27FC236}">
                <a16:creationId xmlns:a16="http://schemas.microsoft.com/office/drawing/2014/main" id="{78972F2C-5396-4576-B9CE-EEE7A738CD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30" y="3815271"/>
            <a:ext cx="2727134" cy="2281918"/>
          </a:xfrm>
          <a:prstGeom prst="rect">
            <a:avLst/>
          </a:prstGeom>
        </p:spPr>
      </p:pic>
      <p:sp>
        <p:nvSpPr>
          <p:cNvPr id="16" name="Rectangle 2">
            <a:extLst>
              <a:ext uri="{FF2B5EF4-FFF2-40B4-BE49-F238E27FC236}">
                <a16:creationId xmlns:a16="http://schemas.microsoft.com/office/drawing/2014/main" id="{895A30D0-D362-44E0-8EAC-A65208CCC4AC}"/>
              </a:ext>
            </a:extLst>
          </p:cNvPr>
          <p:cNvSpPr/>
          <p:nvPr/>
        </p:nvSpPr>
        <p:spPr>
          <a:xfrm>
            <a:off x="778314" y="3738993"/>
            <a:ext cx="1672786" cy="13353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144000" rtlCol="0" anchor="t"/>
          <a:lstStyle/>
          <a:p>
            <a:pPr algn="r"/>
            <a:r>
              <a:rPr lang="en-DE" sz="1600" dirty="0"/>
              <a:t>RESEARCH </a:t>
            </a:r>
            <a:r>
              <a:rPr lang="en-DE" sz="1600" b="1" dirty="0"/>
              <a:t>HIGHLIGHTS</a:t>
            </a:r>
          </a:p>
          <a:p>
            <a:pPr algn="r"/>
            <a:r>
              <a:rPr lang="de-DE" sz="2800" b="1" dirty="0"/>
              <a:t>2020</a:t>
            </a:r>
            <a:endParaRPr lang="en-DE" sz="2800" b="1" dirty="0"/>
          </a:p>
        </p:txBody>
      </p:sp>
      <p:sp>
        <p:nvSpPr>
          <p:cNvPr id="18" name="Rechteck 17">
            <a:extLst>
              <a:ext uri="{FF2B5EF4-FFF2-40B4-BE49-F238E27FC236}">
                <a16:creationId xmlns:a16="http://schemas.microsoft.com/office/drawing/2014/main" id="{46670BD8-4983-486C-B596-14E77B4FF86C}"/>
              </a:ext>
            </a:extLst>
          </p:cNvPr>
          <p:cNvSpPr/>
          <p:nvPr/>
        </p:nvSpPr>
        <p:spPr>
          <a:xfrm>
            <a:off x="6203162" y="2327889"/>
            <a:ext cx="3627906" cy="1588970"/>
          </a:xfrm>
          <a:prstGeom prst="rect">
            <a:avLst/>
          </a:prstGeom>
          <a:solidFill>
            <a:srgbClr val="29485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lvl="0">
              <a:lnSpc>
                <a:spcPts val="2300"/>
              </a:lnSpc>
              <a:spcAft>
                <a:spcPts val="600"/>
              </a:spcAft>
            </a:pPr>
            <a:r>
              <a:rPr lang="de-DE" sz="1600" b="1" dirty="0">
                <a:solidFill>
                  <a:srgbClr val="FFFFFF"/>
                </a:solidFill>
                <a:latin typeface="Arial" panose="020B0604020202020204" pitchFamily="34" charset="0"/>
                <a:cs typeface="Arial" panose="020B0604020202020204" pitchFamily="34" charset="0"/>
              </a:rPr>
              <a:t>Brenda Schulmann</a:t>
            </a:r>
          </a:p>
          <a:p>
            <a:pPr>
              <a:lnSpc>
                <a:spcPts val="2300"/>
              </a:lnSpc>
            </a:pPr>
            <a:r>
              <a:rPr lang="de-DE" sz="1600" dirty="0">
                <a:solidFill>
                  <a:schemeClr val="bg1"/>
                </a:solidFill>
              </a:rPr>
              <a:t>Max-Planck-Institut </a:t>
            </a:r>
            <a:br>
              <a:rPr lang="de-DE" sz="1600" dirty="0">
                <a:solidFill>
                  <a:schemeClr val="bg1"/>
                </a:solidFill>
              </a:rPr>
            </a:br>
            <a:r>
              <a:rPr lang="de-DE" sz="1600" dirty="0">
                <a:solidFill>
                  <a:schemeClr val="bg1"/>
                </a:solidFill>
              </a:rPr>
              <a:t>für Biochemie, Martinsried</a:t>
            </a:r>
            <a:endParaRPr lang="de-DE" sz="1600" dirty="0">
              <a:solidFill>
                <a:schemeClr val="bg1"/>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09FBE672-4E85-784F-9DC0-5E5643E7524E}"/>
              </a:ext>
            </a:extLst>
          </p:cNvPr>
          <p:cNvSpPr txBox="1"/>
          <p:nvPr/>
        </p:nvSpPr>
        <p:spPr>
          <a:xfrm>
            <a:off x="972000" y="6292639"/>
            <a:ext cx="165910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Max-Planck-Gesellschaft</a:t>
            </a:r>
          </a:p>
        </p:txBody>
      </p:sp>
    </p:spTree>
    <p:extLst>
      <p:ext uri="{BB962C8B-B14F-4D97-AF65-F5344CB8AC3E}">
        <p14:creationId xmlns:p14="http://schemas.microsoft.com/office/powerpoint/2010/main" val="2031154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7B6E16BC-76BC-47AF-9774-A2FA5575FC5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35" name="think-cell Folie" r:id="rId7" imgW="384" imgH="385" progId="TCLayout.ActiveDocument.1">
                  <p:embed/>
                </p:oleObj>
              </mc:Choice>
              <mc:Fallback>
                <p:oleObj name="think-cell Folie" r:id="rId7" imgW="384" imgH="385" progId="TCLayout.ActiveDocument.1">
                  <p:embed/>
                  <p:pic>
                    <p:nvPicPr>
                      <p:cNvPr id="24" name="Object 23" hidden="1">
                        <a:extLst>
                          <a:ext uri="{FF2B5EF4-FFF2-40B4-BE49-F238E27FC236}">
                            <a16:creationId xmlns:a16="http://schemas.microsoft.com/office/drawing/2014/main" id="{7B6E16BC-76BC-47AF-9774-A2FA5575FC52}"/>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3" name="Rectangle 22" hidden="1">
            <a:extLst>
              <a:ext uri="{FF2B5EF4-FFF2-40B4-BE49-F238E27FC236}">
                <a16:creationId xmlns:a16="http://schemas.microsoft.com/office/drawing/2014/main" id="{98B774F3-584A-4927-9B3D-E77EE5E99B8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1900" dirty="0">
              <a:latin typeface="Arial" panose="020B0604020202020204" pitchFamily="34" charset="0"/>
              <a:ea typeface="+mj-ea"/>
              <a:cs typeface="+mj-cs"/>
              <a:sym typeface="Arial" panose="020B0604020202020204" pitchFamily="34" charset="0"/>
            </a:endParaRPr>
          </a:p>
        </p:txBody>
      </p:sp>
      <p:pic>
        <p:nvPicPr>
          <p:cNvPr id="25" name="Grafik 14">
            <a:extLst>
              <a:ext uri="{FF2B5EF4-FFF2-40B4-BE49-F238E27FC236}">
                <a16:creationId xmlns:a16="http://schemas.microsoft.com/office/drawing/2014/main" id="{D0B067E2-2DB9-491A-BD20-56F65F8374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1774" y="1235066"/>
            <a:ext cx="2727134" cy="2281918"/>
          </a:xfrm>
          <a:prstGeom prst="rect">
            <a:avLst/>
          </a:prstGeom>
        </p:spPr>
      </p:pic>
      <p:pic>
        <p:nvPicPr>
          <p:cNvPr id="10" name="Inhaltsplatzhalter 9">
            <a:extLst>
              <a:ext uri="{FF2B5EF4-FFF2-40B4-BE49-F238E27FC236}">
                <a16:creationId xmlns:a16="http://schemas.microsoft.com/office/drawing/2014/main" id="{2C60FF47-BF6E-ED4F-B659-67C587FA073F}"/>
              </a:ext>
            </a:extLst>
          </p:cNvPr>
          <p:cNvPicPr>
            <a:picLocks noGrp="1" noChangeAspect="1"/>
          </p:cNvPicPr>
          <p:nvPr>
            <p:ph sz="half" idx="1"/>
          </p:nvPr>
        </p:nvPicPr>
        <p:blipFill>
          <a:blip r:embed="rId10">
            <a:extLst>
              <a:ext uri="{28A0092B-C50C-407E-A947-70E740481C1C}">
                <a14:useLocalDpi xmlns:a14="http://schemas.microsoft.com/office/drawing/2010/main" val="0"/>
              </a:ext>
            </a:extLst>
          </a:blip>
          <a:stretch>
            <a:fillRect/>
          </a:stretch>
        </p:blipFill>
        <p:spPr>
          <a:xfrm>
            <a:off x="947738" y="2097088"/>
            <a:ext cx="3317035" cy="3122176"/>
          </a:xfrm>
        </p:spPr>
      </p:pic>
      <p:sp>
        <p:nvSpPr>
          <p:cNvPr id="7" name="Inhaltsplatzhalter 6">
            <a:extLst>
              <a:ext uri="{FF2B5EF4-FFF2-40B4-BE49-F238E27FC236}">
                <a16:creationId xmlns:a16="http://schemas.microsoft.com/office/drawing/2014/main" id="{CA3F853D-2CAD-214D-9D05-CEE04C14A19C}"/>
              </a:ext>
            </a:extLst>
          </p:cNvPr>
          <p:cNvSpPr>
            <a:spLocks noGrp="1"/>
          </p:cNvSpPr>
          <p:nvPr>
            <p:ph sz="half" idx="2"/>
          </p:nvPr>
        </p:nvSpPr>
        <p:spPr>
          <a:xfrm>
            <a:off x="4572000" y="2088000"/>
            <a:ext cx="3637280" cy="4320000"/>
          </a:xfrm>
        </p:spPr>
        <p:txBody>
          <a:bodyPr>
            <a:normAutofit/>
          </a:bodyPr>
          <a:lstStyle/>
          <a:p>
            <a:r>
              <a:rPr lang="de-DE" dirty="0"/>
              <a:t>Prof. Dr. Jens Frahm</a:t>
            </a:r>
          </a:p>
          <a:p>
            <a:pPr lvl="1"/>
            <a:r>
              <a:rPr lang="de-DE" dirty="0"/>
              <a:t>Echtzeit-MRT-Aufnahmen der natürlichen Bewegung des Brustkorbs</a:t>
            </a:r>
          </a:p>
          <a:p>
            <a:pPr lvl="6"/>
            <a:r>
              <a:rPr lang="de-DE" dirty="0"/>
              <a:t>MPI für Biophysikalische Chemie, Göttingen</a:t>
            </a:r>
          </a:p>
          <a:p>
            <a:pPr marL="0" lvl="2" indent="0">
              <a:buNone/>
            </a:pPr>
            <a:r>
              <a:rPr lang="de-DE" dirty="0"/>
              <a:t>Für seine Forschungsarbeiten wurde Jens Frahm mit zahlreichen Preisen ausgezeichnet. 2016 wurde er in die Hall </a:t>
            </a:r>
            <a:r>
              <a:rPr lang="de-DE" dirty="0" err="1"/>
              <a:t>of</a:t>
            </a:r>
            <a:r>
              <a:rPr lang="de-DE" dirty="0"/>
              <a:t> </a:t>
            </a:r>
            <a:r>
              <a:rPr lang="de-DE" dirty="0" err="1"/>
              <a:t>Fame</a:t>
            </a:r>
            <a:r>
              <a:rPr lang="de-DE" dirty="0"/>
              <a:t> der deutschen Wissenschaft gewählt.</a:t>
            </a:r>
          </a:p>
          <a:p>
            <a:pPr lvl="2"/>
            <a:endParaRPr lang="de-DE" dirty="0"/>
          </a:p>
        </p:txBody>
      </p:sp>
      <p:sp>
        <p:nvSpPr>
          <p:cNvPr id="2" name="Titel 1">
            <a:extLst>
              <a:ext uri="{FF2B5EF4-FFF2-40B4-BE49-F238E27FC236}">
                <a16:creationId xmlns:a16="http://schemas.microsoft.com/office/drawing/2014/main" id="{35582EBF-1460-624B-B83B-0558F2D91DC8}"/>
              </a:ext>
            </a:extLst>
          </p:cNvPr>
          <p:cNvSpPr>
            <a:spLocks noGrp="1"/>
          </p:cNvSpPr>
          <p:nvPr>
            <p:ph type="title"/>
          </p:nvPr>
        </p:nvSpPr>
        <p:spPr/>
        <p:txBody>
          <a:bodyPr/>
          <a:lstStyle/>
          <a:p>
            <a:pPr>
              <a:spcAft>
                <a:spcPts val="3600"/>
              </a:spcAft>
            </a:pPr>
            <a:r>
              <a:rPr lang="de-DE" dirty="0"/>
              <a:t>Europäischer Erfinderpreis 2020</a:t>
            </a:r>
            <a:br>
              <a:rPr lang="de-DE" dirty="0"/>
            </a:br>
            <a:r>
              <a:rPr lang="de-DE" sz="1900" b="0" cap="none" spc="50" dirty="0"/>
              <a:t>Fortschritte auf dem Gebiet der MRI-Technologie</a:t>
            </a:r>
          </a:p>
        </p:txBody>
      </p:sp>
      <p:sp>
        <p:nvSpPr>
          <p:cNvPr id="8" name="Textfeld 7">
            <a:extLst>
              <a:ext uri="{FF2B5EF4-FFF2-40B4-BE49-F238E27FC236}">
                <a16:creationId xmlns:a16="http://schemas.microsoft.com/office/drawing/2014/main" id="{AB16E7A9-C733-1643-A61A-E53B20956376}"/>
              </a:ext>
            </a:extLst>
          </p:cNvPr>
          <p:cNvSpPr txBox="1"/>
          <p:nvPr/>
        </p:nvSpPr>
        <p:spPr>
          <a:xfrm>
            <a:off x="972000" y="6292639"/>
            <a:ext cx="2555892"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Frank </a:t>
            </a:r>
            <a:r>
              <a:rPr lang="de-DE" sz="800" i="1" kern="600" spc="130" dirty="0" err="1">
                <a:solidFill>
                  <a:schemeClr val="tx1">
                    <a:lumMod val="50000"/>
                    <a:lumOff val="50000"/>
                  </a:schemeClr>
                </a:solidFill>
              </a:rPr>
              <a:t>Vinken</a:t>
            </a:r>
            <a:r>
              <a:rPr lang="de-DE" sz="800" i="1" kern="600" spc="130" dirty="0">
                <a:solidFill>
                  <a:schemeClr val="tx1">
                    <a:lumMod val="50000"/>
                    <a:lumOff val="50000"/>
                  </a:schemeClr>
                </a:solidFill>
              </a:rPr>
              <a:t>, Max-Planck-Gesellschaft</a:t>
            </a:r>
          </a:p>
        </p:txBody>
      </p:sp>
      <p:pic>
        <p:nvPicPr>
          <p:cNvPr id="9" name="Herzschlag_Frahm">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8480056" y="3677920"/>
            <a:ext cx="2732405" cy="2732405"/>
          </a:xfrm>
          <a:prstGeom prst="rect">
            <a:avLst/>
          </a:prstGeom>
        </p:spPr>
      </p:pic>
      <p:sp>
        <p:nvSpPr>
          <p:cNvPr id="14" name="Rectangle 2">
            <a:extLst>
              <a:ext uri="{FF2B5EF4-FFF2-40B4-BE49-F238E27FC236}">
                <a16:creationId xmlns:a16="http://schemas.microsoft.com/office/drawing/2014/main" id="{F775996A-B1F4-4CC8-B228-F3F6F749DF21}"/>
              </a:ext>
            </a:extLst>
          </p:cNvPr>
          <p:cNvSpPr/>
          <p:nvPr/>
        </p:nvSpPr>
        <p:spPr>
          <a:xfrm>
            <a:off x="9547665" y="3011769"/>
            <a:ext cx="1672786" cy="834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144000" rtlCol="0" anchor="t"/>
          <a:lstStyle/>
          <a:p>
            <a:pPr algn="r"/>
            <a:r>
              <a:rPr lang="de-DE" sz="1600" b="1" dirty="0"/>
              <a:t>EDITIERE </a:t>
            </a:r>
            <a:r>
              <a:rPr lang="de-DE" sz="1600" dirty="0"/>
              <a:t>DIESEN TEXT</a:t>
            </a:r>
            <a:endParaRPr lang="en-DE" sz="2800" b="1"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CBEECCE2-7A9B-4BC0-A484-14FA86C50560}" type="slidenum">
              <a:rPr lang="pt-BR" smtClean="0"/>
              <a:t>13</a:t>
            </a:fld>
            <a:endParaRPr lang="de-DE" dirty="0"/>
          </a:p>
        </p:txBody>
      </p:sp>
    </p:spTree>
    <p:extLst>
      <p:ext uri="{BB962C8B-B14F-4D97-AF65-F5344CB8AC3E}">
        <p14:creationId xmlns:p14="http://schemas.microsoft.com/office/powerpoint/2010/main" val="3295206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1"/>
          </p:nvPr>
        </p:nvSpPr>
        <p:spPr/>
        <p:txBody>
          <a:body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lvl="2"/>
            <a:r>
              <a:rPr lang="de-DE" dirty="0" err="1"/>
              <a:t>Etiam</a:t>
            </a:r>
            <a:r>
              <a:rPr lang="de-DE" dirty="0"/>
              <a:t> </a:t>
            </a:r>
            <a:r>
              <a:rPr lang="de-DE" dirty="0" err="1"/>
              <a:t>sit</a:t>
            </a:r>
            <a:r>
              <a:rPr lang="de-DE" dirty="0"/>
              <a:t> </a:t>
            </a:r>
            <a:r>
              <a:rPr lang="de-DE" dirty="0" err="1"/>
              <a:t>amet</a:t>
            </a:r>
            <a:r>
              <a:rPr lang="de-DE" dirty="0"/>
              <a:t>:</a:t>
            </a:r>
          </a:p>
          <a:p>
            <a:pPr lvl="3"/>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a:t>
            </a:r>
          </a:p>
        </p:txBody>
      </p:sp>
      <p:pic>
        <p:nvPicPr>
          <p:cNvPr id="9" name="Inhaltsplatzhalter 8">
            <a:extLst>
              <a:ext uri="{FF2B5EF4-FFF2-40B4-BE49-F238E27FC236}">
                <a16:creationId xmlns:a16="http://schemas.microsoft.com/office/drawing/2014/main" id="{0A92A679-FAFD-5A40-B1D4-D9027D9454D6}"/>
              </a:ext>
            </a:extLst>
          </p:cNvPr>
          <p:cNvPicPr>
            <a:picLocks noGrp="1" noChangeAspect="1"/>
          </p:cNvPicPr>
          <p:nvPr>
            <p:ph sz="half" idx="2"/>
          </p:nvPr>
        </p:nvPicPr>
        <p:blipFill>
          <a:blip r:embed="rId2"/>
          <a:stretch>
            <a:fillRect/>
          </a:stretch>
        </p:blipFill>
        <p:spPr>
          <a:xfrm>
            <a:off x="6658769" y="2097088"/>
            <a:ext cx="4311650" cy="4142613"/>
          </a:xfrm>
        </p:spPr>
      </p:pic>
      <p:sp>
        <p:nvSpPr>
          <p:cNvPr id="6" name="Titel 5"/>
          <p:cNvSpPr>
            <a:spLocks noGrp="1"/>
          </p:cNvSpPr>
          <p:nvPr>
            <p:ph type="title"/>
          </p:nvPr>
        </p:nvSpPr>
        <p:spPr/>
        <p:txBody>
          <a:bodyPr/>
          <a:lstStyle/>
          <a:p>
            <a:r>
              <a:rPr lang="de-DE" dirty="0"/>
              <a:t>Headline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sum</a:t>
            </a:r>
            <a:r>
              <a:rPr lang="de-DE" dirty="0"/>
              <a:t> einzeilig</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3C5F7296-B4BC-46D9-9DA7-FB7190E03B78}" type="slidenum">
              <a:rPr lang="pt-BR" smtClean="0"/>
              <a:t>14</a:t>
            </a:fld>
            <a:endParaRPr lang="de-DE" dirty="0"/>
          </a:p>
        </p:txBody>
      </p:sp>
      <p:sp>
        <p:nvSpPr>
          <p:cNvPr id="10" name="Textfeld 9">
            <a:extLst>
              <a:ext uri="{FF2B5EF4-FFF2-40B4-BE49-F238E27FC236}">
                <a16:creationId xmlns:a16="http://schemas.microsoft.com/office/drawing/2014/main" id="{E030CB8E-DD09-8349-BD75-E21BE9C4B9EC}"/>
              </a:ext>
            </a:extLst>
          </p:cNvPr>
          <p:cNvSpPr txBox="1"/>
          <p:nvPr/>
        </p:nvSpPr>
        <p:spPr>
          <a:xfrm>
            <a:off x="6641306" y="6284889"/>
            <a:ext cx="93871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Bildnachweis</a:t>
            </a:r>
          </a:p>
        </p:txBody>
      </p:sp>
    </p:spTree>
    <p:extLst>
      <p:ext uri="{BB962C8B-B14F-4D97-AF65-F5344CB8AC3E}">
        <p14:creationId xmlns:p14="http://schemas.microsoft.com/office/powerpoint/2010/main" val="3598918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529390" y="1762469"/>
            <a:ext cx="2417736" cy="1759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nhaltsplatzhalter 9">
            <a:extLst>
              <a:ext uri="{FF2B5EF4-FFF2-40B4-BE49-F238E27FC236}">
                <a16:creationId xmlns:a16="http://schemas.microsoft.com/office/drawing/2014/main" id="{2C60FF47-BF6E-ED4F-B659-67C587FA073F}"/>
              </a:ext>
            </a:extLst>
          </p:cNvPr>
          <p:cNvPicPr>
            <a:picLocks noGrp="1" noChangeAspect="1"/>
          </p:cNvPicPr>
          <p:nvPr>
            <p:ph sz="half" idx="1"/>
          </p:nvPr>
        </p:nvPicPr>
        <p:blipFill>
          <a:blip r:embed="rId2"/>
          <a:stretch>
            <a:fillRect/>
          </a:stretch>
        </p:blipFill>
        <p:spPr>
          <a:xfrm>
            <a:off x="947738" y="2097086"/>
            <a:ext cx="3060700" cy="4142615"/>
          </a:xfrm>
        </p:spPr>
      </p:pic>
      <p:sp>
        <p:nvSpPr>
          <p:cNvPr id="7" name="Inhaltsplatzhalter 6"/>
          <p:cNvSpPr>
            <a:spLocks noGrp="1"/>
          </p:cNvSpPr>
          <p:nvPr>
            <p:ph sz="half" idx="2"/>
          </p:nvPr>
        </p:nvSpPr>
        <p:spPr/>
        <p:txBody>
          <a:bodyPr/>
          <a:lstStyle/>
          <a:p>
            <a:r>
              <a:rPr lang="de-DE" dirty="0"/>
              <a:t>Dr. Vorname Name</a:t>
            </a:r>
          </a:p>
          <a:p>
            <a:pPr lvl="1"/>
            <a:r>
              <a:rPr lang="de-DE" dirty="0" err="1"/>
              <a:t>Pellentesque</a:t>
            </a:r>
            <a:r>
              <a:rPr lang="de-DE" dirty="0"/>
              <a:t> </a:t>
            </a:r>
            <a:r>
              <a:rPr lang="de-DE" dirty="0" err="1"/>
              <a:t>Posuere</a:t>
            </a:r>
            <a:r>
              <a:rPr lang="de-DE" dirty="0"/>
              <a:t> Gruppe „</a:t>
            </a:r>
            <a:r>
              <a:rPr lang="de-DE" dirty="0" err="1"/>
              <a:t>Praesent</a:t>
            </a:r>
            <a:r>
              <a:rPr lang="de-DE" dirty="0"/>
              <a:t> </a:t>
            </a:r>
            <a:r>
              <a:rPr lang="de-DE" dirty="0" err="1"/>
              <a:t>turpis</a:t>
            </a:r>
            <a:r>
              <a:rPr lang="de-DE" dirty="0"/>
              <a:t>“</a:t>
            </a:r>
          </a:p>
          <a:p>
            <a:pPr lvl="7"/>
            <a:r>
              <a:rPr lang="de-DE" dirty="0" err="1"/>
              <a:t>Lorem</a:t>
            </a:r>
            <a:r>
              <a:rPr lang="de-DE" dirty="0"/>
              <a:t> </a:t>
            </a:r>
            <a:r>
              <a:rPr lang="de-DE" dirty="0" err="1"/>
              <a:t>Ipsum</a:t>
            </a:r>
            <a:r>
              <a:rPr lang="de-DE" dirty="0"/>
              <a:t> Institut für Maecenas </a:t>
            </a:r>
            <a:r>
              <a:rPr lang="de-DE" dirty="0" err="1"/>
              <a:t>tempus</a:t>
            </a:r>
            <a:r>
              <a:rPr lang="de-DE" dirty="0"/>
              <a:t> (</a:t>
            </a:r>
            <a:r>
              <a:rPr lang="de-DE" dirty="0" err="1"/>
              <a:t>Lorem</a:t>
            </a:r>
            <a:r>
              <a:rPr lang="de-DE" dirty="0"/>
              <a:t>-</a:t>
            </a:r>
            <a:r>
              <a:rPr lang="de-DE" dirty="0" err="1"/>
              <a:t>Ipsum</a:t>
            </a:r>
            <a:r>
              <a:rPr lang="de-DE" dirty="0"/>
              <a:t>-Institut), Stadt</a:t>
            </a:r>
          </a:p>
          <a:p>
            <a:pPr lvl="1"/>
            <a:endParaRPr lang="de-DE" dirty="0"/>
          </a:p>
          <a:p>
            <a:pPr lvl="1"/>
            <a:r>
              <a:rPr lang="de-DE" dirty="0"/>
              <a:t>Eine </a:t>
            </a:r>
            <a:r>
              <a:rPr lang="de-DE" dirty="0" err="1"/>
              <a:t>Kurzvita</a:t>
            </a:r>
            <a:r>
              <a:rPr lang="de-DE" dirty="0"/>
              <a:t> sollte ca. fünf Zeilen Fließtext umfassen. Darin stehen in der Regel der Name, Alter bzw. Geburtsjahr, Wohnort, evtl. Beruf und Familienstand. Bis auf den Namen sind all diese Angaben freiwillig. Dann kommen Informationen über den Autor, die den Leser interessieren könnten: aktuelle Veröffentlichungen, ein gewonnener Preis, eine Nominierung, ein interessantes Projekt.</a:t>
            </a:r>
          </a:p>
        </p:txBody>
      </p:sp>
      <p:sp>
        <p:nvSpPr>
          <p:cNvPr id="5" name="Titel 4"/>
          <p:cNvSpPr>
            <a:spLocks noGrp="1"/>
          </p:cNvSpPr>
          <p:nvPr>
            <p:ph type="title"/>
          </p:nvPr>
        </p:nvSpPr>
        <p:spPr/>
        <p:txBody>
          <a:bodyPr/>
          <a:lstStyle/>
          <a:p>
            <a:r>
              <a:rPr lang="de-DE" dirty="0"/>
              <a:t>Vita Dr. Vorname Nachname</a:t>
            </a:r>
            <a:br>
              <a:rPr lang="de-DE" dirty="0"/>
            </a:br>
            <a:r>
              <a:rPr lang="de-DE" sz="1800" b="0" cap="none" spc="50" dirty="0" err="1"/>
              <a:t>Subline</a:t>
            </a:r>
            <a:r>
              <a:rPr lang="de-DE" sz="1800" b="0" cap="none" spc="50" dirty="0"/>
              <a:t> Arial Regular, 18 </a:t>
            </a:r>
            <a:r>
              <a:rPr lang="de-DE" sz="1800" b="0" cap="none" spc="50" dirty="0" err="1"/>
              <a:t>pt</a:t>
            </a:r>
            <a:endParaRPr lang="de-DE" sz="180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3535540D-C25E-4E55-A6A6-951636657565}" type="slidenum">
              <a:rPr lang="pt-BR" smtClean="0"/>
              <a:t>15</a:t>
            </a:fld>
            <a:endParaRPr lang="de-DE" dirty="0"/>
          </a:p>
        </p:txBody>
      </p:sp>
      <p:sp>
        <p:nvSpPr>
          <p:cNvPr id="9" name="Textfeld 8">
            <a:extLst>
              <a:ext uri="{FF2B5EF4-FFF2-40B4-BE49-F238E27FC236}">
                <a16:creationId xmlns:a16="http://schemas.microsoft.com/office/drawing/2014/main" id="{AB16E7A9-C733-1643-A61A-E53B20956376}"/>
              </a:ext>
            </a:extLst>
          </p:cNvPr>
          <p:cNvSpPr txBox="1"/>
          <p:nvPr/>
        </p:nvSpPr>
        <p:spPr>
          <a:xfrm>
            <a:off x="972000" y="6284889"/>
            <a:ext cx="93871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Bildnachweis</a:t>
            </a:r>
          </a:p>
        </p:txBody>
      </p:sp>
    </p:spTree>
    <p:extLst>
      <p:ext uri="{BB962C8B-B14F-4D97-AF65-F5344CB8AC3E}">
        <p14:creationId xmlns:p14="http://schemas.microsoft.com/office/powerpoint/2010/main" val="20829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8">
            <a:extLst>
              <a:ext uri="{FF2B5EF4-FFF2-40B4-BE49-F238E27FC236}">
                <a16:creationId xmlns:a16="http://schemas.microsoft.com/office/drawing/2014/main" id="{385EDBAA-204C-1B49-B222-8A91F15E7960}"/>
              </a:ext>
            </a:extLst>
          </p:cNvPr>
          <p:cNvPicPr>
            <a:picLocks noGrp="1" noChangeAspect="1"/>
          </p:cNvPicPr>
          <p:nvPr>
            <p:ph sz="half" idx="1"/>
          </p:nvPr>
        </p:nvPicPr>
        <p:blipFill>
          <a:blip r:embed="rId2"/>
          <a:stretch>
            <a:fillRect/>
          </a:stretch>
        </p:blipFill>
        <p:spPr>
          <a:xfrm>
            <a:off x="8207375" y="2097088"/>
            <a:ext cx="3036888" cy="4142613"/>
          </a:xfrm>
        </p:spPr>
      </p:pic>
      <p:sp>
        <p:nvSpPr>
          <p:cNvPr id="7" name="Inhaltsplatzhalter 6"/>
          <p:cNvSpPr>
            <a:spLocks noGrp="1"/>
          </p:cNvSpPr>
          <p:nvPr>
            <p:ph sz="half" idx="2"/>
          </p:nvPr>
        </p:nvSpPr>
        <p:spPr/>
        <p:txBody>
          <a:body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a:p>
            <a:pPr lvl="2"/>
            <a:r>
              <a:rPr lang="de-DE" dirty="0" err="1"/>
              <a:t>Etiam</a:t>
            </a:r>
            <a:r>
              <a:rPr lang="de-DE" dirty="0"/>
              <a:t> </a:t>
            </a:r>
            <a:r>
              <a:rPr lang="de-DE" dirty="0" err="1"/>
              <a:t>sit</a:t>
            </a:r>
            <a:r>
              <a:rPr lang="de-DE" dirty="0"/>
              <a:t> </a:t>
            </a:r>
            <a:r>
              <a:rPr lang="de-DE" dirty="0" err="1"/>
              <a:t>amet</a:t>
            </a:r>
            <a:r>
              <a:rPr lang="de-DE" dirty="0"/>
              <a:t>:</a:t>
            </a:r>
          </a:p>
          <a:p>
            <a:pPr lvl="3"/>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a:t>
            </a:r>
          </a:p>
        </p:txBody>
      </p:sp>
      <p:sp>
        <p:nvSpPr>
          <p:cNvPr id="5" name="Titel 4"/>
          <p:cNvSpPr>
            <a:spLocks noGrp="1"/>
          </p:cNvSpPr>
          <p:nvPr>
            <p:ph type="title"/>
          </p:nvPr>
        </p:nvSpPr>
        <p:spPr/>
        <p:txBody>
          <a:bodyPr/>
          <a:lstStyle/>
          <a:p>
            <a:r>
              <a:rPr lang="de-DE" dirty="0"/>
              <a:t>Headline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sum</a:t>
            </a:r>
            <a:r>
              <a:rPr lang="de-DE" dirty="0"/>
              <a:t> einzeilig</a:t>
            </a:r>
            <a:br>
              <a:rPr lang="de-DE" dirty="0"/>
            </a:br>
            <a:r>
              <a:rPr lang="de-DE" sz="1800" b="0" cap="none" spc="50" dirty="0" err="1"/>
              <a:t>Subline</a:t>
            </a:r>
            <a:r>
              <a:rPr lang="de-DE" sz="1800" b="0" cap="none" spc="50" dirty="0"/>
              <a:t> Arial Regular, 18 </a:t>
            </a:r>
            <a:r>
              <a:rPr lang="de-DE" sz="1800" b="0" cap="none" spc="50" dirty="0" err="1"/>
              <a:t>pt</a:t>
            </a:r>
            <a:endParaRPr lang="de-DE" sz="180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BEA72FC5-7B7B-4C09-8ECB-DA02A9D4B75C}" type="slidenum">
              <a:rPr lang="pt-BR" smtClean="0"/>
              <a:t>16</a:t>
            </a:fld>
            <a:endParaRPr lang="de-DE" dirty="0"/>
          </a:p>
        </p:txBody>
      </p:sp>
      <p:sp>
        <p:nvSpPr>
          <p:cNvPr id="11" name="Textfeld 10">
            <a:extLst>
              <a:ext uri="{FF2B5EF4-FFF2-40B4-BE49-F238E27FC236}">
                <a16:creationId xmlns:a16="http://schemas.microsoft.com/office/drawing/2014/main" id="{91A523BF-5809-3145-B5F0-505344987FB8}"/>
              </a:ext>
            </a:extLst>
          </p:cNvPr>
          <p:cNvSpPr txBox="1"/>
          <p:nvPr/>
        </p:nvSpPr>
        <p:spPr>
          <a:xfrm>
            <a:off x="8177213" y="6284889"/>
            <a:ext cx="93871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Bildnachweis</a:t>
            </a:r>
          </a:p>
        </p:txBody>
      </p:sp>
    </p:spTree>
    <p:extLst>
      <p:ext uri="{BB962C8B-B14F-4D97-AF65-F5344CB8AC3E}">
        <p14:creationId xmlns:p14="http://schemas.microsoft.com/office/powerpoint/2010/main" val="359599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0" y="0"/>
            <a:ext cx="12208933" cy="6867525"/>
          </a:xfrm>
          <a:prstGeom prst="rect">
            <a:avLst/>
          </a:prstGeom>
        </p:spPr>
      </p:pic>
      <p:sp>
        <p:nvSpPr>
          <p:cNvPr id="5" name="Titel 4"/>
          <p:cNvSpPr>
            <a:spLocks noGrp="1"/>
          </p:cNvSpPr>
          <p:nvPr>
            <p:ph type="title"/>
          </p:nvPr>
        </p:nvSpPr>
        <p:spPr>
          <a:xfrm>
            <a:off x="1008000" y="2988000"/>
            <a:ext cx="9611874" cy="3600000"/>
          </a:xfrm>
        </p:spPr>
        <p:txBody>
          <a:bodyPr/>
          <a:lstStyle/>
          <a:p>
            <a:r>
              <a:rPr lang="de-DE" dirty="0"/>
              <a:t>Einfacher Hintergrund</a:t>
            </a:r>
            <a:r>
              <a:rPr lang="de-DE" cap="none" dirty="0"/>
              <a:t> </a:t>
            </a:r>
            <a:br>
              <a:rPr lang="de-DE" cap="none" dirty="0"/>
            </a:br>
            <a:r>
              <a:rPr lang="de-DE" cap="none" dirty="0"/>
              <a:t>für Kapitelüberschriften </a:t>
            </a:r>
            <a:br>
              <a:rPr lang="de-DE" cap="none" dirty="0"/>
            </a:br>
            <a:r>
              <a:rPr lang="de-DE" cap="none" dirty="0"/>
              <a:t>oder einzelne Abschnitte</a:t>
            </a:r>
          </a:p>
        </p:txBody>
      </p:sp>
    </p:spTree>
    <p:extLst>
      <p:ext uri="{BB962C8B-B14F-4D97-AF65-F5344CB8AC3E}">
        <p14:creationId xmlns:p14="http://schemas.microsoft.com/office/powerpoint/2010/main" val="52978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966FDE0-4DC0-4540-A7B0-0345C53C9870}"/>
              </a:ext>
            </a:extLst>
          </p:cNvPr>
          <p:cNvGraphicFramePr>
            <a:graphicFrameLocks noChangeAspect="1"/>
          </p:cNvGraphicFramePr>
          <p:nvPr>
            <p:custDataLst>
              <p:tags r:id="rId2"/>
            </p:custDataLst>
            <p:extLst>
              <p:ext uri="{D42A27DB-BD31-4B8C-83A1-F6EECF244321}">
                <p14:modId xmlns:p14="http://schemas.microsoft.com/office/powerpoint/2010/main" val="203202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359" name="think-cell Folie" r:id="rId5" imgW="384" imgH="385" progId="TCLayout.ActiveDocument.1">
                  <p:embed/>
                </p:oleObj>
              </mc:Choice>
              <mc:Fallback>
                <p:oleObj name="think-cell Folie" r:id="rId5" imgW="384" imgH="385" progId="TCLayout.ActiveDocument.1">
                  <p:embed/>
                  <p:pic>
                    <p:nvPicPr>
                      <p:cNvPr id="4" name="Object 3" hidden="1">
                        <a:extLst>
                          <a:ext uri="{FF2B5EF4-FFF2-40B4-BE49-F238E27FC236}">
                            <a16:creationId xmlns:a16="http://schemas.microsoft.com/office/drawing/2014/main" id="{B966FDE0-4DC0-4540-A7B0-0345C53C98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8A8A50E-9827-4A1A-861E-0ABEB8D675C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9" name="Inhaltsplatzhalter 8"/>
          <p:cNvSpPr>
            <a:spLocks noGrp="1"/>
          </p:cNvSpPr>
          <p:nvPr>
            <p:ph sz="half" idx="1"/>
          </p:nvPr>
        </p:nvSpPr>
        <p:spPr/>
        <p:txBody>
          <a:bodyPr>
            <a:noAutofit/>
          </a:bodyPr>
          <a:lstStyle/>
          <a:p>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nisi.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penatibus</a:t>
            </a:r>
            <a:r>
              <a:rPr lang="de-DE" dirty="0"/>
              <a:t> et </a:t>
            </a:r>
            <a:r>
              <a:rPr lang="de-DE" dirty="0" err="1"/>
              <a:t>magnis</a:t>
            </a:r>
            <a:r>
              <a:rPr lang="de-DE" dirty="0"/>
              <a:t> </a:t>
            </a:r>
            <a:r>
              <a:rPr lang="de-DE" dirty="0" err="1"/>
              <a:t>dis</a:t>
            </a:r>
            <a:r>
              <a:rPr lang="de-DE" dirty="0"/>
              <a:t>. </a:t>
            </a:r>
          </a:p>
        </p:txBody>
      </p:sp>
      <p:graphicFrame>
        <p:nvGraphicFramePr>
          <p:cNvPr id="19" name="Inhaltsplatzhalter 7">
            <a:extLst>
              <a:ext uri="{FF2B5EF4-FFF2-40B4-BE49-F238E27FC236}">
                <a16:creationId xmlns:a16="http://schemas.microsoft.com/office/drawing/2014/main" id="{CCA812AC-F70D-3A49-A61B-8C1010A72D81}"/>
              </a:ext>
            </a:extLst>
          </p:cNvPr>
          <p:cNvGraphicFramePr>
            <a:graphicFrameLocks noGrp="1"/>
          </p:cNvGraphicFramePr>
          <p:nvPr>
            <p:ph sz="half" idx="2"/>
            <p:extLst>
              <p:ext uri="{D42A27DB-BD31-4B8C-83A1-F6EECF244321}">
                <p14:modId xmlns:p14="http://schemas.microsoft.com/office/powerpoint/2010/main" val="620887191"/>
              </p:ext>
            </p:extLst>
          </p:nvPr>
        </p:nvGraphicFramePr>
        <p:xfrm>
          <a:off x="4572000" y="2489148"/>
          <a:ext cx="6659563" cy="3919590"/>
        </p:xfrm>
        <a:graphic>
          <a:graphicData uri="http://schemas.openxmlformats.org/drawingml/2006/chart">
            <c:chart xmlns:c="http://schemas.openxmlformats.org/drawingml/2006/chart" xmlns:r="http://schemas.openxmlformats.org/officeDocument/2006/relationships" r:id="rId7"/>
          </a:graphicData>
        </a:graphic>
      </p:graphicFrame>
      <p:sp>
        <p:nvSpPr>
          <p:cNvPr id="8" name="Titel 7"/>
          <p:cNvSpPr>
            <a:spLocks noGrp="1"/>
          </p:cNvSpPr>
          <p:nvPr>
            <p:ph type="title"/>
          </p:nvPr>
        </p:nvSpPr>
        <p:spPr/>
        <p:txBody>
          <a:bodyPr/>
          <a:lstStyle/>
          <a:p>
            <a:r>
              <a:rPr lang="de-DE" dirty="0"/>
              <a:t>Säulendiagramm mit </a:t>
            </a:r>
            <a:r>
              <a:rPr lang="de-DE" dirty="0" err="1"/>
              <a:t>introtext</a:t>
            </a:r>
            <a:r>
              <a:rPr lang="de-DE" dirty="0"/>
              <a:t/>
            </a:r>
            <a:br>
              <a:rPr lang="de-DE" dirty="0"/>
            </a:br>
            <a:r>
              <a:rPr lang="de-DE" sz="1800" b="0" cap="none" dirty="0" err="1"/>
              <a:t>Subline</a:t>
            </a:r>
            <a:r>
              <a:rPr lang="de-DE" sz="1800" b="0" cap="none" dirty="0"/>
              <a:t> Arial Regular, 18 </a:t>
            </a:r>
            <a:r>
              <a:rPr lang="de-DE" sz="1800" b="0" cap="none" dirty="0" err="1"/>
              <a:t>pt</a:t>
            </a:r>
            <a:endParaRPr lang="de-DE" sz="1800" b="0" dirty="0"/>
          </a:p>
        </p:txBody>
      </p:sp>
      <p:sp>
        <p:nvSpPr>
          <p:cNvPr id="13" name="Textfeld 12">
            <a:extLst>
              <a:ext uri="{FF2B5EF4-FFF2-40B4-BE49-F238E27FC236}">
                <a16:creationId xmlns:a16="http://schemas.microsoft.com/office/drawing/2014/main" id="{AD1BB90B-3CC3-1D45-8145-11C940B5BEC1}"/>
              </a:ext>
            </a:extLst>
          </p:cNvPr>
          <p:cNvSpPr txBox="1"/>
          <p:nvPr/>
        </p:nvSpPr>
        <p:spPr>
          <a:xfrm>
            <a:off x="4639359" y="6284889"/>
            <a:ext cx="2057294" cy="123111"/>
          </a:xfrm>
          <a:prstGeom prst="rect">
            <a:avLst/>
          </a:prstGeom>
          <a:noFill/>
        </p:spPr>
        <p:txBody>
          <a:bodyPr wrap="none" lIns="0" tIns="0" rIns="0" bIns="0" rtlCol="0">
            <a:spAutoFit/>
          </a:bodyPr>
          <a:lstStyle/>
          <a:p>
            <a:pPr algn="r"/>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sp>
        <p:nvSpPr>
          <p:cNvPr id="22" name="TextBox 21">
            <a:extLst>
              <a:ext uri="{FF2B5EF4-FFF2-40B4-BE49-F238E27FC236}">
                <a16:creationId xmlns:a16="http://schemas.microsoft.com/office/drawing/2014/main" id="{9662631F-D265-8641-A055-A4337C802B52}"/>
              </a:ext>
            </a:extLst>
          </p:cNvPr>
          <p:cNvSpPr txBox="1"/>
          <p:nvPr/>
        </p:nvSpPr>
        <p:spPr>
          <a:xfrm>
            <a:off x="4564624" y="2087563"/>
            <a:ext cx="6679639" cy="338554"/>
          </a:xfrm>
          <a:prstGeom prst="rect">
            <a:avLst/>
          </a:prstGeom>
          <a:noFill/>
        </p:spPr>
        <p:txBody>
          <a:bodyPr wrap="square" rtlCol="0">
            <a:spAutoFit/>
          </a:bodyPr>
          <a:lstStyle/>
          <a:p>
            <a:r>
              <a:rPr lang="de-DE" sz="1600" b="1" spc="30" dirty="0">
                <a:solidFill>
                  <a:schemeClr val="tx2"/>
                </a:solidFill>
              </a:rPr>
              <a:t>DIAGRAMMTITEL ARIAL BOLD 16 PT, GESPERRT 0,3 PT</a:t>
            </a:r>
            <a:endParaRPr lang="en-DE" sz="160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B282572F-58CC-4775-ABFB-D70ADCFA0826}" type="slidenum">
              <a:rPr lang="pt-BR" smtClean="0"/>
              <a:t>18</a:t>
            </a:fld>
            <a:endParaRPr lang="de-DE" dirty="0"/>
          </a:p>
        </p:txBody>
      </p:sp>
    </p:spTree>
    <p:extLst>
      <p:ext uri="{BB962C8B-B14F-4D97-AF65-F5344CB8AC3E}">
        <p14:creationId xmlns:p14="http://schemas.microsoft.com/office/powerpoint/2010/main" val="31569963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CEB8EC-4006-4FAE-B898-D065F2DCC6F5}"/>
              </a:ext>
            </a:extLst>
          </p:cNvPr>
          <p:cNvGraphicFramePr>
            <a:graphicFrameLocks noChangeAspect="1"/>
          </p:cNvGraphicFramePr>
          <p:nvPr>
            <p:custDataLst>
              <p:tags r:id="rId2"/>
            </p:custDataLst>
            <p:extLst>
              <p:ext uri="{D42A27DB-BD31-4B8C-83A1-F6EECF244321}">
                <p14:modId xmlns:p14="http://schemas.microsoft.com/office/powerpoint/2010/main" val="2572492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8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FCCEB8EC-4006-4FAE-B898-D065F2DCC6F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9F9DB97-A6B7-4380-810F-4A8A5D4D70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3" name="Inhaltsplatzhalter 2">
            <a:extLst>
              <a:ext uri="{FF2B5EF4-FFF2-40B4-BE49-F238E27FC236}">
                <a16:creationId xmlns:a16="http://schemas.microsoft.com/office/drawing/2014/main" id="{437EADDF-F080-E549-8D0C-29396573A134}"/>
              </a:ext>
            </a:extLst>
          </p:cNvPr>
          <p:cNvSpPr>
            <a:spLocks noGrp="1"/>
          </p:cNvSpPr>
          <p:nvPr>
            <p:ph sz="half" idx="1"/>
          </p:nvPr>
        </p:nvSpPr>
        <p:spPr/>
        <p:txBody>
          <a:bodyPr tIns="0">
            <a:noAutofit/>
          </a:bodyPr>
          <a:lstStyle/>
          <a:p>
            <a:pPr lvl="1"/>
            <a:r>
              <a:rPr lang="de-DE" b="1" dirty="0">
                <a:solidFill>
                  <a:schemeClr val="tx2"/>
                </a:solidFill>
              </a:rPr>
              <a:t>Erläuterungen</a:t>
            </a:r>
          </a:p>
          <a:p>
            <a:pPr marL="182563" lvl="1" indent="-182563">
              <a:spcBef>
                <a:spcPts val="1150"/>
              </a:spcBef>
              <a:buFont typeface="Arial" panose="020B0604020202020204" pitchFamily="34" charset="0"/>
              <a:buChar char="•"/>
            </a:pPr>
            <a:r>
              <a:rPr lang="de-DE" dirty="0"/>
              <a:t>Am </a:t>
            </a:r>
            <a:r>
              <a:rPr lang="de-DE" b="1" dirty="0"/>
              <a:t>31. Dezember 2018 </a:t>
            </a:r>
            <a:r>
              <a:rPr lang="de-DE" dirty="0"/>
              <a:t>lag der Anteil der Mitarbeiterinnen bei </a:t>
            </a:r>
            <a:r>
              <a:rPr lang="de-DE" b="1" dirty="0"/>
              <a:t>44,4 Prozent. </a:t>
            </a:r>
          </a:p>
          <a:p>
            <a:pPr marL="182563" lvl="1" indent="-182563">
              <a:buFont typeface="Arial" panose="020B0604020202020204" pitchFamily="34" charset="0"/>
              <a:buChar char="•"/>
            </a:pPr>
            <a:r>
              <a:rPr lang="de-DE" dirty="0"/>
              <a:t>Der Anteil der Frauen bei den Forschenden betrug auf der </a:t>
            </a:r>
            <a:r>
              <a:rPr lang="de-DE" b="1" dirty="0"/>
              <a:t>W3-Ebene 15,9 Prozent</a:t>
            </a:r>
            <a:r>
              <a:rPr lang="de-DE" dirty="0"/>
              <a:t>, auf der </a:t>
            </a:r>
            <a:r>
              <a:rPr lang="de-DE" b="1" dirty="0"/>
              <a:t>W2-Ebene 35,1 Prozent. </a:t>
            </a:r>
          </a:p>
          <a:p>
            <a:pPr marL="285750" lvl="1" indent="-285750">
              <a:buFont typeface="Arial" panose="020B0604020202020204" pitchFamily="34" charset="0"/>
              <a:buChar char="•"/>
            </a:pPr>
            <a:endParaRPr lang="de-DE" dirty="0"/>
          </a:p>
          <a:p>
            <a:pPr lvl="1"/>
            <a:endParaRPr lang="de-DE" dirty="0"/>
          </a:p>
        </p:txBody>
      </p:sp>
      <p:sp>
        <p:nvSpPr>
          <p:cNvPr id="7" name="Inhaltsplatzhalter 6"/>
          <p:cNvSpPr>
            <a:spLocks noGrp="1"/>
          </p:cNvSpPr>
          <p:nvPr>
            <p:ph sz="half" idx="2"/>
          </p:nvPr>
        </p:nvSpPr>
        <p:spPr/>
        <p:txBody>
          <a:bodyPr/>
          <a:lstStyle/>
          <a:p>
            <a:r>
              <a:rPr lang="de-DE" dirty="0"/>
              <a:t>Entwicklung Wissenschaftlerinnen + 15&lt; %</a:t>
            </a:r>
          </a:p>
        </p:txBody>
      </p:sp>
      <p:sp>
        <p:nvSpPr>
          <p:cNvPr id="2" name="Titel 1">
            <a:extLst>
              <a:ext uri="{FF2B5EF4-FFF2-40B4-BE49-F238E27FC236}">
                <a16:creationId xmlns:a16="http://schemas.microsoft.com/office/drawing/2014/main" id="{5FC53CED-ACF3-BB43-BDAE-47AFBE5D4390}"/>
              </a:ext>
            </a:extLst>
          </p:cNvPr>
          <p:cNvSpPr>
            <a:spLocks noGrp="1"/>
          </p:cNvSpPr>
          <p:nvPr>
            <p:ph type="title"/>
          </p:nvPr>
        </p:nvSpPr>
        <p:spPr/>
        <p:txBody>
          <a:bodyPr/>
          <a:lstStyle/>
          <a:p>
            <a:r>
              <a:rPr lang="de-DE" dirty="0"/>
              <a:t>Säulendiagramm mit Erläuterungen &amp; Hinweis</a:t>
            </a:r>
            <a:br>
              <a:rPr lang="de-DE" dirty="0"/>
            </a:br>
            <a:r>
              <a:rPr lang="de-DE" sz="1800" b="0" cap="none" dirty="0"/>
              <a:t>Wissenschaftlerinnen auf W3- und W2-Ebene</a:t>
            </a:r>
            <a:endParaRPr lang="de-DE" sz="1800" b="0" dirty="0"/>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EB287356-1703-40EE-A0D9-80517E1B283C}" type="slidenum">
              <a:rPr lang="pt-BR" smtClean="0"/>
              <a:t>19</a:t>
            </a:fld>
            <a:endParaRPr lang="de-DE" dirty="0"/>
          </a:p>
        </p:txBody>
      </p:sp>
      <p:graphicFrame>
        <p:nvGraphicFramePr>
          <p:cNvPr id="22" name="Inhaltsplatzhalter 7">
            <a:extLst>
              <a:ext uri="{FF2B5EF4-FFF2-40B4-BE49-F238E27FC236}">
                <a16:creationId xmlns:a16="http://schemas.microsoft.com/office/drawing/2014/main" id="{A9ED7D08-ED41-48F1-B32A-CDDA4ED4EF3B}"/>
              </a:ext>
            </a:extLst>
          </p:cNvPr>
          <p:cNvGraphicFramePr>
            <a:graphicFrameLocks/>
          </p:cNvGraphicFramePr>
          <p:nvPr>
            <p:extLst>
              <p:ext uri="{D42A27DB-BD31-4B8C-83A1-F6EECF244321}">
                <p14:modId xmlns:p14="http://schemas.microsoft.com/office/powerpoint/2010/main" val="3585816424"/>
              </p:ext>
            </p:extLst>
          </p:nvPr>
        </p:nvGraphicFramePr>
        <p:xfrm>
          <a:off x="4572000" y="2489148"/>
          <a:ext cx="6659563" cy="3919590"/>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feld 12">
            <a:extLst>
              <a:ext uri="{FF2B5EF4-FFF2-40B4-BE49-F238E27FC236}">
                <a16:creationId xmlns:a16="http://schemas.microsoft.com/office/drawing/2014/main" id="{FA2D6E5D-9725-4E63-BB5F-650C26D1D462}"/>
              </a:ext>
            </a:extLst>
          </p:cNvPr>
          <p:cNvSpPr txBox="1"/>
          <p:nvPr/>
        </p:nvSpPr>
        <p:spPr>
          <a:xfrm>
            <a:off x="4639359" y="6284889"/>
            <a:ext cx="2057294" cy="123111"/>
          </a:xfrm>
          <a:prstGeom prst="rect">
            <a:avLst/>
          </a:prstGeom>
          <a:noFill/>
        </p:spPr>
        <p:txBody>
          <a:bodyPr wrap="none" lIns="0" tIns="0" rIns="0" bIns="0" rtlCol="0">
            <a:spAutoFit/>
          </a:bodyPr>
          <a:lstStyle/>
          <a:p>
            <a:pPr algn="r"/>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pic>
        <p:nvPicPr>
          <p:cNvPr id="15" name="Grafik 14">
            <a:extLst>
              <a:ext uri="{FF2B5EF4-FFF2-40B4-BE49-F238E27FC236}">
                <a16:creationId xmlns:a16="http://schemas.microsoft.com/office/drawing/2014/main" id="{E5B7E02A-822A-42C0-9353-59239C008BA4}"/>
              </a:ext>
            </a:extLst>
          </p:cNvPr>
          <p:cNvPicPr>
            <a:picLocks noChangeAspect="1"/>
          </p:cNvPicPr>
          <p:nvPr/>
        </p:nvPicPr>
        <p:blipFill rotWithShape="1">
          <a:blip r:embed="rId8">
            <a:extLst>
              <a:ext uri="{28A0092B-C50C-407E-A947-70E740481C1C}">
                <a14:useLocalDpi xmlns:a14="http://schemas.microsoft.com/office/drawing/2010/main" val="0"/>
              </a:ext>
            </a:extLst>
          </a:blip>
          <a:srcRect l="-1" r="7656" b="29675"/>
          <a:stretch/>
        </p:blipFill>
        <p:spPr>
          <a:xfrm>
            <a:off x="538753" y="5037012"/>
            <a:ext cx="2949327" cy="1237063"/>
          </a:xfrm>
          <a:prstGeom prst="rect">
            <a:avLst/>
          </a:prstGeom>
        </p:spPr>
      </p:pic>
      <p:sp>
        <p:nvSpPr>
          <p:cNvPr id="16" name="Rectangle 14">
            <a:extLst>
              <a:ext uri="{FF2B5EF4-FFF2-40B4-BE49-F238E27FC236}">
                <a16:creationId xmlns:a16="http://schemas.microsoft.com/office/drawing/2014/main" id="{E99C6B97-27DA-45BD-B995-5CB426E31CAD}"/>
              </a:ext>
            </a:extLst>
          </p:cNvPr>
          <p:cNvSpPr/>
          <p:nvPr/>
        </p:nvSpPr>
        <p:spPr>
          <a:xfrm>
            <a:off x="960437" y="5325202"/>
            <a:ext cx="2949327" cy="10033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oAutofit/>
          </a:bodyPr>
          <a:lstStyle/>
          <a:p>
            <a:pPr>
              <a:spcBef>
                <a:spcPts val="600"/>
              </a:spcBef>
            </a:pPr>
            <a:r>
              <a:rPr lang="en-GB" sz="1300" b="1" dirty="0"/>
              <a:t>HINWEIS:</a:t>
            </a:r>
          </a:p>
          <a:p>
            <a:pPr>
              <a:spcBef>
                <a:spcPts val="600"/>
              </a:spcBef>
            </a:pPr>
            <a:r>
              <a:rPr lang="de-DE" sz="1300" dirty="0" err="1"/>
              <a:t>Lorem</a:t>
            </a:r>
            <a:r>
              <a:rPr lang="de-DE" sz="1300" dirty="0"/>
              <a:t> Ipsum…</a:t>
            </a:r>
            <a:br>
              <a:rPr lang="de-DE" sz="1300" dirty="0"/>
            </a:br>
            <a:endParaRPr lang="de-DE" sz="1300" dirty="0"/>
          </a:p>
        </p:txBody>
      </p:sp>
    </p:spTree>
    <p:extLst>
      <p:ext uri="{BB962C8B-B14F-4D97-AF65-F5344CB8AC3E}">
        <p14:creationId xmlns:p14="http://schemas.microsoft.com/office/powerpoint/2010/main" val="1695806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pPr marL="342900" indent="-342900">
              <a:buAutoNum type="arabicPlain"/>
            </a:pPr>
            <a:r>
              <a:rPr lang="de-DE" dirty="0"/>
              <a:t>Standardfolien</a:t>
            </a:r>
          </a:p>
          <a:p>
            <a:pPr marL="342900" indent="-342900">
              <a:buAutoNum type="arabicPlain"/>
            </a:pPr>
            <a:r>
              <a:rPr lang="de-DE" dirty="0"/>
              <a:t>Diagramme, Tabellen, Prozesse</a:t>
            </a:r>
          </a:p>
          <a:p>
            <a:pPr marL="342900" indent="-342900">
              <a:buAutoNum type="arabicPlain"/>
            </a:pPr>
            <a:r>
              <a:rPr lang="de-DE" dirty="0"/>
              <a:t>Weltkarten</a:t>
            </a:r>
          </a:p>
          <a:p>
            <a:pPr marL="342900" indent="-342900">
              <a:buAutoNum type="arabicPlain"/>
            </a:pPr>
            <a:r>
              <a:rPr lang="de-DE" dirty="0"/>
              <a:t>Kopiervorlagen, Schaubilder, Elemente</a:t>
            </a:r>
          </a:p>
          <a:p>
            <a:pPr marL="342900" indent="-342900">
              <a:buAutoNum type="arabicPlain"/>
            </a:pPr>
            <a:r>
              <a:rPr lang="de-DE" dirty="0" smtClean="0"/>
              <a:t>SmartArt, diverse Designs</a:t>
            </a:r>
            <a:endParaRPr lang="de-DE" dirty="0"/>
          </a:p>
          <a:p>
            <a:pPr marL="342900" indent="-342900">
              <a:buAutoNum type="arabicPlain"/>
            </a:pPr>
            <a:r>
              <a:rPr lang="de-DE" dirty="0" err="1"/>
              <a:t>Kapiteltrenner</a:t>
            </a:r>
            <a:r>
              <a:rPr lang="de-DE" dirty="0"/>
              <a:t> mit Zahlen</a:t>
            </a:r>
          </a:p>
          <a:p>
            <a:pPr marL="342900" indent="-342900">
              <a:buAutoNum type="arabicPlain"/>
            </a:pPr>
            <a:r>
              <a:rPr lang="de-DE" dirty="0"/>
              <a:t>Schlussfolie</a:t>
            </a:r>
          </a:p>
          <a:p>
            <a:pPr marL="342900" indent="-342900">
              <a:buAutoNum type="arabicPlain"/>
            </a:pPr>
            <a:endParaRPr lang="de-DE" dirty="0"/>
          </a:p>
          <a:p>
            <a:pPr marL="342900" indent="-342900">
              <a:buAutoNum type="arabicPlain"/>
            </a:pPr>
            <a:endParaRPr lang="de-DE" dirty="0"/>
          </a:p>
        </p:txBody>
      </p:sp>
      <p:sp>
        <p:nvSpPr>
          <p:cNvPr id="2" name="Titel 1"/>
          <p:cNvSpPr>
            <a:spLocks noGrp="1"/>
          </p:cNvSpPr>
          <p:nvPr>
            <p:ph type="title"/>
          </p:nvPr>
        </p:nvSpPr>
        <p:spPr/>
        <p:txBody>
          <a:bodyPr/>
          <a:lstStyle/>
          <a:p>
            <a:r>
              <a:rPr lang="de-DE" dirty="0"/>
              <a:t>Agenda</a:t>
            </a:r>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58B25FEC-0044-488D-8850-DF4241AD93F3}" type="slidenum">
              <a:rPr lang="pt-BR" smtClean="0"/>
              <a:t>2</a:t>
            </a:fld>
            <a:endParaRPr lang="de-DE" dirty="0"/>
          </a:p>
        </p:txBody>
      </p:sp>
    </p:spTree>
    <p:extLst>
      <p:ext uri="{BB962C8B-B14F-4D97-AF65-F5344CB8AC3E}">
        <p14:creationId xmlns:p14="http://schemas.microsoft.com/office/powerpoint/2010/main" val="1803746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3B351975-D895-4DA5-B38C-0B5520B441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407" name="think-cell Folie" r:id="rId5" imgW="395" imgH="396" progId="TCLayout.ActiveDocument.1">
                  <p:embed/>
                </p:oleObj>
              </mc:Choice>
              <mc:Fallback>
                <p:oleObj name="think-cell Folie" r:id="rId5" imgW="395" imgH="396" progId="TCLayout.ActiveDocument.1">
                  <p:embed/>
                  <p:pic>
                    <p:nvPicPr>
                      <p:cNvPr id="4" name="Objekt 3" hidden="1">
                        <a:extLst>
                          <a:ext uri="{FF2B5EF4-FFF2-40B4-BE49-F238E27FC236}">
                            <a16:creationId xmlns:a16="http://schemas.microsoft.com/office/drawing/2014/main" id="{3B351975-D895-4DA5-B38C-0B5520B4412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hteck 9" hidden="1">
            <a:extLst>
              <a:ext uri="{FF2B5EF4-FFF2-40B4-BE49-F238E27FC236}">
                <a16:creationId xmlns:a16="http://schemas.microsoft.com/office/drawing/2014/main" id="{FC4FAFC5-306F-4CF0-A1A0-6485DAE2A6D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Säulendiagramm einzelstehend mit langer legende </a:t>
            </a:r>
            <a:br>
              <a:rPr lang="de-DE" dirty="0"/>
            </a:br>
            <a:r>
              <a:rPr lang="de-DE" sz="1800" b="0" cap="none" dirty="0" err="1"/>
              <a:t>Subline</a:t>
            </a:r>
            <a:r>
              <a:rPr lang="de-DE" sz="1800" b="0" cap="none" dirty="0"/>
              <a:t> Arial Regular, 18 </a:t>
            </a:r>
            <a:r>
              <a:rPr lang="de-DE" sz="1800" b="0" cap="none" dirty="0" err="1"/>
              <a:t>pt</a:t>
            </a:r>
            <a:endParaRPr lang="de-DE" sz="1800" b="0" dirty="0"/>
          </a:p>
        </p:txBody>
      </p:sp>
      <p:graphicFrame>
        <p:nvGraphicFramePr>
          <p:cNvPr id="7" name="Diagramm 6">
            <a:extLst>
              <a:ext uri="{FF2B5EF4-FFF2-40B4-BE49-F238E27FC236}">
                <a16:creationId xmlns:a16="http://schemas.microsoft.com/office/drawing/2014/main" id="{E7283D62-9E73-4CCF-9674-BD19186352EB}"/>
              </a:ext>
            </a:extLst>
          </p:cNvPr>
          <p:cNvGraphicFramePr/>
          <p:nvPr/>
        </p:nvGraphicFramePr>
        <p:xfrm>
          <a:off x="942660" y="2374490"/>
          <a:ext cx="10289460" cy="3763842"/>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C1869AEA-7A0C-2645-9D5C-4DBBD5A425A0}"/>
              </a:ext>
            </a:extLst>
          </p:cNvPr>
          <p:cNvSpPr txBox="1"/>
          <p:nvPr/>
        </p:nvSpPr>
        <p:spPr>
          <a:xfrm>
            <a:off x="971551" y="2089434"/>
            <a:ext cx="8036488" cy="246221"/>
          </a:xfrm>
          <a:prstGeom prst="rect">
            <a:avLst/>
          </a:prstGeom>
          <a:noFill/>
        </p:spPr>
        <p:txBody>
          <a:bodyPr wrap="square" lIns="0" tIns="0" rIns="0" bIns="0" rtlCol="0" anchor="t" anchorCtr="0">
            <a:spAutoFit/>
          </a:bodyPr>
          <a:lstStyle/>
          <a:p>
            <a:pPr>
              <a:defRPr sz="1500" b="0" i="0" u="none" strike="noStrike" kern="1200" spc="0" baseline="0">
                <a:solidFill>
                  <a:srgbClr val="005555"/>
                </a:solidFill>
                <a:latin typeface="+mj-lt"/>
                <a:ea typeface="+mn-ea"/>
                <a:cs typeface="+mn-cs"/>
              </a:defRPr>
            </a:pPr>
            <a:r>
              <a:rPr lang="de-DE" sz="1600" b="1" kern="600" cap="all" spc="30" dirty="0">
                <a:solidFill>
                  <a:schemeClr val="tx2"/>
                </a:solidFill>
              </a:rPr>
              <a:t>Säulendiagramm</a:t>
            </a:r>
          </a:p>
        </p:txBody>
      </p:sp>
      <p:sp>
        <p:nvSpPr>
          <p:cNvPr id="11" name="Textfeld 12">
            <a:extLst>
              <a:ext uri="{FF2B5EF4-FFF2-40B4-BE49-F238E27FC236}">
                <a16:creationId xmlns:a16="http://schemas.microsoft.com/office/drawing/2014/main" id="{08631620-45B0-4A47-8A92-986BEF1F0678}"/>
              </a:ext>
            </a:extLst>
          </p:cNvPr>
          <p:cNvSpPr txBox="1"/>
          <p:nvPr/>
        </p:nvSpPr>
        <p:spPr>
          <a:xfrm>
            <a:off x="964092" y="6284889"/>
            <a:ext cx="2057294" cy="123111"/>
          </a:xfrm>
          <a:prstGeom prst="rect">
            <a:avLst/>
          </a:prstGeom>
          <a:noFill/>
        </p:spPr>
        <p:txBody>
          <a:bodyPr wrap="none" lIns="0" tIns="0" rIns="0" bIns="0" rtlCol="0">
            <a:spAutoFit/>
          </a:bodyPr>
          <a:lstStyle/>
          <a:p>
            <a:pPr algn="r"/>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39FDD2A5-B3EC-4987-BB2A-6D8A77C46871}" type="slidenum">
              <a:rPr lang="pt-BR" smtClean="0"/>
              <a:t>20</a:t>
            </a:fld>
            <a:endParaRPr lang="de-DE" dirty="0"/>
          </a:p>
        </p:txBody>
      </p:sp>
    </p:spTree>
    <p:extLst>
      <p:ext uri="{BB962C8B-B14F-4D97-AF65-F5344CB8AC3E}">
        <p14:creationId xmlns:p14="http://schemas.microsoft.com/office/powerpoint/2010/main" val="739540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0210E26-5465-4E90-818C-30F3E91025FB}"/>
              </a:ext>
            </a:extLst>
          </p:cNvPr>
          <p:cNvGraphicFramePr>
            <a:graphicFrameLocks noChangeAspect="1"/>
          </p:cNvGraphicFramePr>
          <p:nvPr>
            <p:custDataLst>
              <p:tags r:id="rId2"/>
            </p:custDataLst>
            <p:extLst>
              <p:ext uri="{D42A27DB-BD31-4B8C-83A1-F6EECF244321}">
                <p14:modId xmlns:p14="http://schemas.microsoft.com/office/powerpoint/2010/main" val="115607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432" name="think-cell Folie" r:id="rId5" imgW="395" imgH="396" progId="TCLayout.ActiveDocument.1">
                  <p:embed/>
                </p:oleObj>
              </mc:Choice>
              <mc:Fallback>
                <p:oleObj name="think-cell Folie" r:id="rId5" imgW="395" imgH="396" progId="TCLayout.ActiveDocument.1">
                  <p:embed/>
                  <p:pic>
                    <p:nvPicPr>
                      <p:cNvPr id="4" name="Objekt 3" hidden="1">
                        <a:extLst>
                          <a:ext uri="{FF2B5EF4-FFF2-40B4-BE49-F238E27FC236}">
                            <a16:creationId xmlns:a16="http://schemas.microsoft.com/office/drawing/2014/main" id="{00210E26-5465-4E90-818C-30F3E91025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0A86F3B0-BC1B-43CB-A5C9-6204D602BF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Arial" panose="020B0604020202020204" pitchFamily="34" charset="0"/>
              <a:ea typeface="+mj-ea"/>
              <a:cs typeface="+mj-cs"/>
              <a:sym typeface="Arial" panose="020B0604020202020204" pitchFamily="34" charset="0"/>
            </a:endParaRPr>
          </a:p>
        </p:txBody>
      </p:sp>
      <p:sp>
        <p:nvSpPr>
          <p:cNvPr id="13" name="Inhaltsplatzhalter 12"/>
          <p:cNvSpPr>
            <a:spLocks noGrp="1"/>
          </p:cNvSpPr>
          <p:nvPr>
            <p:ph sz="half" idx="1"/>
          </p:nvPr>
        </p:nvSpPr>
        <p:spPr/>
        <p:txBody>
          <a:bodyPr/>
          <a:lstStyle/>
          <a:p>
            <a:r>
              <a:rPr lang="de-DE" dirty="0"/>
              <a:t>Title in Arial 16 </a:t>
            </a:r>
            <a:r>
              <a:rPr lang="de-DE" dirty="0" err="1"/>
              <a:t>pt</a:t>
            </a:r>
            <a:r>
              <a:rPr lang="de-DE" dirty="0"/>
              <a:t>. </a:t>
            </a:r>
            <a:r>
              <a:rPr lang="de-DE" dirty="0" err="1"/>
              <a:t>Bold</a:t>
            </a:r>
            <a:r>
              <a:rPr lang="de-DE" dirty="0"/>
              <a:t> </a:t>
            </a:r>
          </a:p>
        </p:txBody>
      </p:sp>
      <p:sp>
        <p:nvSpPr>
          <p:cNvPr id="2" name="Titel 1"/>
          <p:cNvSpPr>
            <a:spLocks noGrp="1"/>
          </p:cNvSpPr>
          <p:nvPr>
            <p:ph type="title"/>
          </p:nvPr>
        </p:nvSpPr>
        <p:spPr/>
        <p:txBody>
          <a:bodyPr/>
          <a:lstStyle/>
          <a:p>
            <a:r>
              <a:rPr lang="de-DE" dirty="0"/>
              <a:t>Balkendiagramm mit Hinweis</a:t>
            </a:r>
            <a:br>
              <a:rPr lang="de-DE" dirty="0"/>
            </a:br>
            <a:r>
              <a:rPr lang="de-DE" sz="1800" b="0" cap="none" spc="50" dirty="0" err="1">
                <a:solidFill>
                  <a:srgbClr val="005555"/>
                </a:solidFill>
              </a:rPr>
              <a:t>Subline</a:t>
            </a:r>
            <a:r>
              <a:rPr lang="de-DE" sz="1800" b="0" cap="none" spc="50" dirty="0">
                <a:solidFill>
                  <a:srgbClr val="005555"/>
                </a:solidFill>
              </a:rPr>
              <a:t> Arial Regular, 18 </a:t>
            </a:r>
            <a:r>
              <a:rPr lang="de-DE" sz="1800" b="0" cap="none" spc="50" dirty="0" err="1">
                <a:solidFill>
                  <a:srgbClr val="005555"/>
                </a:solidFill>
              </a:rPr>
              <a:t>pt</a:t>
            </a:r>
            <a:endParaRPr lang="de-DE" dirty="0"/>
          </a:p>
        </p:txBody>
      </p:sp>
      <p:sp>
        <p:nvSpPr>
          <p:cNvPr id="5" name="Fußzeilenplatzhalter 4"/>
          <p:cNvSpPr>
            <a:spLocks noGrp="1"/>
          </p:cNvSpPr>
          <p:nvPr>
            <p:ph type="ftr" sz="quarter" idx="10"/>
          </p:nvPr>
        </p:nvSpPr>
        <p:spPr/>
        <p:txBody>
          <a:bodyPr/>
          <a:lstStyle/>
          <a:p>
            <a:pPr algn="l">
              <a:tabLst>
                <a:tab pos="10260000" algn="r"/>
                <a:tab pos="10800000" algn="r"/>
              </a:tabLst>
            </a:pPr>
            <a:r>
              <a:rPr lang="pt-BR"/>
              <a:t>MAX-PLANCK-GESELLSCHAFT | Generalverwaltung		</a:t>
            </a:r>
            <a:fld id="{75FF98B5-F3AD-4D35-A358-182AAB6D09E4}" type="slidenum">
              <a:rPr lang="pt-BR" smtClean="0"/>
              <a:t>21</a:t>
            </a:fld>
            <a:endParaRPr lang="de-DE" dirty="0"/>
          </a:p>
        </p:txBody>
      </p:sp>
      <p:graphicFrame>
        <p:nvGraphicFramePr>
          <p:cNvPr id="6" name="Diagramm 5"/>
          <p:cNvGraphicFramePr/>
          <p:nvPr>
            <p:extLst>
              <p:ext uri="{D42A27DB-BD31-4B8C-83A1-F6EECF244321}">
                <p14:modId xmlns:p14="http://schemas.microsoft.com/office/powerpoint/2010/main" val="2482705455"/>
              </p:ext>
            </p:extLst>
          </p:nvPr>
        </p:nvGraphicFramePr>
        <p:xfrm>
          <a:off x="960438" y="2560320"/>
          <a:ext cx="7113887" cy="3539913"/>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feld 12">
            <a:extLst>
              <a:ext uri="{FF2B5EF4-FFF2-40B4-BE49-F238E27FC236}">
                <a16:creationId xmlns:a16="http://schemas.microsoft.com/office/drawing/2014/main" id="{4AE78FB7-8577-454F-8701-ADE105BBB856}"/>
              </a:ext>
            </a:extLst>
          </p:cNvPr>
          <p:cNvSpPr txBox="1"/>
          <p:nvPr/>
        </p:nvSpPr>
        <p:spPr>
          <a:xfrm>
            <a:off x="964092" y="6284889"/>
            <a:ext cx="2057294" cy="123111"/>
          </a:xfrm>
          <a:prstGeom prst="rect">
            <a:avLst/>
          </a:prstGeom>
          <a:noFill/>
        </p:spPr>
        <p:txBody>
          <a:bodyPr wrap="none" lIns="0" tIns="0" rIns="0" bIns="0" rtlCol="0">
            <a:spAutoFit/>
          </a:bodyPr>
          <a:lstStyle/>
          <a:p>
            <a:pPr algn="r"/>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pic>
        <p:nvPicPr>
          <p:cNvPr id="25" name="Grafik 14">
            <a:extLst>
              <a:ext uri="{FF2B5EF4-FFF2-40B4-BE49-F238E27FC236}">
                <a16:creationId xmlns:a16="http://schemas.microsoft.com/office/drawing/2014/main" id="{1BDF67B3-9BBD-4642-9D33-1BF921B70CA2}"/>
              </a:ext>
            </a:extLst>
          </p:cNvPr>
          <p:cNvPicPr>
            <a:picLocks noChangeAspect="1"/>
          </p:cNvPicPr>
          <p:nvPr/>
        </p:nvPicPr>
        <p:blipFill rotWithShape="1">
          <a:blip r:embed="rId8">
            <a:extLst>
              <a:ext uri="{28A0092B-C50C-407E-A947-70E740481C1C}">
                <a14:useLocalDpi xmlns:a14="http://schemas.microsoft.com/office/drawing/2010/main" val="0"/>
              </a:ext>
            </a:extLst>
          </a:blip>
          <a:srcRect l="-1" r="7656"/>
          <a:stretch/>
        </p:blipFill>
        <p:spPr>
          <a:xfrm>
            <a:off x="8307012" y="4648937"/>
            <a:ext cx="2949327" cy="1759063"/>
          </a:xfrm>
          <a:prstGeom prst="rect">
            <a:avLst/>
          </a:prstGeom>
        </p:spPr>
      </p:pic>
      <p:sp>
        <p:nvSpPr>
          <p:cNvPr id="26" name="Rectangle 14">
            <a:extLst>
              <a:ext uri="{FF2B5EF4-FFF2-40B4-BE49-F238E27FC236}">
                <a16:creationId xmlns:a16="http://schemas.microsoft.com/office/drawing/2014/main" id="{B2D36AC8-9395-42A1-80E5-18E8715F1FDB}"/>
              </a:ext>
            </a:extLst>
          </p:cNvPr>
          <p:cNvSpPr/>
          <p:nvPr/>
        </p:nvSpPr>
        <p:spPr>
          <a:xfrm>
            <a:off x="8741211" y="3992194"/>
            <a:ext cx="1917700" cy="1625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spcBef>
                <a:spcPts val="600"/>
              </a:spcBef>
            </a:pPr>
            <a:r>
              <a:rPr lang="en-GB" sz="1300" b="1" dirty="0"/>
              <a:t>HINWEIS:</a:t>
            </a:r>
          </a:p>
          <a:p>
            <a:pPr>
              <a:spcBef>
                <a:spcPts val="600"/>
              </a:spcBef>
            </a:pPr>
            <a:r>
              <a:rPr lang="de-DE" sz="1300" dirty="0" err="1"/>
              <a:t>Lorem</a:t>
            </a:r>
            <a:r>
              <a:rPr lang="de-DE" sz="1300" dirty="0"/>
              <a:t> Ipsum…</a:t>
            </a:r>
            <a:br>
              <a:rPr lang="de-DE" sz="1300" dirty="0"/>
            </a:br>
            <a:endParaRPr lang="de-DE" sz="1300" dirty="0"/>
          </a:p>
        </p:txBody>
      </p:sp>
    </p:spTree>
    <p:extLst>
      <p:ext uri="{BB962C8B-B14F-4D97-AF65-F5344CB8AC3E}">
        <p14:creationId xmlns:p14="http://schemas.microsoft.com/office/powerpoint/2010/main" val="2507169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8983686-AB2C-4927-BE3C-855E5FE0F621}"/>
              </a:ext>
            </a:extLst>
          </p:cNvPr>
          <p:cNvGraphicFramePr>
            <a:graphicFrameLocks noChangeAspect="1"/>
          </p:cNvGraphicFramePr>
          <p:nvPr>
            <p:custDataLst>
              <p:tags r:id="rId2"/>
            </p:custDataLst>
            <p:extLst>
              <p:ext uri="{D42A27DB-BD31-4B8C-83A1-F6EECF244321}">
                <p14:modId xmlns:p14="http://schemas.microsoft.com/office/powerpoint/2010/main" val="1682814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454"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18983686-AB2C-4927-BE3C-855E5FE0F62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4D821F44-F343-4DC4-9665-4AD99DED7CA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9" name="Inhaltsplatzhalter 8"/>
          <p:cNvSpPr>
            <a:spLocks noGrp="1"/>
          </p:cNvSpPr>
          <p:nvPr>
            <p:ph sz="half" idx="1"/>
          </p:nvPr>
        </p:nvSpPr>
        <p:spPr/>
        <p:txBody>
          <a:bodyPr/>
          <a:lstStyle/>
          <a:p>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Aenean</a:t>
            </a:r>
            <a:r>
              <a:rPr lang="de-DE" dirty="0"/>
              <a:t> </a:t>
            </a:r>
            <a:r>
              <a:rPr lang="de-DE" dirty="0" err="1"/>
              <a:t>massa</a:t>
            </a:r>
            <a:r>
              <a:rPr lang="de-DE" dirty="0"/>
              <a:t>. Cum </a:t>
            </a:r>
            <a:r>
              <a:rPr lang="de-DE" dirty="0" err="1"/>
              <a:t>sociis</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r>
              <a:rPr lang="de-DE" dirty="0" err="1"/>
              <a:t>Donec</a:t>
            </a:r>
            <a:r>
              <a:rPr lang="de-DE" dirty="0"/>
              <a:t> </a:t>
            </a:r>
            <a:r>
              <a:rPr lang="de-DE" dirty="0" err="1"/>
              <a:t>quam</a:t>
            </a:r>
            <a:r>
              <a:rPr lang="de-DE" dirty="0"/>
              <a:t> </a:t>
            </a:r>
            <a:r>
              <a:rPr lang="de-DE" dirty="0" err="1"/>
              <a:t>felis</a:t>
            </a:r>
            <a:r>
              <a:rPr lang="de-DE" dirty="0"/>
              <a:t>.</a:t>
            </a:r>
          </a:p>
        </p:txBody>
      </p:sp>
      <p:graphicFrame>
        <p:nvGraphicFramePr>
          <p:cNvPr id="6" name="Inhaltsplatzhalter 13">
            <a:extLst>
              <a:ext uri="{FF2B5EF4-FFF2-40B4-BE49-F238E27FC236}">
                <a16:creationId xmlns:a16="http://schemas.microsoft.com/office/drawing/2014/main" id="{49B508F3-533E-4947-A4D5-D34ABEA33863}"/>
              </a:ext>
            </a:extLst>
          </p:cNvPr>
          <p:cNvGraphicFramePr>
            <a:graphicFrameLocks noGrp="1"/>
          </p:cNvGraphicFramePr>
          <p:nvPr>
            <p:ph sz="half" idx="2"/>
            <p:extLst>
              <p:ext uri="{D42A27DB-BD31-4B8C-83A1-F6EECF244321}">
                <p14:modId xmlns:p14="http://schemas.microsoft.com/office/powerpoint/2010/main" val="3704356867"/>
              </p:ext>
            </p:extLst>
          </p:nvPr>
        </p:nvGraphicFramePr>
        <p:xfrm>
          <a:off x="4571999" y="2087564"/>
          <a:ext cx="6920753" cy="3904162"/>
        </p:xfrm>
        <a:graphic>
          <a:graphicData uri="http://schemas.openxmlformats.org/drawingml/2006/chart">
            <c:chart xmlns:c="http://schemas.openxmlformats.org/drawingml/2006/chart" xmlns:r="http://schemas.openxmlformats.org/officeDocument/2006/relationships" r:id="rId7"/>
          </a:graphicData>
        </a:graphic>
      </p:graphicFrame>
      <p:sp>
        <p:nvSpPr>
          <p:cNvPr id="8" name="Titel 7"/>
          <p:cNvSpPr>
            <a:spLocks noGrp="1"/>
          </p:cNvSpPr>
          <p:nvPr>
            <p:ph type="title"/>
          </p:nvPr>
        </p:nvSpPr>
        <p:spPr/>
        <p:txBody>
          <a:bodyPr/>
          <a:lstStyle/>
          <a:p>
            <a:r>
              <a:rPr lang="de-DE" dirty="0"/>
              <a:t>RINGDIAGRAMM MIT BESCHREIBUNG</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7" name="Textfeld 6">
            <a:extLst>
              <a:ext uri="{FF2B5EF4-FFF2-40B4-BE49-F238E27FC236}">
                <a16:creationId xmlns:a16="http://schemas.microsoft.com/office/drawing/2014/main" id="{60E1492D-7C4E-5A4B-B86D-89C4F7BA3BA1}"/>
              </a:ext>
            </a:extLst>
          </p:cNvPr>
          <p:cNvSpPr txBox="1"/>
          <p:nvPr/>
        </p:nvSpPr>
        <p:spPr>
          <a:xfrm>
            <a:off x="9490636" y="2211888"/>
            <a:ext cx="1067600" cy="615553"/>
          </a:xfrm>
          <a:prstGeom prst="rect">
            <a:avLst/>
          </a:prstGeom>
          <a:noFill/>
        </p:spPr>
        <p:txBody>
          <a:bodyPr wrap="none" lIns="0" tIns="0" rIns="0" bIns="0" rtlCol="0">
            <a:spAutoFit/>
          </a:bodyPr>
          <a:lstStyle/>
          <a:p>
            <a:r>
              <a:rPr lang="de-DE" sz="4000" b="1" dirty="0">
                <a:solidFill>
                  <a:schemeClr val="tx2"/>
                </a:solidFill>
                <a:latin typeface="+mj-lt"/>
              </a:rPr>
              <a:t>30</a:t>
            </a:r>
            <a:r>
              <a:rPr lang="de-DE" sz="4000" b="1" kern="600" spc="-800" dirty="0">
                <a:solidFill>
                  <a:schemeClr val="tx2"/>
                </a:solidFill>
              </a:rPr>
              <a:t> </a:t>
            </a:r>
            <a:r>
              <a:rPr lang="de-DE" sz="4000" b="1" dirty="0">
                <a:solidFill>
                  <a:schemeClr val="tx2"/>
                </a:solidFill>
                <a:latin typeface="+mj-lt"/>
              </a:rPr>
              <a:t>%</a:t>
            </a:r>
          </a:p>
        </p:txBody>
      </p:sp>
      <p:sp>
        <p:nvSpPr>
          <p:cNvPr id="10" name="Textfeld 9">
            <a:extLst>
              <a:ext uri="{FF2B5EF4-FFF2-40B4-BE49-F238E27FC236}">
                <a16:creationId xmlns:a16="http://schemas.microsoft.com/office/drawing/2014/main" id="{099C43B2-0A0B-CC44-8C60-CC77C0588A45}"/>
              </a:ext>
            </a:extLst>
          </p:cNvPr>
          <p:cNvSpPr txBox="1"/>
          <p:nvPr/>
        </p:nvSpPr>
        <p:spPr>
          <a:xfrm>
            <a:off x="9538447" y="5298278"/>
            <a:ext cx="1067600" cy="615553"/>
          </a:xfrm>
          <a:prstGeom prst="rect">
            <a:avLst/>
          </a:prstGeom>
          <a:noFill/>
        </p:spPr>
        <p:txBody>
          <a:bodyPr wrap="none" lIns="0" tIns="0" rIns="0" bIns="0" rtlCol="0">
            <a:spAutoFit/>
          </a:bodyPr>
          <a:lstStyle/>
          <a:p>
            <a:r>
              <a:rPr lang="de-DE" sz="4000" b="1" dirty="0">
                <a:solidFill>
                  <a:schemeClr val="bg2"/>
                </a:solidFill>
                <a:latin typeface="+mj-lt"/>
              </a:rPr>
              <a:t>15</a:t>
            </a:r>
            <a:r>
              <a:rPr lang="de-DE" sz="4000" b="1" kern="600" spc="-800" dirty="0">
                <a:solidFill>
                  <a:schemeClr val="bg2"/>
                </a:solidFill>
              </a:rPr>
              <a:t> </a:t>
            </a:r>
            <a:r>
              <a:rPr lang="de-DE" sz="4000" b="1" dirty="0">
                <a:solidFill>
                  <a:schemeClr val="bg2"/>
                </a:solidFill>
                <a:latin typeface="+mj-lt"/>
              </a:rPr>
              <a:t>%</a:t>
            </a:r>
          </a:p>
        </p:txBody>
      </p:sp>
      <p:sp>
        <p:nvSpPr>
          <p:cNvPr id="11" name="Textfeld 10">
            <a:extLst>
              <a:ext uri="{FF2B5EF4-FFF2-40B4-BE49-F238E27FC236}">
                <a16:creationId xmlns:a16="http://schemas.microsoft.com/office/drawing/2014/main" id="{83EBD591-37E1-8E4C-A54C-A755BE8C78C3}"/>
              </a:ext>
            </a:extLst>
          </p:cNvPr>
          <p:cNvSpPr txBox="1"/>
          <p:nvPr/>
        </p:nvSpPr>
        <p:spPr>
          <a:xfrm>
            <a:off x="7602114" y="5882495"/>
            <a:ext cx="1067600" cy="615553"/>
          </a:xfrm>
          <a:prstGeom prst="rect">
            <a:avLst/>
          </a:prstGeom>
          <a:noFill/>
        </p:spPr>
        <p:txBody>
          <a:bodyPr wrap="none" lIns="0" tIns="0" rIns="0" bIns="0" rtlCol="0">
            <a:spAutoFit/>
          </a:bodyPr>
          <a:lstStyle/>
          <a:p>
            <a:r>
              <a:rPr lang="de-DE" sz="4000" b="1" dirty="0">
                <a:solidFill>
                  <a:schemeClr val="accent3"/>
                </a:solidFill>
                <a:latin typeface="+mj-lt"/>
              </a:rPr>
              <a:t>10</a:t>
            </a:r>
            <a:r>
              <a:rPr lang="de-DE" sz="4000" b="1" kern="600" spc="-800" dirty="0">
                <a:solidFill>
                  <a:schemeClr val="accent3"/>
                </a:solidFill>
              </a:rPr>
              <a:t> </a:t>
            </a:r>
            <a:r>
              <a:rPr lang="de-DE" sz="4000" b="1" dirty="0">
                <a:solidFill>
                  <a:schemeClr val="accent3"/>
                </a:solidFill>
                <a:latin typeface="+mj-lt"/>
              </a:rPr>
              <a:t>%</a:t>
            </a:r>
          </a:p>
        </p:txBody>
      </p:sp>
      <p:sp>
        <p:nvSpPr>
          <p:cNvPr id="12" name="Textfeld 11">
            <a:extLst>
              <a:ext uri="{FF2B5EF4-FFF2-40B4-BE49-F238E27FC236}">
                <a16:creationId xmlns:a16="http://schemas.microsoft.com/office/drawing/2014/main" id="{9EE48F05-FEF9-914F-8D0E-DB2BB3BD442C}"/>
              </a:ext>
            </a:extLst>
          </p:cNvPr>
          <p:cNvSpPr txBox="1"/>
          <p:nvPr/>
        </p:nvSpPr>
        <p:spPr>
          <a:xfrm>
            <a:off x="4625786" y="3732591"/>
            <a:ext cx="1067600" cy="615553"/>
          </a:xfrm>
          <a:prstGeom prst="rect">
            <a:avLst/>
          </a:prstGeom>
          <a:noFill/>
        </p:spPr>
        <p:txBody>
          <a:bodyPr wrap="none" lIns="0" tIns="0" rIns="0" bIns="0" rtlCol="0">
            <a:spAutoFit/>
          </a:bodyPr>
          <a:lstStyle/>
          <a:p>
            <a:r>
              <a:rPr lang="de-DE" sz="4000" b="1" dirty="0">
                <a:solidFill>
                  <a:schemeClr val="accent4"/>
                </a:solidFill>
                <a:latin typeface="+mj-lt"/>
              </a:rPr>
              <a:t>45</a:t>
            </a:r>
            <a:r>
              <a:rPr lang="de-DE" sz="4000" b="1" kern="600" spc="-800" dirty="0">
                <a:solidFill>
                  <a:schemeClr val="accent4"/>
                </a:solidFill>
                <a:latin typeface="+mj-lt"/>
              </a:rPr>
              <a:t> </a:t>
            </a:r>
            <a:r>
              <a:rPr lang="de-DE" sz="4000" b="1" dirty="0">
                <a:solidFill>
                  <a:schemeClr val="accent4"/>
                </a:solidFill>
                <a:latin typeface="+mj-lt"/>
              </a:rPr>
              <a:t>%</a:t>
            </a:r>
          </a:p>
        </p:txBody>
      </p:sp>
      <p:sp>
        <p:nvSpPr>
          <p:cNvPr id="15" name="Textfeld 14">
            <a:extLst>
              <a:ext uri="{FF2B5EF4-FFF2-40B4-BE49-F238E27FC236}">
                <a16:creationId xmlns:a16="http://schemas.microsoft.com/office/drawing/2014/main" id="{61B6E5EC-01DA-7446-AA27-BC7DD317A307}"/>
              </a:ext>
            </a:extLst>
          </p:cNvPr>
          <p:cNvSpPr txBox="1"/>
          <p:nvPr/>
        </p:nvSpPr>
        <p:spPr>
          <a:xfrm>
            <a:off x="9174488" y="6284889"/>
            <a:ext cx="2057294" cy="123111"/>
          </a:xfrm>
          <a:prstGeom prst="rect">
            <a:avLst/>
          </a:prstGeom>
          <a:noFill/>
        </p:spPr>
        <p:txBody>
          <a:bodyPr wrap="none" lIns="0" tIns="0" rIns="0" bIns="0" rtlCol="0">
            <a:spAutoFit/>
          </a:bodyPr>
          <a:lstStyle/>
          <a:p>
            <a:pPr algn="r"/>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E54223DD-F38E-43FB-A3BE-FD72942B02DA}" type="slidenum">
              <a:rPr lang="pt-BR" smtClean="0"/>
              <a:t>22</a:t>
            </a:fld>
            <a:endParaRPr lang="de-DE" dirty="0"/>
          </a:p>
        </p:txBody>
      </p:sp>
    </p:spTree>
    <p:extLst>
      <p:ext uri="{BB962C8B-B14F-4D97-AF65-F5344CB8AC3E}">
        <p14:creationId xmlns:p14="http://schemas.microsoft.com/office/powerpoint/2010/main" val="3966625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6BA6BB22-8B1B-4876-9722-C3972F253B6E}"/>
              </a:ext>
            </a:extLst>
          </p:cNvPr>
          <p:cNvGraphicFramePr>
            <a:graphicFrameLocks noChangeAspect="1"/>
          </p:cNvGraphicFramePr>
          <p:nvPr>
            <p:custDataLst>
              <p:tags r:id="rId2"/>
            </p:custDataLst>
            <p:extLst>
              <p:ext uri="{D42A27DB-BD31-4B8C-83A1-F6EECF244321}">
                <p14:modId xmlns:p14="http://schemas.microsoft.com/office/powerpoint/2010/main" val="437807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479"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6BA6BB22-8B1B-4876-9722-C3972F253B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78DCB60F-6749-401E-81C4-4FC64F674DE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graphicFrame>
        <p:nvGraphicFramePr>
          <p:cNvPr id="14" name="Inhaltsplatzhalter 6">
            <a:extLst>
              <a:ext uri="{FF2B5EF4-FFF2-40B4-BE49-F238E27FC236}">
                <a16:creationId xmlns:a16="http://schemas.microsoft.com/office/drawing/2014/main" id="{EE1D8C29-32FB-2843-A9FD-3502AA880C99}"/>
              </a:ext>
            </a:extLst>
          </p:cNvPr>
          <p:cNvGraphicFramePr>
            <a:graphicFrameLocks noGrp="1"/>
          </p:cNvGraphicFramePr>
          <p:nvPr>
            <p:ph sz="half" idx="1"/>
            <p:extLst>
              <p:ext uri="{D42A27DB-BD31-4B8C-83A1-F6EECF244321}">
                <p14:modId xmlns:p14="http://schemas.microsoft.com/office/powerpoint/2010/main" val="2452426181"/>
              </p:ext>
            </p:extLst>
          </p:nvPr>
        </p:nvGraphicFramePr>
        <p:xfrm>
          <a:off x="947738" y="2097088"/>
          <a:ext cx="10296525" cy="4311650"/>
        </p:xfrm>
        <a:graphic>
          <a:graphicData uri="http://schemas.openxmlformats.org/drawingml/2006/chart">
            <c:chart xmlns:c="http://schemas.openxmlformats.org/drawingml/2006/chart" xmlns:r="http://schemas.openxmlformats.org/officeDocument/2006/relationships" r:id="rId7"/>
          </a:graphicData>
        </a:graphic>
      </p:graphicFrame>
      <p:sp>
        <p:nvSpPr>
          <p:cNvPr id="8" name="Titel 7"/>
          <p:cNvSpPr>
            <a:spLocks noGrp="1"/>
          </p:cNvSpPr>
          <p:nvPr>
            <p:ph type="title"/>
          </p:nvPr>
        </p:nvSpPr>
        <p:spPr/>
        <p:txBody>
          <a:bodyPr/>
          <a:lstStyle/>
          <a:p>
            <a:r>
              <a:rPr lang="de-DE" dirty="0" err="1"/>
              <a:t>RINgdiagramm</a:t>
            </a:r>
            <a:r>
              <a:rPr lang="de-DE" dirty="0"/>
              <a:t> zentriert</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39FC0D88-F588-4BB5-8C2E-942EB9CEE620}" type="slidenum">
              <a:rPr lang="pt-BR" smtClean="0"/>
              <a:t>23</a:t>
            </a:fld>
            <a:endParaRPr lang="de-DE" dirty="0"/>
          </a:p>
        </p:txBody>
      </p:sp>
      <p:sp>
        <p:nvSpPr>
          <p:cNvPr id="16" name="Textfeld 15">
            <a:extLst>
              <a:ext uri="{FF2B5EF4-FFF2-40B4-BE49-F238E27FC236}">
                <a16:creationId xmlns:a16="http://schemas.microsoft.com/office/drawing/2014/main" id="{8BF4025C-4A4C-084C-874C-57458455C4C0}"/>
              </a:ext>
            </a:extLst>
          </p:cNvPr>
          <p:cNvSpPr txBox="1"/>
          <p:nvPr/>
        </p:nvSpPr>
        <p:spPr>
          <a:xfrm>
            <a:off x="972000" y="6284889"/>
            <a:ext cx="2057294"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Quelle: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dolores</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sum</a:t>
            </a:r>
            <a:endParaRPr lang="de-DE" sz="800" i="1" kern="600" spc="130" dirty="0">
              <a:solidFill>
                <a:schemeClr val="tx1">
                  <a:lumMod val="50000"/>
                  <a:lumOff val="50000"/>
                </a:schemeClr>
              </a:solidFill>
            </a:endParaRPr>
          </a:p>
        </p:txBody>
      </p:sp>
      <p:sp>
        <p:nvSpPr>
          <p:cNvPr id="17" name="Textfeld 16">
            <a:extLst>
              <a:ext uri="{FF2B5EF4-FFF2-40B4-BE49-F238E27FC236}">
                <a16:creationId xmlns:a16="http://schemas.microsoft.com/office/drawing/2014/main" id="{AA8BA046-FCA7-1A4C-971B-F139DB791C00}"/>
              </a:ext>
            </a:extLst>
          </p:cNvPr>
          <p:cNvSpPr txBox="1"/>
          <p:nvPr/>
        </p:nvSpPr>
        <p:spPr>
          <a:xfrm>
            <a:off x="7505157" y="2334045"/>
            <a:ext cx="1560171" cy="815608"/>
          </a:xfrm>
          <a:prstGeom prst="rect">
            <a:avLst/>
          </a:prstGeom>
          <a:noFill/>
        </p:spPr>
        <p:txBody>
          <a:bodyPr wrap="none" lIns="0" tIns="0" rIns="0" bIns="0" rtlCol="0">
            <a:spAutoFit/>
          </a:bodyPr>
          <a:lstStyle/>
          <a:p>
            <a:r>
              <a:rPr lang="de-DE" sz="4000" b="1" dirty="0">
                <a:solidFill>
                  <a:schemeClr val="tx2"/>
                </a:solidFill>
                <a:latin typeface="+mj-lt"/>
              </a:rPr>
              <a:t>14</a:t>
            </a:r>
            <a:r>
              <a:rPr lang="de-DE" sz="4000" b="1" kern="600" spc="-800" dirty="0">
                <a:solidFill>
                  <a:schemeClr val="tx2"/>
                </a:solidFill>
              </a:rPr>
              <a:t> </a:t>
            </a:r>
            <a:r>
              <a:rPr lang="de-DE" sz="4000" b="1" dirty="0">
                <a:solidFill>
                  <a:schemeClr val="tx2"/>
                </a:solidFill>
                <a:latin typeface="+mj-lt"/>
              </a:rPr>
              <a:t>%</a:t>
            </a:r>
          </a:p>
          <a:p>
            <a:r>
              <a:rPr lang="de-DE" sz="1300" b="1" dirty="0">
                <a:solidFill>
                  <a:schemeClr val="tx2"/>
                </a:solidFill>
                <a:latin typeface="+mj-lt"/>
              </a:rPr>
              <a:t> Text bitte ergänzen</a:t>
            </a:r>
          </a:p>
        </p:txBody>
      </p:sp>
      <p:sp>
        <p:nvSpPr>
          <p:cNvPr id="18" name="Textfeld 17">
            <a:extLst>
              <a:ext uri="{FF2B5EF4-FFF2-40B4-BE49-F238E27FC236}">
                <a16:creationId xmlns:a16="http://schemas.microsoft.com/office/drawing/2014/main" id="{85D8299D-0750-AB4A-94D9-165E8C5A1294}"/>
              </a:ext>
            </a:extLst>
          </p:cNvPr>
          <p:cNvSpPr txBox="1"/>
          <p:nvPr/>
        </p:nvSpPr>
        <p:spPr>
          <a:xfrm>
            <a:off x="7834471" y="3557458"/>
            <a:ext cx="1094852" cy="815608"/>
          </a:xfrm>
          <a:prstGeom prst="rect">
            <a:avLst/>
          </a:prstGeom>
          <a:noFill/>
        </p:spPr>
        <p:txBody>
          <a:bodyPr wrap="none" lIns="0" tIns="0" rIns="0" bIns="0" rtlCol="0">
            <a:spAutoFit/>
          </a:bodyPr>
          <a:lstStyle/>
          <a:p>
            <a:r>
              <a:rPr lang="de-DE" sz="4000" b="1" dirty="0">
                <a:solidFill>
                  <a:schemeClr val="bg2"/>
                </a:solidFill>
                <a:latin typeface="+mj-lt"/>
              </a:rPr>
              <a:t>14</a:t>
            </a:r>
            <a:r>
              <a:rPr lang="de-DE" sz="4000" b="1" kern="600" spc="-800" dirty="0">
                <a:solidFill>
                  <a:schemeClr val="bg2"/>
                </a:solidFill>
              </a:rPr>
              <a:t> </a:t>
            </a:r>
            <a:r>
              <a:rPr lang="de-DE" sz="4000" b="1" dirty="0">
                <a:solidFill>
                  <a:schemeClr val="bg2"/>
                </a:solidFill>
                <a:latin typeface="+mj-lt"/>
              </a:rPr>
              <a:t>%</a:t>
            </a:r>
          </a:p>
          <a:p>
            <a:r>
              <a:rPr lang="de-DE" sz="1300" b="1" dirty="0">
                <a:solidFill>
                  <a:schemeClr val="bg2"/>
                </a:solidFill>
                <a:latin typeface="+mj-lt"/>
              </a:rPr>
              <a:t> </a:t>
            </a:r>
            <a:r>
              <a:rPr lang="de-DE" sz="1300" b="1" dirty="0" err="1">
                <a:solidFill>
                  <a:schemeClr val="bg2"/>
                </a:solidFill>
                <a:latin typeface="+mj-lt"/>
              </a:rPr>
              <a:t>Lorem</a:t>
            </a:r>
            <a:r>
              <a:rPr lang="de-DE" sz="1300" b="1" dirty="0">
                <a:solidFill>
                  <a:schemeClr val="bg2"/>
                </a:solidFill>
                <a:latin typeface="+mj-lt"/>
              </a:rPr>
              <a:t> </a:t>
            </a:r>
            <a:r>
              <a:rPr lang="de-DE" sz="1300" b="1" dirty="0" err="1">
                <a:solidFill>
                  <a:schemeClr val="bg2"/>
                </a:solidFill>
                <a:latin typeface="+mj-lt"/>
              </a:rPr>
              <a:t>ipsum</a:t>
            </a:r>
            <a:endParaRPr lang="de-DE" sz="1300" b="1" dirty="0">
              <a:solidFill>
                <a:schemeClr val="bg2"/>
              </a:solidFill>
              <a:latin typeface="+mj-lt"/>
            </a:endParaRPr>
          </a:p>
        </p:txBody>
      </p:sp>
      <p:sp>
        <p:nvSpPr>
          <p:cNvPr id="19" name="Textfeld 18">
            <a:extLst>
              <a:ext uri="{FF2B5EF4-FFF2-40B4-BE49-F238E27FC236}">
                <a16:creationId xmlns:a16="http://schemas.microsoft.com/office/drawing/2014/main" id="{6915F463-43A6-1E4C-A350-BB219312D54F}"/>
              </a:ext>
            </a:extLst>
          </p:cNvPr>
          <p:cNvSpPr txBox="1"/>
          <p:nvPr/>
        </p:nvSpPr>
        <p:spPr>
          <a:xfrm>
            <a:off x="7505157" y="5099152"/>
            <a:ext cx="1094852" cy="815608"/>
          </a:xfrm>
          <a:prstGeom prst="rect">
            <a:avLst/>
          </a:prstGeom>
          <a:noFill/>
        </p:spPr>
        <p:txBody>
          <a:bodyPr wrap="none" lIns="0" tIns="0" rIns="0" bIns="0" rtlCol="0">
            <a:spAutoFit/>
          </a:bodyPr>
          <a:lstStyle/>
          <a:p>
            <a:r>
              <a:rPr lang="de-DE" sz="4000" b="1" dirty="0">
                <a:solidFill>
                  <a:schemeClr val="accent3"/>
                </a:solidFill>
                <a:latin typeface="+mj-lt"/>
              </a:rPr>
              <a:t>17</a:t>
            </a:r>
            <a:r>
              <a:rPr lang="de-DE" sz="4000" b="1" kern="600" spc="-800" dirty="0">
                <a:solidFill>
                  <a:schemeClr val="accent3"/>
                </a:solidFill>
              </a:rPr>
              <a:t> </a:t>
            </a:r>
            <a:r>
              <a:rPr lang="de-DE" sz="4000" b="1" dirty="0">
                <a:solidFill>
                  <a:schemeClr val="accent3"/>
                </a:solidFill>
                <a:latin typeface="+mj-lt"/>
              </a:rPr>
              <a:t>%</a:t>
            </a:r>
          </a:p>
          <a:p>
            <a:r>
              <a:rPr lang="de-DE" sz="1300" b="1" dirty="0">
                <a:solidFill>
                  <a:schemeClr val="accent3"/>
                </a:solidFill>
                <a:latin typeface="+mj-lt"/>
              </a:rPr>
              <a:t> </a:t>
            </a:r>
            <a:r>
              <a:rPr lang="de-DE" sz="1300" b="1" dirty="0" err="1">
                <a:solidFill>
                  <a:schemeClr val="accent3"/>
                </a:solidFill>
                <a:latin typeface="+mj-lt"/>
              </a:rPr>
              <a:t>Lorem</a:t>
            </a:r>
            <a:r>
              <a:rPr lang="de-DE" sz="1300" b="1" dirty="0">
                <a:solidFill>
                  <a:schemeClr val="accent3"/>
                </a:solidFill>
                <a:latin typeface="+mj-lt"/>
              </a:rPr>
              <a:t> </a:t>
            </a:r>
            <a:r>
              <a:rPr lang="de-DE" sz="1300" b="1" dirty="0" err="1">
                <a:solidFill>
                  <a:schemeClr val="accent3"/>
                </a:solidFill>
                <a:latin typeface="+mj-lt"/>
              </a:rPr>
              <a:t>ipsum</a:t>
            </a:r>
            <a:endParaRPr lang="de-DE" sz="1300" b="1" dirty="0">
              <a:solidFill>
                <a:schemeClr val="accent3"/>
              </a:solidFill>
              <a:latin typeface="+mj-lt"/>
            </a:endParaRPr>
          </a:p>
        </p:txBody>
      </p:sp>
      <p:sp>
        <p:nvSpPr>
          <p:cNvPr id="20" name="Textfeld 19">
            <a:extLst>
              <a:ext uri="{FF2B5EF4-FFF2-40B4-BE49-F238E27FC236}">
                <a16:creationId xmlns:a16="http://schemas.microsoft.com/office/drawing/2014/main" id="{5A38456E-23C0-6F40-86AE-8E85FF82A573}"/>
              </a:ext>
            </a:extLst>
          </p:cNvPr>
          <p:cNvSpPr txBox="1"/>
          <p:nvPr/>
        </p:nvSpPr>
        <p:spPr>
          <a:xfrm>
            <a:off x="4513372" y="5592392"/>
            <a:ext cx="1094852" cy="815608"/>
          </a:xfrm>
          <a:prstGeom prst="rect">
            <a:avLst/>
          </a:prstGeom>
          <a:noFill/>
        </p:spPr>
        <p:txBody>
          <a:bodyPr wrap="none" lIns="0" tIns="0" rIns="0" bIns="0" rtlCol="0">
            <a:spAutoFit/>
          </a:bodyPr>
          <a:lstStyle/>
          <a:p>
            <a:r>
              <a:rPr lang="de-DE" sz="4000" b="1" dirty="0">
                <a:solidFill>
                  <a:schemeClr val="accent3"/>
                </a:solidFill>
                <a:latin typeface="+mj-lt"/>
              </a:rPr>
              <a:t>10</a:t>
            </a:r>
            <a:r>
              <a:rPr lang="de-DE" sz="4000" b="1" kern="600" spc="-800" dirty="0">
                <a:solidFill>
                  <a:schemeClr val="accent3"/>
                </a:solidFill>
              </a:rPr>
              <a:t> </a:t>
            </a:r>
            <a:r>
              <a:rPr lang="de-DE" sz="4000" b="1" dirty="0">
                <a:solidFill>
                  <a:schemeClr val="accent3"/>
                </a:solidFill>
                <a:latin typeface="+mj-lt"/>
              </a:rPr>
              <a:t>%</a:t>
            </a:r>
          </a:p>
          <a:p>
            <a:r>
              <a:rPr lang="de-DE" sz="1300" b="1" dirty="0">
                <a:solidFill>
                  <a:schemeClr val="accent3"/>
                </a:solidFill>
                <a:latin typeface="+mj-lt"/>
              </a:rPr>
              <a:t> </a:t>
            </a:r>
            <a:r>
              <a:rPr lang="de-DE" sz="1300" b="1" dirty="0" err="1">
                <a:solidFill>
                  <a:schemeClr val="accent3"/>
                </a:solidFill>
                <a:latin typeface="+mj-lt"/>
              </a:rPr>
              <a:t>Lorem</a:t>
            </a:r>
            <a:r>
              <a:rPr lang="de-DE" sz="1300" b="1" dirty="0">
                <a:solidFill>
                  <a:schemeClr val="accent3"/>
                </a:solidFill>
                <a:latin typeface="+mj-lt"/>
              </a:rPr>
              <a:t> </a:t>
            </a:r>
            <a:r>
              <a:rPr lang="de-DE" sz="1300" b="1" dirty="0" err="1">
                <a:solidFill>
                  <a:schemeClr val="accent3"/>
                </a:solidFill>
                <a:latin typeface="+mj-lt"/>
              </a:rPr>
              <a:t>ipsum</a:t>
            </a:r>
            <a:endParaRPr lang="de-DE" sz="1300" b="1" dirty="0">
              <a:solidFill>
                <a:schemeClr val="accent3"/>
              </a:solidFill>
              <a:latin typeface="+mj-lt"/>
            </a:endParaRPr>
          </a:p>
        </p:txBody>
      </p:sp>
      <p:sp>
        <p:nvSpPr>
          <p:cNvPr id="21" name="Textfeld 20">
            <a:extLst>
              <a:ext uri="{FF2B5EF4-FFF2-40B4-BE49-F238E27FC236}">
                <a16:creationId xmlns:a16="http://schemas.microsoft.com/office/drawing/2014/main" id="{A3B7A88E-D683-2348-A8A4-D3C0B5CF8D18}"/>
              </a:ext>
            </a:extLst>
          </p:cNvPr>
          <p:cNvSpPr txBox="1"/>
          <p:nvPr/>
        </p:nvSpPr>
        <p:spPr>
          <a:xfrm>
            <a:off x="3072201" y="4346755"/>
            <a:ext cx="1577804" cy="1015663"/>
          </a:xfrm>
          <a:prstGeom prst="rect">
            <a:avLst/>
          </a:prstGeom>
          <a:noFill/>
        </p:spPr>
        <p:txBody>
          <a:bodyPr wrap="none" lIns="0" tIns="0" rIns="0" bIns="0" rtlCol="0">
            <a:spAutoFit/>
          </a:bodyPr>
          <a:lstStyle/>
          <a:p>
            <a:r>
              <a:rPr lang="de-DE" sz="4000" b="1" dirty="0">
                <a:solidFill>
                  <a:schemeClr val="accent5"/>
                </a:solidFill>
                <a:latin typeface="+mj-lt"/>
              </a:rPr>
              <a:t>20</a:t>
            </a:r>
            <a:r>
              <a:rPr lang="de-DE" sz="4000" b="1" kern="600" spc="-800" dirty="0">
                <a:solidFill>
                  <a:schemeClr val="accent5"/>
                </a:solidFill>
              </a:rPr>
              <a:t> </a:t>
            </a:r>
            <a:r>
              <a:rPr lang="de-DE" sz="4000" b="1" dirty="0">
                <a:solidFill>
                  <a:schemeClr val="accent5"/>
                </a:solidFill>
                <a:latin typeface="+mj-lt"/>
              </a:rPr>
              <a:t>%</a:t>
            </a:r>
          </a:p>
          <a:p>
            <a:r>
              <a:rPr lang="de-DE" sz="1300" b="1" dirty="0">
                <a:solidFill>
                  <a:schemeClr val="accent5"/>
                </a:solidFill>
                <a:latin typeface="+mj-lt"/>
              </a:rPr>
              <a:t>Bitte Text ergänzen </a:t>
            </a:r>
          </a:p>
          <a:p>
            <a:r>
              <a:rPr lang="de-DE" sz="1300" b="1" dirty="0">
                <a:solidFill>
                  <a:schemeClr val="accent5"/>
                </a:solidFill>
                <a:latin typeface="+mj-lt"/>
              </a:rPr>
              <a:t>(lesbar)</a:t>
            </a:r>
          </a:p>
        </p:txBody>
      </p:sp>
      <p:sp>
        <p:nvSpPr>
          <p:cNvPr id="22" name="Textfeld 21">
            <a:extLst>
              <a:ext uri="{FF2B5EF4-FFF2-40B4-BE49-F238E27FC236}">
                <a16:creationId xmlns:a16="http://schemas.microsoft.com/office/drawing/2014/main" id="{2FE80B02-B5A9-D248-B603-D1F210B76A71}"/>
              </a:ext>
            </a:extLst>
          </p:cNvPr>
          <p:cNvSpPr txBox="1"/>
          <p:nvPr/>
        </p:nvSpPr>
        <p:spPr>
          <a:xfrm>
            <a:off x="3355555" y="2188663"/>
            <a:ext cx="1157817" cy="1215717"/>
          </a:xfrm>
          <a:prstGeom prst="rect">
            <a:avLst/>
          </a:prstGeom>
          <a:noFill/>
        </p:spPr>
        <p:txBody>
          <a:bodyPr wrap="none" lIns="0" tIns="0" rIns="0" bIns="0" rtlCol="0">
            <a:spAutoFit/>
          </a:bodyPr>
          <a:lstStyle/>
          <a:p>
            <a:r>
              <a:rPr lang="de-DE" sz="4000" b="1" dirty="0">
                <a:solidFill>
                  <a:schemeClr val="accent6"/>
                </a:solidFill>
                <a:latin typeface="+mj-lt"/>
              </a:rPr>
              <a:t>20</a:t>
            </a:r>
            <a:r>
              <a:rPr lang="de-DE" sz="4000" b="1" kern="600" spc="-800" dirty="0">
                <a:solidFill>
                  <a:schemeClr val="accent6"/>
                </a:solidFill>
              </a:rPr>
              <a:t> </a:t>
            </a:r>
            <a:r>
              <a:rPr lang="de-DE" sz="4000" b="1" dirty="0">
                <a:solidFill>
                  <a:schemeClr val="accent6"/>
                </a:solidFill>
                <a:latin typeface="+mj-lt"/>
              </a:rPr>
              <a:t>%</a:t>
            </a:r>
          </a:p>
          <a:p>
            <a:r>
              <a:rPr lang="de-DE" sz="1300" b="1" dirty="0">
                <a:solidFill>
                  <a:schemeClr val="accent6"/>
                </a:solidFill>
                <a:latin typeface="+mj-lt"/>
              </a:rPr>
              <a:t>Text wäre hier </a:t>
            </a:r>
          </a:p>
          <a:p>
            <a:r>
              <a:rPr lang="de-DE" sz="1300" b="1" dirty="0">
                <a:solidFill>
                  <a:schemeClr val="accent6"/>
                </a:solidFill>
                <a:latin typeface="+mj-lt"/>
              </a:rPr>
              <a:t>zu ergänzen</a:t>
            </a:r>
          </a:p>
          <a:p>
            <a:r>
              <a:rPr lang="de-DE" sz="1300" b="1" dirty="0">
                <a:solidFill>
                  <a:schemeClr val="accent6"/>
                </a:solidFill>
                <a:latin typeface="+mj-lt"/>
              </a:rPr>
              <a:t>(Lesbarkeit)</a:t>
            </a:r>
          </a:p>
        </p:txBody>
      </p:sp>
    </p:spTree>
    <p:extLst>
      <p:ext uri="{BB962C8B-B14F-4D97-AF65-F5344CB8AC3E}">
        <p14:creationId xmlns:p14="http://schemas.microsoft.com/office/powerpoint/2010/main" val="610365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07A2BC3-C932-40AA-AB39-469D97034718}"/>
              </a:ext>
            </a:extLst>
          </p:cNvPr>
          <p:cNvGraphicFramePr>
            <a:graphicFrameLocks noChangeAspect="1"/>
          </p:cNvGraphicFramePr>
          <p:nvPr>
            <p:custDataLst>
              <p:tags r:id="rId2"/>
            </p:custDataLst>
            <p:extLst>
              <p:ext uri="{D42A27DB-BD31-4B8C-83A1-F6EECF244321}">
                <p14:modId xmlns:p14="http://schemas.microsoft.com/office/powerpoint/2010/main" val="3070408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502"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D07A2BC3-C932-40AA-AB39-469D970347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4AADE9FE-58C7-466E-909D-8810C7100E1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graphicFrame>
        <p:nvGraphicFramePr>
          <p:cNvPr id="17" name="Inhaltsplatzhalter 16"/>
          <p:cNvGraphicFramePr>
            <a:graphicFrameLocks noGrp="1"/>
          </p:cNvGraphicFramePr>
          <p:nvPr>
            <p:ph sz="half" idx="1"/>
            <p:extLst>
              <p:ext uri="{D42A27DB-BD31-4B8C-83A1-F6EECF244321}">
                <p14:modId xmlns:p14="http://schemas.microsoft.com/office/powerpoint/2010/main" val="699568242"/>
              </p:ext>
            </p:extLst>
          </p:nvPr>
        </p:nvGraphicFramePr>
        <p:xfrm>
          <a:off x="950977" y="2080895"/>
          <a:ext cx="4727448" cy="3960000"/>
        </p:xfrm>
        <a:graphic>
          <a:graphicData uri="http://schemas.openxmlformats.org/drawingml/2006/table">
            <a:tbl>
              <a:tblPr firstRow="1" bandRow="1">
                <a:tableStyleId>{5C22544A-7EE6-4342-B048-85BDC9FD1C3A}</a:tableStyleId>
              </a:tblPr>
              <a:tblGrid>
                <a:gridCol w="1575816">
                  <a:extLst>
                    <a:ext uri="{9D8B030D-6E8A-4147-A177-3AD203B41FA5}">
                      <a16:colId xmlns:a16="http://schemas.microsoft.com/office/drawing/2014/main" val="2984102112"/>
                    </a:ext>
                  </a:extLst>
                </a:gridCol>
                <a:gridCol w="1575816">
                  <a:extLst>
                    <a:ext uri="{9D8B030D-6E8A-4147-A177-3AD203B41FA5}">
                      <a16:colId xmlns:a16="http://schemas.microsoft.com/office/drawing/2014/main" val="1122101856"/>
                    </a:ext>
                  </a:extLst>
                </a:gridCol>
                <a:gridCol w="1575816">
                  <a:extLst>
                    <a:ext uri="{9D8B030D-6E8A-4147-A177-3AD203B41FA5}">
                      <a16:colId xmlns:a16="http://schemas.microsoft.com/office/drawing/2014/main" val="788278416"/>
                    </a:ext>
                  </a:extLst>
                </a:gridCol>
              </a:tblGrid>
              <a:tr h="396000">
                <a:tc>
                  <a:txBody>
                    <a:bodyPr/>
                    <a:lstStyle/>
                    <a:p>
                      <a:r>
                        <a:rPr lang="de-DE" sz="1600" dirty="0"/>
                        <a:t>Headline 1</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de-DE" sz="1600" dirty="0"/>
                        <a:t>Headline 2</a:t>
                      </a:r>
                    </a:p>
                  </a:txBody>
                  <a:tcPr anchor="ctr">
                    <a:lnT w="12700" cap="flat" cmpd="sng" algn="ctr">
                      <a:noFill/>
                      <a:prstDash val="solid"/>
                      <a:round/>
                      <a:headEnd type="none" w="med" len="med"/>
                      <a:tailEnd type="none" w="med" len="med"/>
                    </a:lnT>
                  </a:tcPr>
                </a:tc>
                <a:tc>
                  <a:txBody>
                    <a:bodyPr/>
                    <a:lstStyle/>
                    <a:p>
                      <a:r>
                        <a:rPr lang="de-DE" sz="1600" dirty="0"/>
                        <a:t>Headline 3</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645336762"/>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2876813764"/>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2312888097"/>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2926585860"/>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1793956111"/>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3434422617"/>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2736193185"/>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2853002942"/>
                  </a:ext>
                </a:extLst>
              </a:tr>
              <a:tr h="396000">
                <a:tc>
                  <a:txBody>
                    <a:bodyPr/>
                    <a:lstStyle/>
                    <a:p>
                      <a:r>
                        <a:rPr lang="de-DE" sz="1600" b="1" dirty="0" err="1"/>
                        <a:t>Xxx</a:t>
                      </a:r>
                      <a:endParaRPr lang="de-DE" sz="1600" b="1" dirty="0"/>
                    </a:p>
                  </a:txBody>
                  <a:tcPr anchor="ctr">
                    <a:lnL w="12700" cap="flat" cmpd="sng" algn="ctr">
                      <a:noFill/>
                      <a:prstDash val="solid"/>
                      <a:round/>
                      <a:headEnd type="none" w="med" len="med"/>
                      <a:tailEnd type="none" w="med" len="med"/>
                    </a:lnL>
                  </a:tcPr>
                </a:tc>
                <a:tc>
                  <a:txBody>
                    <a:bodyPr/>
                    <a:lstStyle/>
                    <a:p>
                      <a:pPr marL="285750" indent="-285750">
                        <a:buFont typeface="Arial" panose="020B0604020202020204" pitchFamily="34" charset="0"/>
                        <a:buChar char="•"/>
                      </a:pPr>
                      <a:r>
                        <a:rPr lang="de-DE" sz="1600" b="0" dirty="0" err="1"/>
                        <a:t>Xxx</a:t>
                      </a:r>
                      <a:endParaRPr lang="de-DE" sz="1600" b="0" dirty="0"/>
                    </a:p>
                  </a:txBody>
                  <a:tcPr anchor="ctr"/>
                </a:tc>
                <a:tc>
                  <a:txBody>
                    <a:bodyPr/>
                    <a:lstStyle/>
                    <a:p>
                      <a:pPr marL="285750" indent="-285750">
                        <a:buFont typeface="Arial" panose="020B0604020202020204" pitchFamily="34" charset="0"/>
                        <a:buChar char="•"/>
                      </a:pPr>
                      <a:r>
                        <a:rPr lang="de-DE" sz="1600" b="0" dirty="0" err="1"/>
                        <a:t>Xxx</a:t>
                      </a:r>
                      <a:endParaRPr lang="de-DE" sz="1600" b="0" dirty="0"/>
                    </a:p>
                  </a:txBody>
                  <a:tcPr anchor="ctr"/>
                </a:tc>
                <a:extLst>
                  <a:ext uri="{0D108BD9-81ED-4DB2-BD59-A6C34878D82A}">
                    <a16:rowId xmlns:a16="http://schemas.microsoft.com/office/drawing/2014/main" val="95906985"/>
                  </a:ext>
                </a:extLst>
              </a:tr>
              <a:tr h="3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err="1"/>
                        <a:t>Xxx</a:t>
                      </a:r>
                      <a:endParaRPr lang="de-DE" sz="1600" b="1" dirty="0"/>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0" dirty="0" err="1"/>
                        <a:t>Xxx</a:t>
                      </a:r>
                      <a:endParaRPr lang="de-DE" sz="1600" b="0" dirty="0"/>
                    </a:p>
                  </a:txBody>
                  <a:tcPr anchor="ctr">
                    <a:lnB w="12700" cap="flat" cmpd="sng" algn="ctr">
                      <a:no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600" b="0" dirty="0" err="1"/>
                        <a:t>Xxx</a:t>
                      </a:r>
                      <a:endParaRPr lang="de-DE" sz="1600" b="0" dirty="0"/>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62005094"/>
                  </a:ext>
                </a:extLst>
              </a:tr>
            </a:tbl>
          </a:graphicData>
        </a:graphic>
      </p:graphicFrame>
      <p:graphicFrame>
        <p:nvGraphicFramePr>
          <p:cNvPr id="18" name="Inhaltsplatzhalter 17"/>
          <p:cNvGraphicFramePr>
            <a:graphicFrameLocks noGrp="1"/>
          </p:cNvGraphicFramePr>
          <p:nvPr>
            <p:ph sz="half" idx="2"/>
            <p:extLst>
              <p:ext uri="{D42A27DB-BD31-4B8C-83A1-F6EECF244321}">
                <p14:modId xmlns:p14="http://schemas.microsoft.com/office/powerpoint/2010/main" val="1871178185"/>
              </p:ext>
            </p:extLst>
          </p:nvPr>
        </p:nvGraphicFramePr>
        <p:xfrm>
          <a:off x="5912302" y="4159000"/>
          <a:ext cx="2535372" cy="1881895"/>
        </p:xfrm>
        <a:graphic>
          <a:graphicData uri="http://schemas.openxmlformats.org/drawingml/2006/table">
            <a:tbl>
              <a:tblPr firstRow="1" bandRow="1">
                <a:tableStyleId>{21E4AEA4-8DFA-4A89-87EB-49C32662AFE0}</a:tableStyleId>
              </a:tblPr>
              <a:tblGrid>
                <a:gridCol w="633843">
                  <a:extLst>
                    <a:ext uri="{9D8B030D-6E8A-4147-A177-3AD203B41FA5}">
                      <a16:colId xmlns:a16="http://schemas.microsoft.com/office/drawing/2014/main" val="1073168336"/>
                    </a:ext>
                  </a:extLst>
                </a:gridCol>
                <a:gridCol w="633843">
                  <a:extLst>
                    <a:ext uri="{9D8B030D-6E8A-4147-A177-3AD203B41FA5}">
                      <a16:colId xmlns:a16="http://schemas.microsoft.com/office/drawing/2014/main" val="4080520360"/>
                    </a:ext>
                  </a:extLst>
                </a:gridCol>
                <a:gridCol w="633843">
                  <a:extLst>
                    <a:ext uri="{9D8B030D-6E8A-4147-A177-3AD203B41FA5}">
                      <a16:colId xmlns:a16="http://schemas.microsoft.com/office/drawing/2014/main" val="354740455"/>
                    </a:ext>
                  </a:extLst>
                </a:gridCol>
                <a:gridCol w="633843">
                  <a:extLst>
                    <a:ext uri="{9D8B030D-6E8A-4147-A177-3AD203B41FA5}">
                      <a16:colId xmlns:a16="http://schemas.microsoft.com/office/drawing/2014/main" val="900262999"/>
                    </a:ext>
                  </a:extLst>
                </a:gridCol>
              </a:tblGrid>
              <a:tr h="376379">
                <a:tc>
                  <a:txBody>
                    <a:bodyPr/>
                    <a:lstStyle/>
                    <a:p>
                      <a:endParaRPr lang="de-DE" sz="16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de-DE" sz="1600" dirty="0"/>
                    </a:p>
                  </a:txBody>
                  <a:tcPr anchor="ctr">
                    <a:lnT w="12700" cap="flat" cmpd="sng" algn="ctr">
                      <a:noFill/>
                      <a:prstDash val="solid"/>
                      <a:round/>
                      <a:headEnd type="none" w="med" len="med"/>
                      <a:tailEnd type="none" w="med" len="med"/>
                    </a:lnT>
                  </a:tcPr>
                </a:tc>
                <a:tc>
                  <a:txBody>
                    <a:bodyPr/>
                    <a:lstStyle/>
                    <a:p>
                      <a:endParaRPr lang="de-DE" sz="1600" dirty="0"/>
                    </a:p>
                  </a:txBody>
                  <a:tcPr anchor="ctr">
                    <a:lnT w="12700" cap="flat" cmpd="sng" algn="ctr">
                      <a:noFill/>
                      <a:prstDash val="solid"/>
                      <a:round/>
                      <a:headEnd type="none" w="med" len="med"/>
                      <a:tailEnd type="none" w="med" len="med"/>
                    </a:lnT>
                  </a:tcPr>
                </a:tc>
                <a:tc>
                  <a:txBody>
                    <a:bodyPr/>
                    <a:lstStyle/>
                    <a:p>
                      <a:endParaRPr lang="de-DE" sz="16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22676389"/>
                  </a:ext>
                </a:extLst>
              </a:tr>
              <a:tr h="376379">
                <a:tc>
                  <a:txBody>
                    <a:bodyPr/>
                    <a:lstStyle/>
                    <a:p>
                      <a:endParaRPr lang="de-DE" sz="1600" dirty="0"/>
                    </a:p>
                  </a:txBody>
                  <a:tcPr anchor="ctr">
                    <a:lnL w="12700" cap="flat" cmpd="sng" algn="ctr">
                      <a:noFill/>
                      <a:prstDash val="solid"/>
                      <a:round/>
                      <a:headEnd type="none" w="med" len="med"/>
                      <a:tailEnd type="none" w="med" len="med"/>
                    </a:lnL>
                  </a:tcPr>
                </a:tc>
                <a:tc>
                  <a:txBody>
                    <a:bodyPr/>
                    <a:lstStyle/>
                    <a:p>
                      <a:endParaRPr lang="de-DE" sz="1600"/>
                    </a:p>
                  </a:txBody>
                  <a:tcPr anchor="ctr"/>
                </a:tc>
                <a:tc>
                  <a:txBody>
                    <a:bodyPr/>
                    <a:lstStyle/>
                    <a:p>
                      <a:endParaRPr lang="de-DE" sz="1600" dirty="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22896140"/>
                  </a:ext>
                </a:extLst>
              </a:tr>
              <a:tr h="376379">
                <a:tc>
                  <a:txBody>
                    <a:bodyPr/>
                    <a:lstStyle/>
                    <a:p>
                      <a:endParaRPr lang="de-DE" sz="1600"/>
                    </a:p>
                  </a:txBody>
                  <a:tcPr anchor="ctr">
                    <a:lnL w="12700" cap="flat" cmpd="sng" algn="ctr">
                      <a:noFill/>
                      <a:prstDash val="solid"/>
                      <a:round/>
                      <a:headEnd type="none" w="med" len="med"/>
                      <a:tailEnd type="none" w="med" len="med"/>
                    </a:lnL>
                  </a:tcPr>
                </a:tc>
                <a:tc>
                  <a:txBody>
                    <a:bodyPr/>
                    <a:lstStyle/>
                    <a:p>
                      <a:endParaRPr lang="de-DE" sz="1600"/>
                    </a:p>
                  </a:txBody>
                  <a:tcPr anchor="ctr"/>
                </a:tc>
                <a:tc>
                  <a:txBody>
                    <a:bodyPr/>
                    <a:lstStyle/>
                    <a:p>
                      <a:endParaRPr lang="de-DE" sz="1600" dirty="0"/>
                    </a:p>
                  </a:txBody>
                  <a:tcPr anchor="ctr"/>
                </a:tc>
                <a:tc>
                  <a:txBody>
                    <a:bodyPr/>
                    <a:lstStyle/>
                    <a:p>
                      <a:endParaRPr lang="de-DE" sz="160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478610574"/>
                  </a:ext>
                </a:extLst>
              </a:tr>
              <a:tr h="376379">
                <a:tc>
                  <a:txBody>
                    <a:bodyPr/>
                    <a:lstStyle/>
                    <a:p>
                      <a:endParaRPr lang="de-DE" sz="160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dirty="0"/>
                    </a:p>
                  </a:txBody>
                  <a:tcPr anchor="ctr"/>
                </a:tc>
                <a:tc>
                  <a:txBody>
                    <a:bodyPr/>
                    <a:lstStyle/>
                    <a:p>
                      <a:endParaRPr lang="de-DE" sz="160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30833743"/>
                  </a:ext>
                </a:extLst>
              </a:tr>
              <a:tr h="376379">
                <a:tc>
                  <a:txBody>
                    <a:bodyPr/>
                    <a:lstStyle/>
                    <a:p>
                      <a:endParaRPr lang="de-DE" sz="1600" dirty="0"/>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de-DE" sz="1600"/>
                    </a:p>
                  </a:txBody>
                  <a:tcPr anchor="ctr">
                    <a:lnB w="12700" cap="flat" cmpd="sng" algn="ctr">
                      <a:noFill/>
                      <a:prstDash val="solid"/>
                      <a:round/>
                      <a:headEnd type="none" w="med" len="med"/>
                      <a:tailEnd type="none" w="med" len="med"/>
                    </a:lnB>
                  </a:tcPr>
                </a:tc>
                <a:tc>
                  <a:txBody>
                    <a:bodyPr/>
                    <a:lstStyle/>
                    <a:p>
                      <a:endParaRPr lang="de-DE" sz="1600" dirty="0"/>
                    </a:p>
                  </a:txBody>
                  <a:tcPr anchor="ctr">
                    <a:lnB w="12700" cap="flat" cmpd="sng" algn="ctr">
                      <a:noFill/>
                      <a:prstDash val="solid"/>
                      <a:round/>
                      <a:headEnd type="none" w="med" len="med"/>
                      <a:tailEnd type="none" w="med" len="med"/>
                    </a:lnB>
                  </a:tcPr>
                </a:tc>
                <a:tc>
                  <a:txBody>
                    <a:bodyPr/>
                    <a:lstStyle/>
                    <a:p>
                      <a:endParaRPr lang="de-DE" sz="1600" dirty="0"/>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172472240"/>
                  </a:ext>
                </a:extLst>
              </a:tr>
            </a:tbl>
          </a:graphicData>
        </a:graphic>
      </p:graphicFrame>
      <p:graphicFrame>
        <p:nvGraphicFramePr>
          <p:cNvPr id="20" name="Inhaltsplatzhalter 19"/>
          <p:cNvGraphicFramePr>
            <a:graphicFrameLocks noGrp="1"/>
          </p:cNvGraphicFramePr>
          <p:nvPr>
            <p:ph sz="half" idx="13"/>
            <p:extLst>
              <p:ext uri="{D42A27DB-BD31-4B8C-83A1-F6EECF244321}">
                <p14:modId xmlns:p14="http://schemas.microsoft.com/office/powerpoint/2010/main" val="1172122599"/>
              </p:ext>
            </p:extLst>
          </p:nvPr>
        </p:nvGraphicFramePr>
        <p:xfrm>
          <a:off x="8681552" y="2088260"/>
          <a:ext cx="2535372" cy="1972635"/>
        </p:xfrm>
        <a:graphic>
          <a:graphicData uri="http://schemas.openxmlformats.org/drawingml/2006/table">
            <a:tbl>
              <a:tblPr firstRow="1" bandRow="1">
                <a:tableStyleId>{00A15C55-8517-42AA-B614-E9B94910E393}</a:tableStyleId>
              </a:tblPr>
              <a:tblGrid>
                <a:gridCol w="633843">
                  <a:extLst>
                    <a:ext uri="{9D8B030D-6E8A-4147-A177-3AD203B41FA5}">
                      <a16:colId xmlns:a16="http://schemas.microsoft.com/office/drawing/2014/main" val="901125852"/>
                    </a:ext>
                  </a:extLst>
                </a:gridCol>
                <a:gridCol w="633843">
                  <a:extLst>
                    <a:ext uri="{9D8B030D-6E8A-4147-A177-3AD203B41FA5}">
                      <a16:colId xmlns:a16="http://schemas.microsoft.com/office/drawing/2014/main" val="116655640"/>
                    </a:ext>
                  </a:extLst>
                </a:gridCol>
                <a:gridCol w="633843">
                  <a:extLst>
                    <a:ext uri="{9D8B030D-6E8A-4147-A177-3AD203B41FA5}">
                      <a16:colId xmlns:a16="http://schemas.microsoft.com/office/drawing/2014/main" val="2027245065"/>
                    </a:ext>
                  </a:extLst>
                </a:gridCol>
                <a:gridCol w="633843">
                  <a:extLst>
                    <a:ext uri="{9D8B030D-6E8A-4147-A177-3AD203B41FA5}">
                      <a16:colId xmlns:a16="http://schemas.microsoft.com/office/drawing/2014/main" val="2334006545"/>
                    </a:ext>
                  </a:extLst>
                </a:gridCol>
              </a:tblGrid>
              <a:tr h="394527">
                <a:tc>
                  <a:txBody>
                    <a:bodyPr/>
                    <a:lstStyle/>
                    <a:p>
                      <a:endParaRPr lang="de-DE" sz="16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de-DE" sz="1600" dirty="0"/>
                    </a:p>
                  </a:txBody>
                  <a:tcPr anchor="ctr">
                    <a:lnT w="12700" cap="flat" cmpd="sng" algn="ctr">
                      <a:noFill/>
                      <a:prstDash val="solid"/>
                      <a:round/>
                      <a:headEnd type="none" w="med" len="med"/>
                      <a:tailEnd type="none" w="med" len="med"/>
                    </a:lnT>
                  </a:tcPr>
                </a:tc>
                <a:tc>
                  <a:txBody>
                    <a:bodyPr/>
                    <a:lstStyle/>
                    <a:p>
                      <a:endParaRPr lang="de-DE" sz="1600" dirty="0"/>
                    </a:p>
                  </a:txBody>
                  <a:tcPr anchor="ctr">
                    <a:lnT w="12700" cap="flat" cmpd="sng" algn="ctr">
                      <a:noFill/>
                      <a:prstDash val="solid"/>
                      <a:round/>
                      <a:headEnd type="none" w="med" len="med"/>
                      <a:tailEnd type="none" w="med" len="med"/>
                    </a:lnT>
                  </a:tcPr>
                </a:tc>
                <a:tc>
                  <a:txBody>
                    <a:bodyPr/>
                    <a:lstStyle/>
                    <a:p>
                      <a:endParaRPr lang="de-DE" sz="16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08985607"/>
                  </a:ext>
                </a:extLst>
              </a:tr>
              <a:tr h="394527">
                <a:tc>
                  <a:txBody>
                    <a:bodyPr/>
                    <a:lstStyle/>
                    <a:p>
                      <a:endParaRPr lang="de-DE" sz="1600" dirty="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dirty="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80235258"/>
                  </a:ext>
                </a:extLst>
              </a:tr>
              <a:tr h="394527">
                <a:tc>
                  <a:txBody>
                    <a:bodyPr/>
                    <a:lstStyle/>
                    <a:p>
                      <a:endParaRPr lang="de-DE" sz="1600" dirty="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dirty="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900570476"/>
                  </a:ext>
                </a:extLst>
              </a:tr>
              <a:tr h="394527">
                <a:tc>
                  <a:txBody>
                    <a:bodyPr/>
                    <a:lstStyle/>
                    <a:p>
                      <a:endParaRPr lang="de-DE" sz="1600" dirty="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dirty="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513960104"/>
                  </a:ext>
                </a:extLst>
              </a:tr>
              <a:tr h="394527">
                <a:tc>
                  <a:txBody>
                    <a:bodyPr/>
                    <a:lstStyle/>
                    <a:p>
                      <a:endParaRPr lang="de-DE" sz="1600" dirty="0"/>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de-DE" sz="1600"/>
                    </a:p>
                  </a:txBody>
                  <a:tcPr anchor="ctr">
                    <a:lnB w="12700" cap="flat" cmpd="sng" algn="ctr">
                      <a:noFill/>
                      <a:prstDash val="solid"/>
                      <a:round/>
                      <a:headEnd type="none" w="med" len="med"/>
                      <a:tailEnd type="none" w="med" len="med"/>
                    </a:lnB>
                  </a:tcPr>
                </a:tc>
                <a:tc>
                  <a:txBody>
                    <a:bodyPr/>
                    <a:lstStyle/>
                    <a:p>
                      <a:endParaRPr lang="de-DE" sz="1600" dirty="0"/>
                    </a:p>
                  </a:txBody>
                  <a:tcPr anchor="ctr">
                    <a:lnB w="12700" cap="flat" cmpd="sng" algn="ctr">
                      <a:noFill/>
                      <a:prstDash val="solid"/>
                      <a:round/>
                      <a:headEnd type="none" w="med" len="med"/>
                      <a:tailEnd type="none" w="med" len="med"/>
                    </a:lnB>
                  </a:tcPr>
                </a:tc>
                <a:tc>
                  <a:txBody>
                    <a:bodyPr/>
                    <a:lstStyle/>
                    <a:p>
                      <a:endParaRPr lang="de-DE" sz="1600" dirty="0"/>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311765961"/>
                  </a:ext>
                </a:extLst>
              </a:tr>
            </a:tbl>
          </a:graphicData>
        </a:graphic>
      </p:graphicFrame>
      <p:graphicFrame>
        <p:nvGraphicFramePr>
          <p:cNvPr id="19" name="Inhaltsplatzhalter 18"/>
          <p:cNvGraphicFramePr>
            <a:graphicFrameLocks noGrp="1"/>
          </p:cNvGraphicFramePr>
          <p:nvPr>
            <p:ph sz="half" idx="14"/>
            <p:extLst>
              <p:ext uri="{D42A27DB-BD31-4B8C-83A1-F6EECF244321}">
                <p14:modId xmlns:p14="http://schemas.microsoft.com/office/powerpoint/2010/main" val="3037023256"/>
              </p:ext>
            </p:extLst>
          </p:nvPr>
        </p:nvGraphicFramePr>
        <p:xfrm>
          <a:off x="5912302" y="2080894"/>
          <a:ext cx="2535372" cy="1972635"/>
        </p:xfrm>
        <a:graphic>
          <a:graphicData uri="http://schemas.openxmlformats.org/drawingml/2006/table">
            <a:tbl>
              <a:tblPr firstRow="1" bandRow="1">
                <a:tableStyleId>{F5AB1C69-6EDB-4FF4-983F-18BD219EF322}</a:tableStyleId>
              </a:tblPr>
              <a:tblGrid>
                <a:gridCol w="633843">
                  <a:extLst>
                    <a:ext uri="{9D8B030D-6E8A-4147-A177-3AD203B41FA5}">
                      <a16:colId xmlns:a16="http://schemas.microsoft.com/office/drawing/2014/main" val="2231046332"/>
                    </a:ext>
                  </a:extLst>
                </a:gridCol>
                <a:gridCol w="633843">
                  <a:extLst>
                    <a:ext uri="{9D8B030D-6E8A-4147-A177-3AD203B41FA5}">
                      <a16:colId xmlns:a16="http://schemas.microsoft.com/office/drawing/2014/main" val="70340012"/>
                    </a:ext>
                  </a:extLst>
                </a:gridCol>
                <a:gridCol w="633843">
                  <a:extLst>
                    <a:ext uri="{9D8B030D-6E8A-4147-A177-3AD203B41FA5}">
                      <a16:colId xmlns:a16="http://schemas.microsoft.com/office/drawing/2014/main" val="550141764"/>
                    </a:ext>
                  </a:extLst>
                </a:gridCol>
                <a:gridCol w="633843">
                  <a:extLst>
                    <a:ext uri="{9D8B030D-6E8A-4147-A177-3AD203B41FA5}">
                      <a16:colId xmlns:a16="http://schemas.microsoft.com/office/drawing/2014/main" val="3520276277"/>
                    </a:ext>
                  </a:extLst>
                </a:gridCol>
              </a:tblGrid>
              <a:tr h="394527">
                <a:tc>
                  <a:txBody>
                    <a:bodyPr/>
                    <a:lstStyle/>
                    <a:p>
                      <a:endParaRPr lang="de-DE" sz="16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de-DE" sz="1600" dirty="0"/>
                    </a:p>
                  </a:txBody>
                  <a:tcPr anchor="ctr">
                    <a:lnT w="12700" cap="flat" cmpd="sng" algn="ctr">
                      <a:noFill/>
                      <a:prstDash val="solid"/>
                      <a:round/>
                      <a:headEnd type="none" w="med" len="med"/>
                      <a:tailEnd type="none" w="med" len="med"/>
                    </a:lnT>
                  </a:tcPr>
                </a:tc>
                <a:tc>
                  <a:txBody>
                    <a:bodyPr/>
                    <a:lstStyle/>
                    <a:p>
                      <a:endParaRPr lang="de-DE" sz="1600"/>
                    </a:p>
                  </a:txBody>
                  <a:tcPr anchor="ctr">
                    <a:lnT w="12700" cap="flat" cmpd="sng" algn="ctr">
                      <a:noFill/>
                      <a:prstDash val="solid"/>
                      <a:round/>
                      <a:headEnd type="none" w="med" len="med"/>
                      <a:tailEnd type="none" w="med" len="med"/>
                    </a:lnT>
                  </a:tcPr>
                </a:tc>
                <a:tc>
                  <a:txBody>
                    <a:bodyPr/>
                    <a:lstStyle/>
                    <a:p>
                      <a:endParaRPr lang="de-DE" sz="16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704865643"/>
                  </a:ext>
                </a:extLst>
              </a:tr>
              <a:tr h="394527">
                <a:tc>
                  <a:txBody>
                    <a:bodyPr/>
                    <a:lstStyle/>
                    <a:p>
                      <a:endParaRPr lang="de-DE" sz="1600" dirty="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557283799"/>
                  </a:ext>
                </a:extLst>
              </a:tr>
              <a:tr h="394527">
                <a:tc>
                  <a:txBody>
                    <a:bodyPr/>
                    <a:lstStyle/>
                    <a:p>
                      <a:endParaRPr lang="de-DE" sz="1600"/>
                    </a:p>
                  </a:txBody>
                  <a:tcPr anchor="ctr">
                    <a:lnL w="12700" cap="flat" cmpd="sng" algn="ctr">
                      <a:noFill/>
                      <a:prstDash val="solid"/>
                      <a:round/>
                      <a:headEnd type="none" w="med" len="med"/>
                      <a:tailEnd type="none" w="med" len="med"/>
                    </a:lnL>
                  </a:tcPr>
                </a:tc>
                <a:tc>
                  <a:txBody>
                    <a:bodyPr/>
                    <a:lstStyle/>
                    <a:p>
                      <a:endParaRPr lang="de-DE" sz="1600" dirty="0"/>
                    </a:p>
                  </a:txBody>
                  <a:tcPr anchor="ctr"/>
                </a:tc>
                <a:tc>
                  <a:txBody>
                    <a:bodyPr/>
                    <a:lstStyle/>
                    <a:p>
                      <a:endParaRPr lang="de-DE" sz="1600" dirty="0"/>
                    </a:p>
                  </a:txBody>
                  <a:tcPr anchor="ctr"/>
                </a:tc>
                <a:tc>
                  <a:txBody>
                    <a:bodyPr/>
                    <a:lstStyle/>
                    <a:p>
                      <a:endParaRPr lang="de-DE" sz="160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864800206"/>
                  </a:ext>
                </a:extLst>
              </a:tr>
              <a:tr h="394527">
                <a:tc>
                  <a:txBody>
                    <a:bodyPr/>
                    <a:lstStyle/>
                    <a:p>
                      <a:endParaRPr lang="de-DE" sz="1600"/>
                    </a:p>
                  </a:txBody>
                  <a:tcPr anchor="ctr">
                    <a:lnL w="12700" cap="flat" cmpd="sng" algn="ctr">
                      <a:noFill/>
                      <a:prstDash val="solid"/>
                      <a:round/>
                      <a:headEnd type="none" w="med" len="med"/>
                      <a:tailEnd type="none" w="med" len="med"/>
                    </a:lnL>
                  </a:tcPr>
                </a:tc>
                <a:tc>
                  <a:txBody>
                    <a:bodyPr/>
                    <a:lstStyle/>
                    <a:p>
                      <a:endParaRPr lang="de-DE" sz="1600"/>
                    </a:p>
                  </a:txBody>
                  <a:tcPr anchor="ctr"/>
                </a:tc>
                <a:tc>
                  <a:txBody>
                    <a:bodyPr/>
                    <a:lstStyle/>
                    <a:p>
                      <a:endParaRPr lang="de-DE" sz="1600" dirty="0"/>
                    </a:p>
                  </a:txBody>
                  <a:tcPr anchor="ctr"/>
                </a:tc>
                <a:tc>
                  <a:txBody>
                    <a:bodyPr/>
                    <a:lstStyle/>
                    <a:p>
                      <a:endParaRPr lang="de-DE" sz="1600"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874953058"/>
                  </a:ext>
                </a:extLst>
              </a:tr>
              <a:tr h="394527">
                <a:tc>
                  <a:txBody>
                    <a:bodyPr/>
                    <a:lstStyle/>
                    <a:p>
                      <a:endParaRPr lang="de-DE" sz="1600"/>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de-DE" sz="1600"/>
                    </a:p>
                  </a:txBody>
                  <a:tcPr anchor="ctr">
                    <a:lnB w="12700" cap="flat" cmpd="sng" algn="ctr">
                      <a:noFill/>
                      <a:prstDash val="solid"/>
                      <a:round/>
                      <a:headEnd type="none" w="med" len="med"/>
                      <a:tailEnd type="none" w="med" len="med"/>
                    </a:lnB>
                  </a:tcPr>
                </a:tc>
                <a:tc>
                  <a:txBody>
                    <a:bodyPr/>
                    <a:lstStyle/>
                    <a:p>
                      <a:endParaRPr lang="de-DE" sz="1600" dirty="0"/>
                    </a:p>
                  </a:txBody>
                  <a:tcPr anchor="ctr">
                    <a:lnB w="12700" cap="flat" cmpd="sng" algn="ctr">
                      <a:noFill/>
                      <a:prstDash val="solid"/>
                      <a:round/>
                      <a:headEnd type="none" w="med" len="med"/>
                      <a:tailEnd type="none" w="med" len="med"/>
                    </a:lnB>
                  </a:tcPr>
                </a:tc>
                <a:tc>
                  <a:txBody>
                    <a:bodyPr/>
                    <a:lstStyle/>
                    <a:p>
                      <a:endParaRPr lang="de-DE" sz="1600" dirty="0"/>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889753164"/>
                  </a:ext>
                </a:extLst>
              </a:tr>
            </a:tbl>
          </a:graphicData>
        </a:graphic>
      </p:graphicFrame>
      <p:sp>
        <p:nvSpPr>
          <p:cNvPr id="5" name="Titel 4"/>
          <p:cNvSpPr>
            <a:spLocks noGrp="1"/>
          </p:cNvSpPr>
          <p:nvPr>
            <p:ph type="title"/>
          </p:nvPr>
        </p:nvSpPr>
        <p:spPr/>
        <p:txBody>
          <a:bodyPr/>
          <a:lstStyle/>
          <a:p>
            <a:r>
              <a:rPr lang="de-DE" dirty="0"/>
              <a:t>Tabellen neu erstellen</a:t>
            </a:r>
            <a:br>
              <a:rPr lang="de-DE" dirty="0"/>
            </a:br>
            <a:r>
              <a:rPr lang="de-DE" sz="1800" b="0" cap="none" spc="50" dirty="0"/>
              <a:t>Verschiedene Farben stehen zur Auswahl</a:t>
            </a:r>
            <a:endParaRPr lang="de-DE" sz="1800" dirty="0"/>
          </a:p>
        </p:txBody>
      </p:sp>
      <p:pic>
        <p:nvPicPr>
          <p:cNvPr id="26" name="Grafik 14">
            <a:extLst>
              <a:ext uri="{FF2B5EF4-FFF2-40B4-BE49-F238E27FC236}">
                <a16:creationId xmlns:a16="http://schemas.microsoft.com/office/drawing/2014/main" id="{0F51DEDC-7397-4688-9EF3-F57C86B0B1A6}"/>
              </a:ext>
            </a:extLst>
          </p:cNvPr>
          <p:cNvPicPr>
            <a:picLocks noChangeAspect="1"/>
          </p:cNvPicPr>
          <p:nvPr/>
        </p:nvPicPr>
        <p:blipFill rotWithShape="1">
          <a:blip r:embed="rId7">
            <a:extLst>
              <a:ext uri="{28A0092B-C50C-407E-A947-70E740481C1C}">
                <a14:useLocalDpi xmlns:a14="http://schemas.microsoft.com/office/drawing/2010/main" val="0"/>
              </a:ext>
            </a:extLst>
          </a:blip>
          <a:srcRect l="-1" r="7656" b="13400"/>
          <a:stretch/>
        </p:blipFill>
        <p:spPr>
          <a:xfrm>
            <a:off x="8979148" y="4692402"/>
            <a:ext cx="2949327" cy="1523342"/>
          </a:xfrm>
          <a:prstGeom prst="rect">
            <a:avLst/>
          </a:prstGeom>
        </p:spPr>
      </p:pic>
      <p:sp>
        <p:nvSpPr>
          <p:cNvPr id="27" name="Rectangle 14">
            <a:extLst>
              <a:ext uri="{FF2B5EF4-FFF2-40B4-BE49-F238E27FC236}">
                <a16:creationId xmlns:a16="http://schemas.microsoft.com/office/drawing/2014/main" id="{0701B7BB-8FA9-4EFE-9A56-7E1E5C797C40}"/>
              </a:ext>
            </a:extLst>
          </p:cNvPr>
          <p:cNvSpPr/>
          <p:nvPr/>
        </p:nvSpPr>
        <p:spPr>
          <a:xfrm>
            <a:off x="8681552" y="5072743"/>
            <a:ext cx="2535723" cy="13414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spcBef>
                <a:spcPts val="600"/>
              </a:spcBef>
            </a:pPr>
            <a:r>
              <a:rPr lang="en-GB" sz="1300" b="1" dirty="0"/>
              <a:t>HINWEIS:</a:t>
            </a:r>
          </a:p>
          <a:p>
            <a:pPr>
              <a:spcBef>
                <a:spcPts val="600"/>
              </a:spcBef>
            </a:pPr>
            <a:r>
              <a:rPr lang="de-DE" sz="1300" dirty="0"/>
              <a:t>Wählen Sie eines der hier gezeigten vorformatierten Tabellenformate, um eine neue Tabelle  zu erstellen.</a:t>
            </a:r>
          </a:p>
        </p:txBody>
      </p:sp>
      <p:sp>
        <p:nvSpPr>
          <p:cNvPr id="2" name="Fußzeilenplatzhalter 1"/>
          <p:cNvSpPr>
            <a:spLocks noGrp="1"/>
          </p:cNvSpPr>
          <p:nvPr>
            <p:ph type="ftr" sz="quarter" idx="15"/>
          </p:nvPr>
        </p:nvSpPr>
        <p:spPr/>
        <p:txBody>
          <a:bodyPr/>
          <a:lstStyle/>
          <a:p>
            <a:pPr algn="l">
              <a:tabLst>
                <a:tab pos="10260000" algn="r"/>
                <a:tab pos="10800000" algn="r"/>
              </a:tabLst>
            </a:pPr>
            <a:r>
              <a:rPr lang="pt-BR"/>
              <a:t>MAX-PLANCK-GESELLSCHAFT | Generalverwaltung		</a:t>
            </a:r>
            <a:fld id="{8393EF1B-B6C6-4C06-9A8A-925CB677681C}" type="slidenum">
              <a:rPr lang="pt-BR" smtClean="0"/>
              <a:t>24</a:t>
            </a:fld>
            <a:endParaRPr lang="de-DE" dirty="0"/>
          </a:p>
        </p:txBody>
      </p:sp>
    </p:spTree>
    <p:extLst>
      <p:ext uri="{BB962C8B-B14F-4D97-AF65-F5344CB8AC3E}">
        <p14:creationId xmlns:p14="http://schemas.microsoft.com/office/powerpoint/2010/main" val="931454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0A6C6777-E65A-4943-B60A-4B26776E0598}"/>
              </a:ext>
            </a:extLst>
          </p:cNvPr>
          <p:cNvGraphicFramePr>
            <a:graphicFrameLocks noChangeAspect="1"/>
          </p:cNvGraphicFramePr>
          <p:nvPr>
            <p:custDataLst>
              <p:tags r:id="rId2"/>
            </p:custDataLst>
            <p:extLst>
              <p:ext uri="{D42A27DB-BD31-4B8C-83A1-F6EECF244321}">
                <p14:modId xmlns:p14="http://schemas.microsoft.com/office/powerpoint/2010/main" val="1678809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526" name="think-cell Folie" r:id="rId5" imgW="7772400" imgH="10058400" progId="TCLayout.ActiveDocument.1">
                  <p:embed/>
                </p:oleObj>
              </mc:Choice>
              <mc:Fallback>
                <p:oleObj name="think-cell Folie" r:id="rId5" imgW="7772400" imgH="10058400" progId="TCLayout.ActiveDocument.1">
                  <p:embed/>
                  <p:pic>
                    <p:nvPicPr>
                      <p:cNvPr id="27" name="Object 26" hidden="1">
                        <a:extLst>
                          <a:ext uri="{FF2B5EF4-FFF2-40B4-BE49-F238E27FC236}">
                            <a16:creationId xmlns:a16="http://schemas.microsoft.com/office/drawing/2014/main" id="{0A6C6777-E65A-4943-B60A-4B26776E059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6" name="Rectangle 25" hidden="1">
            <a:extLst>
              <a:ext uri="{FF2B5EF4-FFF2-40B4-BE49-F238E27FC236}">
                <a16:creationId xmlns:a16="http://schemas.microsoft.com/office/drawing/2014/main" id="{62DD1C5F-E0C5-0543-872F-0563477942B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graphicFrame>
        <p:nvGraphicFramePr>
          <p:cNvPr id="17" name="Inhaltsplatzhalter 16"/>
          <p:cNvGraphicFramePr>
            <a:graphicFrameLocks noGrp="1"/>
          </p:cNvGraphicFramePr>
          <p:nvPr>
            <p:ph sz="half" idx="1"/>
            <p:extLst>
              <p:ext uri="{D42A27DB-BD31-4B8C-83A1-F6EECF244321}">
                <p14:modId xmlns:p14="http://schemas.microsoft.com/office/powerpoint/2010/main" val="4207742512"/>
              </p:ext>
            </p:extLst>
          </p:nvPr>
        </p:nvGraphicFramePr>
        <p:xfrm>
          <a:off x="6242050" y="2095183"/>
          <a:ext cx="2396295" cy="2222280"/>
        </p:xfrm>
        <a:graphic>
          <a:graphicData uri="http://schemas.openxmlformats.org/drawingml/2006/table">
            <a:tbl>
              <a:tblPr firstRow="1" bandRow="1">
                <a:tableStyleId>{5C22544A-7EE6-4342-B048-85BDC9FD1C3A}</a:tableStyleId>
              </a:tblPr>
              <a:tblGrid>
                <a:gridCol w="479259">
                  <a:extLst>
                    <a:ext uri="{9D8B030D-6E8A-4147-A177-3AD203B41FA5}">
                      <a16:colId xmlns:a16="http://schemas.microsoft.com/office/drawing/2014/main" val="2984102112"/>
                    </a:ext>
                  </a:extLst>
                </a:gridCol>
                <a:gridCol w="479259">
                  <a:extLst>
                    <a:ext uri="{9D8B030D-6E8A-4147-A177-3AD203B41FA5}">
                      <a16:colId xmlns:a16="http://schemas.microsoft.com/office/drawing/2014/main" val="1122101856"/>
                    </a:ext>
                  </a:extLst>
                </a:gridCol>
                <a:gridCol w="479259">
                  <a:extLst>
                    <a:ext uri="{9D8B030D-6E8A-4147-A177-3AD203B41FA5}">
                      <a16:colId xmlns:a16="http://schemas.microsoft.com/office/drawing/2014/main" val="788278416"/>
                    </a:ext>
                  </a:extLst>
                </a:gridCol>
                <a:gridCol w="479259">
                  <a:extLst>
                    <a:ext uri="{9D8B030D-6E8A-4147-A177-3AD203B41FA5}">
                      <a16:colId xmlns:a16="http://schemas.microsoft.com/office/drawing/2014/main" val="1068141420"/>
                    </a:ext>
                  </a:extLst>
                </a:gridCol>
                <a:gridCol w="479259">
                  <a:extLst>
                    <a:ext uri="{9D8B030D-6E8A-4147-A177-3AD203B41FA5}">
                      <a16:colId xmlns:a16="http://schemas.microsoft.com/office/drawing/2014/main" val="516151360"/>
                    </a:ext>
                  </a:extLst>
                </a:gridCol>
              </a:tblGrid>
              <a:tr h="444456">
                <a:tc>
                  <a:txBody>
                    <a:bodyPr/>
                    <a:lstStyle/>
                    <a:p>
                      <a:endParaRPr lang="de-DE" sz="2000" dirty="0"/>
                    </a:p>
                  </a:txBody>
                  <a:tcPr marL="101833" marR="101833" marT="50917" marB="50917">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a:p>
                  </a:txBody>
                  <a:tcPr marL="101833" marR="101833" marT="50917" marB="50917">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645336762"/>
                  </a:ext>
                </a:extLst>
              </a:tr>
              <a:tr h="444456">
                <a:tc>
                  <a:txBody>
                    <a:bodyPr/>
                    <a:lstStyle/>
                    <a:p>
                      <a:endParaRPr lang="de-DE" sz="2000" dirty="0"/>
                    </a:p>
                  </a:txBody>
                  <a:tcPr marL="101833" marR="101833" marT="50917" marB="50917">
                    <a:lnL w="12700" cap="flat" cmpd="sng" algn="ctr">
                      <a:noFill/>
                      <a:prstDash val="solid"/>
                      <a:round/>
                      <a:headEnd type="none" w="med" len="med"/>
                      <a:tailEnd type="none" w="med" len="med"/>
                    </a:lnL>
                  </a:tcPr>
                </a:tc>
                <a:tc>
                  <a:txBody>
                    <a:bodyPr/>
                    <a:lstStyle/>
                    <a:p>
                      <a:endParaRPr lang="de-DE" sz="2000" dirty="0"/>
                    </a:p>
                  </a:txBody>
                  <a:tcPr marL="101833" marR="101833" marT="50917" marB="50917"/>
                </a:tc>
                <a:tc>
                  <a:txBody>
                    <a:bodyPr/>
                    <a:lstStyle/>
                    <a:p>
                      <a:endParaRPr lang="de-DE" sz="2000" dirty="0"/>
                    </a:p>
                  </a:txBody>
                  <a:tcPr marL="101833" marR="101833" marT="50917" marB="50917"/>
                </a:tc>
                <a:tc>
                  <a:txBody>
                    <a:bodyPr/>
                    <a:lstStyle/>
                    <a:p>
                      <a:endParaRPr lang="de-DE" sz="2000" dirty="0"/>
                    </a:p>
                  </a:txBody>
                  <a:tcPr marL="101833" marR="101833" marT="50917" marB="50917"/>
                </a:tc>
                <a:tc>
                  <a:txBody>
                    <a:bodyPr/>
                    <a:lstStyle/>
                    <a:p>
                      <a:endParaRPr lang="de-DE" sz="200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2876813764"/>
                  </a:ext>
                </a:extLst>
              </a:tr>
              <a:tr h="444456">
                <a:tc>
                  <a:txBody>
                    <a:bodyPr/>
                    <a:lstStyle/>
                    <a:p>
                      <a:endParaRPr lang="de-DE" sz="2000"/>
                    </a:p>
                  </a:txBody>
                  <a:tcPr marL="101833" marR="101833" marT="50917" marB="50917">
                    <a:lnL w="12700" cap="flat" cmpd="sng" algn="ctr">
                      <a:noFill/>
                      <a:prstDash val="solid"/>
                      <a:round/>
                      <a:headEnd type="none" w="med" len="med"/>
                      <a:tailEnd type="none" w="med" len="med"/>
                    </a:lnL>
                  </a:tcPr>
                </a:tc>
                <a:tc>
                  <a:txBody>
                    <a:bodyPr/>
                    <a:lstStyle/>
                    <a:p>
                      <a:endParaRPr lang="de-DE" sz="2000" dirty="0"/>
                    </a:p>
                  </a:txBody>
                  <a:tcPr marL="101833" marR="101833" marT="50917" marB="50917"/>
                </a:tc>
                <a:tc>
                  <a:txBody>
                    <a:bodyPr/>
                    <a:lstStyle/>
                    <a:p>
                      <a:endParaRPr lang="de-DE" sz="2000"/>
                    </a:p>
                  </a:txBody>
                  <a:tcPr marL="101833" marR="101833" marT="50917" marB="50917"/>
                </a:tc>
                <a:tc>
                  <a:txBody>
                    <a:bodyPr/>
                    <a:lstStyle/>
                    <a:p>
                      <a:endParaRPr lang="de-DE" sz="2000" dirty="0"/>
                    </a:p>
                  </a:txBody>
                  <a:tcPr marL="101833" marR="101833" marT="50917" marB="50917"/>
                </a:tc>
                <a:tc>
                  <a:txBody>
                    <a:bodyPr/>
                    <a:lstStyle/>
                    <a:p>
                      <a:endParaRPr lang="de-DE" sz="200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2312888097"/>
                  </a:ext>
                </a:extLst>
              </a:tr>
              <a:tr h="444456">
                <a:tc>
                  <a:txBody>
                    <a:bodyPr/>
                    <a:lstStyle/>
                    <a:p>
                      <a:endParaRPr lang="de-DE" sz="2000"/>
                    </a:p>
                  </a:txBody>
                  <a:tcPr marL="101833" marR="101833" marT="50917" marB="50917">
                    <a:lnL w="12700" cap="flat" cmpd="sng" algn="ctr">
                      <a:noFill/>
                      <a:prstDash val="solid"/>
                      <a:round/>
                      <a:headEnd type="none" w="med" len="med"/>
                      <a:tailEnd type="none" w="med" len="med"/>
                    </a:lnL>
                  </a:tcPr>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dirty="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2926585860"/>
                  </a:ext>
                </a:extLst>
              </a:tr>
              <a:tr h="444456">
                <a:tc>
                  <a:txBody>
                    <a:bodyPr/>
                    <a:lstStyle/>
                    <a:p>
                      <a:endParaRPr lang="de-DE" sz="2000"/>
                    </a:p>
                  </a:txBody>
                  <a:tcPr marL="101833" marR="101833" marT="50917" marB="50917">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de-DE" sz="2000"/>
                    </a:p>
                  </a:txBody>
                  <a:tcPr marL="101833" marR="101833" marT="50917" marB="50917">
                    <a:lnB w="12700" cap="flat" cmpd="sng" algn="ctr">
                      <a:noFill/>
                      <a:prstDash val="solid"/>
                      <a:round/>
                      <a:headEnd type="none" w="med" len="med"/>
                      <a:tailEnd type="none" w="med" len="med"/>
                    </a:lnB>
                  </a:tcPr>
                </a:tc>
                <a:tc>
                  <a:txBody>
                    <a:bodyPr/>
                    <a:lstStyle/>
                    <a:p>
                      <a:endParaRPr lang="de-DE" sz="2000" dirty="0"/>
                    </a:p>
                  </a:txBody>
                  <a:tcPr marL="101833" marR="101833" marT="50917" marB="50917">
                    <a:lnB w="12700" cap="flat" cmpd="sng" algn="ctr">
                      <a:noFill/>
                      <a:prstDash val="solid"/>
                      <a:round/>
                      <a:headEnd type="none" w="med" len="med"/>
                      <a:tailEnd type="none" w="med" len="med"/>
                    </a:lnB>
                  </a:tcPr>
                </a:tc>
                <a:tc>
                  <a:txBody>
                    <a:bodyPr/>
                    <a:lstStyle/>
                    <a:p>
                      <a:endParaRPr lang="de-DE" sz="2000" dirty="0"/>
                    </a:p>
                  </a:txBody>
                  <a:tcPr marL="101833" marR="101833" marT="50917" marB="50917">
                    <a:lnB w="12700" cap="flat" cmpd="sng" algn="ctr">
                      <a:noFill/>
                      <a:prstDash val="solid"/>
                      <a:round/>
                      <a:headEnd type="none" w="med" len="med"/>
                      <a:tailEnd type="none" w="med" len="med"/>
                    </a:lnB>
                  </a:tcPr>
                </a:tc>
                <a:tc>
                  <a:txBody>
                    <a:bodyPr/>
                    <a:lstStyle/>
                    <a:p>
                      <a:endParaRPr lang="de-DE" sz="2000" dirty="0"/>
                    </a:p>
                  </a:txBody>
                  <a:tcPr marL="101833" marR="101833" marT="50917" marB="50917">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793956111"/>
                  </a:ext>
                </a:extLst>
              </a:tr>
            </a:tbl>
          </a:graphicData>
        </a:graphic>
      </p:graphicFrame>
      <p:graphicFrame>
        <p:nvGraphicFramePr>
          <p:cNvPr id="18" name="Inhaltsplatzhalter 17"/>
          <p:cNvGraphicFramePr>
            <a:graphicFrameLocks noGrp="1"/>
          </p:cNvGraphicFramePr>
          <p:nvPr>
            <p:ph sz="half" idx="2"/>
            <p:extLst>
              <p:ext uri="{D42A27DB-BD31-4B8C-83A1-F6EECF244321}">
                <p14:modId xmlns:p14="http://schemas.microsoft.com/office/powerpoint/2010/main" val="1820928944"/>
              </p:ext>
            </p:extLst>
          </p:nvPr>
        </p:nvGraphicFramePr>
        <p:xfrm>
          <a:off x="8825215" y="2095184"/>
          <a:ext cx="2396295" cy="2222280"/>
        </p:xfrm>
        <a:graphic>
          <a:graphicData uri="http://schemas.openxmlformats.org/drawingml/2006/table">
            <a:tbl>
              <a:tblPr firstRow="1" bandRow="1">
                <a:tableStyleId>{21E4AEA4-8DFA-4A89-87EB-49C32662AFE0}</a:tableStyleId>
              </a:tblPr>
              <a:tblGrid>
                <a:gridCol w="479259">
                  <a:extLst>
                    <a:ext uri="{9D8B030D-6E8A-4147-A177-3AD203B41FA5}">
                      <a16:colId xmlns:a16="http://schemas.microsoft.com/office/drawing/2014/main" val="1073168336"/>
                    </a:ext>
                  </a:extLst>
                </a:gridCol>
                <a:gridCol w="479259">
                  <a:extLst>
                    <a:ext uri="{9D8B030D-6E8A-4147-A177-3AD203B41FA5}">
                      <a16:colId xmlns:a16="http://schemas.microsoft.com/office/drawing/2014/main" val="4080520360"/>
                    </a:ext>
                  </a:extLst>
                </a:gridCol>
                <a:gridCol w="479259">
                  <a:extLst>
                    <a:ext uri="{9D8B030D-6E8A-4147-A177-3AD203B41FA5}">
                      <a16:colId xmlns:a16="http://schemas.microsoft.com/office/drawing/2014/main" val="354740455"/>
                    </a:ext>
                  </a:extLst>
                </a:gridCol>
                <a:gridCol w="479259">
                  <a:extLst>
                    <a:ext uri="{9D8B030D-6E8A-4147-A177-3AD203B41FA5}">
                      <a16:colId xmlns:a16="http://schemas.microsoft.com/office/drawing/2014/main" val="900262999"/>
                    </a:ext>
                  </a:extLst>
                </a:gridCol>
                <a:gridCol w="479259">
                  <a:extLst>
                    <a:ext uri="{9D8B030D-6E8A-4147-A177-3AD203B41FA5}">
                      <a16:colId xmlns:a16="http://schemas.microsoft.com/office/drawing/2014/main" val="2384793531"/>
                    </a:ext>
                  </a:extLst>
                </a:gridCol>
              </a:tblGrid>
              <a:tr h="444456">
                <a:tc>
                  <a:txBody>
                    <a:bodyPr/>
                    <a:lstStyle/>
                    <a:p>
                      <a:endParaRPr lang="de-DE" sz="2000" dirty="0"/>
                    </a:p>
                  </a:txBody>
                  <a:tcPr marL="101833" marR="101833" marT="50917" marB="50917">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dirty="0"/>
                    </a:p>
                  </a:txBody>
                  <a:tcPr marL="101833" marR="101833" marT="50917" marB="50917">
                    <a:lnT w="12700" cap="flat" cmpd="sng" algn="ctr">
                      <a:noFill/>
                      <a:prstDash val="solid"/>
                      <a:round/>
                      <a:headEnd type="none" w="med" len="med"/>
                      <a:tailEnd type="none" w="med" len="med"/>
                    </a:lnT>
                  </a:tcPr>
                </a:tc>
                <a:tc>
                  <a:txBody>
                    <a:bodyPr/>
                    <a:lstStyle/>
                    <a:p>
                      <a:endParaRPr lang="de-DE" sz="2000"/>
                    </a:p>
                  </a:txBody>
                  <a:tcPr marL="101833" marR="101833" marT="50917" marB="50917">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22676389"/>
                  </a:ext>
                </a:extLst>
              </a:tr>
              <a:tr h="444456">
                <a:tc>
                  <a:txBody>
                    <a:bodyPr/>
                    <a:lstStyle/>
                    <a:p>
                      <a:endParaRPr lang="de-DE" sz="2000" dirty="0"/>
                    </a:p>
                  </a:txBody>
                  <a:tcPr marL="101833" marR="101833" marT="50917" marB="50917">
                    <a:lnL w="12700" cap="flat" cmpd="sng" algn="ctr">
                      <a:noFill/>
                      <a:prstDash val="solid"/>
                      <a:round/>
                      <a:headEnd type="none" w="med" len="med"/>
                      <a:tailEnd type="none" w="med" len="med"/>
                    </a:lnL>
                  </a:tcPr>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122896140"/>
                  </a:ext>
                </a:extLst>
              </a:tr>
              <a:tr h="444456">
                <a:tc>
                  <a:txBody>
                    <a:bodyPr/>
                    <a:lstStyle/>
                    <a:p>
                      <a:endParaRPr lang="de-DE" sz="2000"/>
                    </a:p>
                  </a:txBody>
                  <a:tcPr marL="101833" marR="101833" marT="50917" marB="50917">
                    <a:lnL w="12700" cap="flat" cmpd="sng" algn="ctr">
                      <a:noFill/>
                      <a:prstDash val="solid"/>
                      <a:round/>
                      <a:headEnd type="none" w="med" len="med"/>
                      <a:tailEnd type="none" w="med" len="med"/>
                    </a:lnL>
                  </a:tcPr>
                </a:tc>
                <a:tc>
                  <a:txBody>
                    <a:bodyPr/>
                    <a:lstStyle/>
                    <a:p>
                      <a:endParaRPr lang="de-DE" sz="2000"/>
                    </a:p>
                  </a:txBody>
                  <a:tcPr marL="101833" marR="101833" marT="50917" marB="50917"/>
                </a:tc>
                <a:tc>
                  <a:txBody>
                    <a:bodyPr/>
                    <a:lstStyle/>
                    <a:p>
                      <a:endParaRPr lang="de-DE" sz="2000" dirty="0"/>
                    </a:p>
                  </a:txBody>
                  <a:tcPr marL="101833" marR="101833" marT="50917" marB="50917"/>
                </a:tc>
                <a:tc>
                  <a:txBody>
                    <a:bodyPr/>
                    <a:lstStyle/>
                    <a:p>
                      <a:endParaRPr lang="de-DE" sz="2000"/>
                    </a:p>
                  </a:txBody>
                  <a:tcPr marL="101833" marR="101833" marT="50917" marB="50917"/>
                </a:tc>
                <a:tc>
                  <a:txBody>
                    <a:bodyPr/>
                    <a:lstStyle/>
                    <a:p>
                      <a:endParaRPr lang="de-DE" sz="2000" dirty="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2478610574"/>
                  </a:ext>
                </a:extLst>
              </a:tr>
              <a:tr h="444456">
                <a:tc>
                  <a:txBody>
                    <a:bodyPr/>
                    <a:lstStyle/>
                    <a:p>
                      <a:endParaRPr lang="de-DE" sz="2000"/>
                    </a:p>
                  </a:txBody>
                  <a:tcPr marL="101833" marR="101833" marT="50917" marB="50917">
                    <a:lnL w="12700" cap="flat" cmpd="sng" algn="ctr">
                      <a:noFill/>
                      <a:prstDash val="solid"/>
                      <a:round/>
                      <a:headEnd type="none" w="med" len="med"/>
                      <a:tailEnd type="none" w="med" len="med"/>
                    </a:lnL>
                  </a:tcPr>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a:p>
                  </a:txBody>
                  <a:tcPr marL="101833" marR="101833" marT="50917" marB="50917"/>
                </a:tc>
                <a:tc>
                  <a:txBody>
                    <a:bodyPr/>
                    <a:lstStyle/>
                    <a:p>
                      <a:endParaRPr lang="de-DE" sz="2000"/>
                    </a:p>
                  </a:txBody>
                  <a:tcPr marL="101833" marR="101833" marT="50917" marB="50917">
                    <a:lnR w="12700" cap="flat" cmpd="sng" algn="ctr">
                      <a:noFill/>
                      <a:prstDash val="solid"/>
                      <a:round/>
                      <a:headEnd type="none" w="med" len="med"/>
                      <a:tailEnd type="none" w="med" len="med"/>
                    </a:lnR>
                  </a:tcPr>
                </a:tc>
                <a:extLst>
                  <a:ext uri="{0D108BD9-81ED-4DB2-BD59-A6C34878D82A}">
                    <a16:rowId xmlns:a16="http://schemas.microsoft.com/office/drawing/2014/main" val="130833743"/>
                  </a:ext>
                </a:extLst>
              </a:tr>
              <a:tr h="444456">
                <a:tc>
                  <a:txBody>
                    <a:bodyPr/>
                    <a:lstStyle/>
                    <a:p>
                      <a:endParaRPr lang="de-DE" sz="2000" dirty="0"/>
                    </a:p>
                  </a:txBody>
                  <a:tcPr marL="101833" marR="101833" marT="50917" marB="50917">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de-DE" sz="2000"/>
                    </a:p>
                  </a:txBody>
                  <a:tcPr marL="101833" marR="101833" marT="50917" marB="50917">
                    <a:lnB w="12700" cap="flat" cmpd="sng" algn="ctr">
                      <a:noFill/>
                      <a:prstDash val="solid"/>
                      <a:round/>
                      <a:headEnd type="none" w="med" len="med"/>
                      <a:tailEnd type="none" w="med" len="med"/>
                    </a:lnB>
                  </a:tcPr>
                </a:tc>
                <a:tc>
                  <a:txBody>
                    <a:bodyPr/>
                    <a:lstStyle/>
                    <a:p>
                      <a:endParaRPr lang="de-DE" sz="2000" dirty="0"/>
                    </a:p>
                  </a:txBody>
                  <a:tcPr marL="101833" marR="101833" marT="50917" marB="50917">
                    <a:lnB w="12700" cap="flat" cmpd="sng" algn="ctr">
                      <a:noFill/>
                      <a:prstDash val="solid"/>
                      <a:round/>
                      <a:headEnd type="none" w="med" len="med"/>
                      <a:tailEnd type="none" w="med" len="med"/>
                    </a:lnB>
                  </a:tcPr>
                </a:tc>
                <a:tc>
                  <a:txBody>
                    <a:bodyPr/>
                    <a:lstStyle/>
                    <a:p>
                      <a:endParaRPr lang="de-DE" sz="2000"/>
                    </a:p>
                  </a:txBody>
                  <a:tcPr marL="101833" marR="101833" marT="50917" marB="50917">
                    <a:lnB w="12700" cap="flat" cmpd="sng" algn="ctr">
                      <a:noFill/>
                      <a:prstDash val="solid"/>
                      <a:round/>
                      <a:headEnd type="none" w="med" len="med"/>
                      <a:tailEnd type="none" w="med" len="med"/>
                    </a:lnB>
                  </a:tcPr>
                </a:tc>
                <a:tc>
                  <a:txBody>
                    <a:bodyPr/>
                    <a:lstStyle/>
                    <a:p>
                      <a:endParaRPr lang="de-DE" sz="2000" dirty="0"/>
                    </a:p>
                  </a:txBody>
                  <a:tcPr marL="101833" marR="101833" marT="50917" marB="50917">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172472240"/>
                  </a:ext>
                </a:extLst>
              </a:tr>
            </a:tbl>
          </a:graphicData>
        </a:graphic>
      </p:graphicFrame>
      <p:sp>
        <p:nvSpPr>
          <p:cNvPr id="5" name="Titel 4"/>
          <p:cNvSpPr>
            <a:spLocks noGrp="1"/>
          </p:cNvSpPr>
          <p:nvPr>
            <p:ph type="title"/>
          </p:nvPr>
        </p:nvSpPr>
        <p:spPr/>
        <p:txBody>
          <a:bodyPr/>
          <a:lstStyle/>
          <a:p>
            <a:r>
              <a:rPr lang="de-DE" dirty="0"/>
              <a:t>Bestehende Tabellen ins neue Format bringen</a:t>
            </a:r>
            <a:br>
              <a:rPr lang="de-DE" dirty="0"/>
            </a:br>
            <a:r>
              <a:rPr lang="de-DE" sz="1800" b="0" cap="none" spc="50" dirty="0"/>
              <a:t>Mit PPT Tabellenvorlagen</a:t>
            </a:r>
            <a:endParaRPr lang="de-DE" sz="1800" dirty="0"/>
          </a:p>
        </p:txBody>
      </p:sp>
      <p:sp>
        <p:nvSpPr>
          <p:cNvPr id="3" name="Textfeld 2">
            <a:extLst>
              <a:ext uri="{FF2B5EF4-FFF2-40B4-BE49-F238E27FC236}">
                <a16:creationId xmlns:a16="http://schemas.microsoft.com/office/drawing/2014/main" id="{C12AE0E2-9C97-4B08-973D-0D7B7EC469BC}"/>
              </a:ext>
            </a:extLst>
          </p:cNvPr>
          <p:cNvSpPr txBox="1"/>
          <p:nvPr/>
        </p:nvSpPr>
        <p:spPr>
          <a:xfrm>
            <a:off x="961097" y="2096506"/>
            <a:ext cx="5120615" cy="2462213"/>
          </a:xfrm>
          <a:prstGeom prst="rect">
            <a:avLst/>
          </a:prstGeom>
          <a:noFill/>
        </p:spPr>
        <p:txBody>
          <a:bodyPr wrap="square" lIns="0" tIns="0" rIns="0" bIns="0" rtlCol="0">
            <a:spAutoFit/>
          </a:bodyPr>
          <a:lstStyle/>
          <a:p>
            <a:r>
              <a:rPr lang="de-DE" sz="1600" b="1" spc="40" dirty="0">
                <a:solidFill>
                  <a:schemeClr val="tx2"/>
                </a:solidFill>
              </a:rPr>
              <a:t>Sie wollen eine bestehende Tabelle einfach in eines der oben gezeigte Formate bringen?</a:t>
            </a:r>
          </a:p>
          <a:p>
            <a:endParaRPr lang="de-DE" sz="1600" dirty="0"/>
          </a:p>
          <a:p>
            <a:pPr marL="342900" indent="-342900">
              <a:buAutoNum type="arabicPeriod"/>
            </a:pPr>
            <a:r>
              <a:rPr lang="de-DE" sz="1600" dirty="0"/>
              <a:t>Wählen Sie ihre zu formatierende Tabelle aus</a:t>
            </a:r>
          </a:p>
          <a:p>
            <a:pPr marL="342900" indent="-342900">
              <a:buAutoNum type="arabicPeriod"/>
            </a:pPr>
            <a:r>
              <a:rPr lang="de-DE" sz="1600" dirty="0"/>
              <a:t>Öffnen Sie den neu erschienenen Tab „Tabellenentwurf“</a:t>
            </a:r>
          </a:p>
          <a:p>
            <a:pPr marL="342900" indent="-342900">
              <a:buAutoNum type="arabicPeriod"/>
            </a:pPr>
            <a:r>
              <a:rPr lang="de-DE" sz="1600" dirty="0"/>
              <a:t>Wählen Sie eines der 4 markierten Formate aus</a:t>
            </a:r>
          </a:p>
          <a:p>
            <a:pPr marL="342900" indent="-342900">
              <a:buAutoNum type="arabicPeriod"/>
            </a:pPr>
            <a:r>
              <a:rPr lang="de-DE" sz="1600" dirty="0"/>
              <a:t>Passen sie die Schriftgröße an auf 16pt (ggf. kleiner)</a:t>
            </a:r>
          </a:p>
          <a:p>
            <a:pPr marL="342900" indent="-342900">
              <a:buAutoNum type="arabicPeriod"/>
            </a:pPr>
            <a:r>
              <a:rPr lang="de-DE" sz="1600" dirty="0"/>
              <a:t>Steuern Sie ihre Überschriftenzeile- &amp; Spalte </a:t>
            </a:r>
            <a:r>
              <a:rPr lang="de-DE" sz="1600" dirty="0" smtClean="0"/>
              <a:t>im Tabellenformatoptionen-Feld</a:t>
            </a:r>
            <a:endParaRPr lang="de-DE" sz="1600" dirty="0"/>
          </a:p>
        </p:txBody>
      </p:sp>
      <p:pic>
        <p:nvPicPr>
          <p:cNvPr id="8" name="Grafik 7">
            <a:extLst>
              <a:ext uri="{FF2B5EF4-FFF2-40B4-BE49-F238E27FC236}">
                <a16:creationId xmlns:a16="http://schemas.microsoft.com/office/drawing/2014/main" id="{909CC786-077B-45E5-9B72-0F0A258069F6}"/>
              </a:ext>
            </a:extLst>
          </p:cNvPr>
          <p:cNvPicPr>
            <a:picLocks noChangeAspect="1"/>
          </p:cNvPicPr>
          <p:nvPr/>
        </p:nvPicPr>
        <p:blipFill rotWithShape="1">
          <a:blip r:embed="rId7"/>
          <a:srcRect t="9698"/>
          <a:stretch/>
        </p:blipFill>
        <p:spPr>
          <a:xfrm>
            <a:off x="969592" y="5016125"/>
            <a:ext cx="10274672" cy="1219276"/>
          </a:xfrm>
          <a:prstGeom prst="rect">
            <a:avLst/>
          </a:prstGeom>
        </p:spPr>
      </p:pic>
      <p:sp>
        <p:nvSpPr>
          <p:cNvPr id="7" name="Rectangle 6">
            <a:extLst>
              <a:ext uri="{FF2B5EF4-FFF2-40B4-BE49-F238E27FC236}">
                <a16:creationId xmlns:a16="http://schemas.microsoft.com/office/drawing/2014/main" id="{C00102B9-A857-694E-9AA8-467B429A1124}"/>
              </a:ext>
            </a:extLst>
          </p:cNvPr>
          <p:cNvSpPr/>
          <p:nvPr/>
        </p:nvSpPr>
        <p:spPr>
          <a:xfrm>
            <a:off x="960437" y="5320181"/>
            <a:ext cx="2385144" cy="47653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bg1"/>
              </a:solidFill>
            </a:endParaRPr>
          </a:p>
        </p:txBody>
      </p:sp>
      <p:sp>
        <p:nvSpPr>
          <p:cNvPr id="21" name="Rectangle 20">
            <a:extLst>
              <a:ext uri="{FF2B5EF4-FFF2-40B4-BE49-F238E27FC236}">
                <a16:creationId xmlns:a16="http://schemas.microsoft.com/office/drawing/2014/main" id="{0FDABB6A-99CA-534B-8E27-876AC0B5473F}"/>
              </a:ext>
            </a:extLst>
          </p:cNvPr>
          <p:cNvSpPr/>
          <p:nvPr/>
        </p:nvSpPr>
        <p:spPr>
          <a:xfrm>
            <a:off x="4168934" y="5320181"/>
            <a:ext cx="2686665" cy="72297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bg1"/>
              </a:solidFill>
            </a:endParaRPr>
          </a:p>
        </p:txBody>
      </p:sp>
      <p:sp>
        <p:nvSpPr>
          <p:cNvPr id="22" name="TextBox 21">
            <a:extLst>
              <a:ext uri="{FF2B5EF4-FFF2-40B4-BE49-F238E27FC236}">
                <a16:creationId xmlns:a16="http://schemas.microsoft.com/office/drawing/2014/main" id="{17ACBD3C-F1B9-F74C-8B3E-A844176AD097}"/>
              </a:ext>
            </a:extLst>
          </p:cNvPr>
          <p:cNvSpPr txBox="1"/>
          <p:nvPr/>
        </p:nvSpPr>
        <p:spPr>
          <a:xfrm>
            <a:off x="4168934" y="4670145"/>
            <a:ext cx="298480" cy="338554"/>
          </a:xfrm>
          <a:prstGeom prst="rect">
            <a:avLst/>
          </a:prstGeom>
          <a:noFill/>
        </p:spPr>
        <p:txBody>
          <a:bodyPr wrap="square" rtlCol="0">
            <a:spAutoFit/>
          </a:bodyPr>
          <a:lstStyle/>
          <a:p>
            <a:pPr algn="ctr"/>
            <a:r>
              <a:rPr lang="de-DE" sz="1600" b="1" dirty="0">
                <a:solidFill>
                  <a:schemeClr val="tx2"/>
                </a:solidFill>
              </a:rPr>
              <a:t>3</a:t>
            </a:r>
            <a:endParaRPr lang="en-DE" sz="1600" b="1" dirty="0">
              <a:solidFill>
                <a:schemeClr val="tx2"/>
              </a:solidFill>
            </a:endParaRPr>
          </a:p>
        </p:txBody>
      </p:sp>
      <p:sp>
        <p:nvSpPr>
          <p:cNvPr id="23" name="Rectangle 22">
            <a:extLst>
              <a:ext uri="{FF2B5EF4-FFF2-40B4-BE49-F238E27FC236}">
                <a16:creationId xmlns:a16="http://schemas.microsoft.com/office/drawing/2014/main" id="{F3E93F3E-B4F8-0B4A-B96E-85EE8CC1334E}"/>
              </a:ext>
            </a:extLst>
          </p:cNvPr>
          <p:cNvSpPr/>
          <p:nvPr/>
        </p:nvSpPr>
        <p:spPr>
          <a:xfrm>
            <a:off x="10153728" y="5016125"/>
            <a:ext cx="1054269" cy="36486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bg1"/>
              </a:solidFill>
            </a:endParaRPr>
          </a:p>
        </p:txBody>
      </p:sp>
      <p:sp>
        <p:nvSpPr>
          <p:cNvPr id="24" name="TextBox 23">
            <a:extLst>
              <a:ext uri="{FF2B5EF4-FFF2-40B4-BE49-F238E27FC236}">
                <a16:creationId xmlns:a16="http://schemas.microsoft.com/office/drawing/2014/main" id="{D1E3AD17-4724-5040-A53B-79550E8F8C00}"/>
              </a:ext>
            </a:extLst>
          </p:cNvPr>
          <p:cNvSpPr txBox="1"/>
          <p:nvPr/>
        </p:nvSpPr>
        <p:spPr>
          <a:xfrm>
            <a:off x="10977243" y="4679952"/>
            <a:ext cx="298480" cy="338554"/>
          </a:xfrm>
          <a:prstGeom prst="rect">
            <a:avLst/>
          </a:prstGeom>
          <a:noFill/>
        </p:spPr>
        <p:txBody>
          <a:bodyPr wrap="square" rtlCol="0">
            <a:spAutoFit/>
          </a:bodyPr>
          <a:lstStyle/>
          <a:p>
            <a:pPr algn="ctr"/>
            <a:r>
              <a:rPr lang="de-DE" sz="1600" b="1" dirty="0">
                <a:solidFill>
                  <a:schemeClr val="tx2"/>
                </a:solidFill>
              </a:rPr>
              <a:t>2</a:t>
            </a:r>
            <a:endParaRPr lang="en-DE" sz="1600" b="1" dirty="0">
              <a:solidFill>
                <a:schemeClr val="tx2"/>
              </a:solidFill>
            </a:endParaRPr>
          </a:p>
        </p:txBody>
      </p:sp>
      <p:sp>
        <p:nvSpPr>
          <p:cNvPr id="13" name="TextBox 12">
            <a:extLst>
              <a:ext uri="{FF2B5EF4-FFF2-40B4-BE49-F238E27FC236}">
                <a16:creationId xmlns:a16="http://schemas.microsoft.com/office/drawing/2014/main" id="{B39E8BC7-87C6-7141-B52A-C4E89014035C}"/>
              </a:ext>
            </a:extLst>
          </p:cNvPr>
          <p:cNvSpPr txBox="1"/>
          <p:nvPr/>
        </p:nvSpPr>
        <p:spPr>
          <a:xfrm>
            <a:off x="984003" y="4682707"/>
            <a:ext cx="298479" cy="338554"/>
          </a:xfrm>
          <a:prstGeom prst="rect">
            <a:avLst/>
          </a:prstGeom>
          <a:noFill/>
        </p:spPr>
        <p:txBody>
          <a:bodyPr wrap="square" rtlCol="0">
            <a:spAutoFit/>
          </a:bodyPr>
          <a:lstStyle/>
          <a:p>
            <a:pPr algn="ctr"/>
            <a:r>
              <a:rPr lang="de-DE" sz="1600" b="1" dirty="0">
                <a:solidFill>
                  <a:schemeClr val="tx2"/>
                </a:solidFill>
              </a:rPr>
              <a:t>5</a:t>
            </a:r>
            <a:endParaRPr lang="en-DE" sz="1600" b="1" dirty="0">
              <a:solidFill>
                <a:schemeClr val="tx2"/>
              </a:solidFill>
            </a:endParaRPr>
          </a:p>
        </p:txBody>
      </p:sp>
      <p:sp>
        <p:nvSpPr>
          <p:cNvPr id="2" name="Fußzeilenplatzhalter 1"/>
          <p:cNvSpPr>
            <a:spLocks noGrp="1"/>
          </p:cNvSpPr>
          <p:nvPr>
            <p:ph type="ftr" sz="quarter" idx="15"/>
          </p:nvPr>
        </p:nvSpPr>
        <p:spPr/>
        <p:txBody>
          <a:bodyPr/>
          <a:lstStyle/>
          <a:p>
            <a:pPr algn="l">
              <a:tabLst>
                <a:tab pos="10260000" algn="r"/>
                <a:tab pos="10800000" algn="r"/>
              </a:tabLst>
            </a:pPr>
            <a:r>
              <a:rPr lang="pt-BR"/>
              <a:t>MAX-PLANCK-GESELLSCHAFT | Generalverwaltung		</a:t>
            </a:r>
            <a:fld id="{98F09812-63C0-41AE-92CB-96443DEC2920}" type="slidenum">
              <a:rPr lang="pt-BR" smtClean="0"/>
              <a:t>25</a:t>
            </a:fld>
            <a:endParaRPr lang="de-DE" dirty="0"/>
          </a:p>
        </p:txBody>
      </p:sp>
    </p:spTree>
    <p:extLst>
      <p:ext uri="{BB962C8B-B14F-4D97-AF65-F5344CB8AC3E}">
        <p14:creationId xmlns:p14="http://schemas.microsoft.com/office/powerpoint/2010/main" val="228675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80C7D4D-05B0-B944-9C7C-974CCDF285D1}"/>
              </a:ext>
            </a:extLst>
          </p:cNvPr>
          <p:cNvSpPr>
            <a:spLocks noGrp="1"/>
          </p:cNvSpPr>
          <p:nvPr>
            <p:ph sz="half" idx="1"/>
          </p:nvPr>
        </p:nvSpPr>
        <p:spPr/>
        <p:txBody>
          <a:bodyPr numCol="4" spcCol="360000"/>
          <a:lstStyle/>
          <a:p>
            <a:r>
              <a:rPr lang="de-DE" dirty="0"/>
              <a:t>Schritt 1</a:t>
            </a:r>
          </a:p>
          <a:p>
            <a:endParaRPr lang="de-DE" dirty="0"/>
          </a:p>
          <a:p>
            <a:pPr lvl="1"/>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 </a:t>
            </a:r>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 </a:t>
            </a:r>
            <a:r>
              <a:rPr lang="de-DE" dirty="0" err="1"/>
              <a:t>tincidunt</a:t>
            </a:r>
            <a:r>
              <a:rPr lang="de-DE" dirty="0"/>
              <a:t>.</a:t>
            </a:r>
          </a:p>
          <a:p>
            <a:pPr lvl="1"/>
            <a:r>
              <a:rPr lang="de-DE" dirty="0"/>
              <a:t>Leerzeile</a:t>
            </a:r>
          </a:p>
          <a:p>
            <a:pPr lvl="1"/>
            <a:r>
              <a:rPr lang="de-DE" dirty="0"/>
              <a:t>Leerzeile…</a:t>
            </a:r>
          </a:p>
          <a:p>
            <a:pPr lvl="1"/>
            <a:endParaRPr lang="de-DE" dirty="0"/>
          </a:p>
          <a:p>
            <a:pPr lvl="1"/>
            <a:endParaRPr lang="de-DE" dirty="0"/>
          </a:p>
          <a:p>
            <a:pPr lvl="1"/>
            <a:r>
              <a:rPr lang="de-DE" b="1" dirty="0">
                <a:solidFill>
                  <a:schemeClr val="tx2"/>
                </a:solidFill>
              </a:rPr>
              <a:t>Schritt 2</a:t>
            </a:r>
          </a:p>
          <a:p>
            <a:endParaRPr lang="de-DE" dirty="0"/>
          </a:p>
          <a:p>
            <a:pPr lvl="1"/>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 </a:t>
            </a:r>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 </a:t>
            </a:r>
            <a:r>
              <a:rPr lang="de-DE" dirty="0" err="1"/>
              <a:t>tincidunt</a:t>
            </a:r>
            <a:r>
              <a:rPr lang="de-DE" dirty="0"/>
              <a:t>.</a:t>
            </a:r>
          </a:p>
          <a:p>
            <a:pPr lvl="1"/>
            <a:endParaRPr lang="de-DE" dirty="0"/>
          </a:p>
          <a:p>
            <a:pPr lvl="1"/>
            <a:endParaRPr lang="de-DE" dirty="0"/>
          </a:p>
          <a:p>
            <a:pPr lvl="1"/>
            <a:endParaRPr lang="de-DE" dirty="0"/>
          </a:p>
          <a:p>
            <a:pPr lvl="1"/>
            <a:endParaRPr lang="de-DE" dirty="0"/>
          </a:p>
          <a:p>
            <a:r>
              <a:rPr lang="de-DE" dirty="0"/>
              <a:t>Schritt 3</a:t>
            </a:r>
          </a:p>
          <a:p>
            <a:endParaRPr lang="de-DE" dirty="0"/>
          </a:p>
          <a:p>
            <a:pPr lvl="1"/>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 </a:t>
            </a:r>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 </a:t>
            </a:r>
            <a:r>
              <a:rPr lang="de-DE" dirty="0" err="1"/>
              <a:t>tincidunt</a:t>
            </a:r>
            <a:r>
              <a:rPr lang="de-DE" dirty="0"/>
              <a:t>.</a:t>
            </a:r>
          </a:p>
          <a:p>
            <a:pPr lvl="1"/>
            <a:endParaRPr lang="de-DE" dirty="0"/>
          </a:p>
          <a:p>
            <a:pPr lvl="1"/>
            <a:endParaRPr lang="de-DE" dirty="0"/>
          </a:p>
          <a:p>
            <a:pPr lvl="1"/>
            <a:endParaRPr lang="de-DE" dirty="0"/>
          </a:p>
          <a:p>
            <a:pPr lvl="1"/>
            <a:endParaRPr lang="de-DE" dirty="0"/>
          </a:p>
          <a:p>
            <a:r>
              <a:rPr lang="de-DE" dirty="0"/>
              <a:t>Schritt 4</a:t>
            </a:r>
          </a:p>
          <a:p>
            <a:endParaRPr lang="de-DE" dirty="0"/>
          </a:p>
          <a:p>
            <a:pPr lvl="1"/>
            <a:r>
              <a:rPr lang="de-DE" dirty="0" err="1"/>
              <a:t>Aecenas</a:t>
            </a:r>
            <a:r>
              <a:rPr lang="de-DE" dirty="0"/>
              <a:t> </a:t>
            </a:r>
            <a:r>
              <a:rPr lang="de-DE" dirty="0" err="1"/>
              <a:t>nec</a:t>
            </a:r>
            <a:r>
              <a:rPr lang="de-DE" dirty="0"/>
              <a:t> </a:t>
            </a:r>
            <a:r>
              <a:rPr lang="de-DE" dirty="0" err="1"/>
              <a:t>odio</a:t>
            </a:r>
            <a:r>
              <a:rPr lang="de-DE" dirty="0"/>
              <a:t> et ante </a:t>
            </a:r>
            <a:r>
              <a:rPr lang="de-DE" dirty="0" err="1"/>
              <a:t>tincidunt</a:t>
            </a:r>
            <a:r>
              <a:rPr lang="de-DE" dirty="0"/>
              <a:t> </a:t>
            </a:r>
            <a:r>
              <a:rPr lang="de-DE" dirty="0" err="1"/>
              <a:t>tempus</a:t>
            </a:r>
            <a:r>
              <a:rPr lang="de-DE" dirty="0"/>
              <a:t>. </a:t>
            </a:r>
            <a:r>
              <a:rPr lang="de-DE" dirty="0" err="1"/>
              <a:t>Donec</a:t>
            </a:r>
            <a:r>
              <a:rPr lang="de-DE" dirty="0"/>
              <a:t> </a:t>
            </a:r>
            <a:r>
              <a:rPr lang="de-DE" dirty="0" err="1"/>
              <a:t>vitae</a:t>
            </a:r>
            <a:r>
              <a:rPr lang="de-DE" dirty="0"/>
              <a:t> </a:t>
            </a:r>
            <a:r>
              <a:rPr lang="de-DE" dirty="0" err="1"/>
              <a:t>sapien</a:t>
            </a:r>
            <a:r>
              <a:rPr lang="de-DE" dirty="0"/>
              <a:t> </a:t>
            </a:r>
            <a:r>
              <a:rPr lang="de-DE" dirty="0" err="1"/>
              <a:t>ut</a:t>
            </a:r>
            <a:r>
              <a:rPr lang="de-DE" dirty="0"/>
              <a:t> </a:t>
            </a:r>
            <a:r>
              <a:rPr lang="de-DE" dirty="0" err="1"/>
              <a:t>libero</a:t>
            </a:r>
            <a:r>
              <a:rPr lang="de-DE" dirty="0"/>
              <a:t> </a:t>
            </a:r>
            <a:r>
              <a:rPr lang="de-DE" dirty="0" err="1"/>
              <a:t>venenatis</a:t>
            </a:r>
            <a:r>
              <a:rPr lang="de-DE" dirty="0"/>
              <a:t> </a:t>
            </a:r>
            <a:r>
              <a:rPr lang="de-DE" dirty="0" err="1"/>
              <a:t>faucibus</a:t>
            </a:r>
            <a:r>
              <a:rPr lang="de-DE" dirty="0"/>
              <a:t>. </a:t>
            </a:r>
            <a:r>
              <a:rPr lang="de-DE" dirty="0" err="1"/>
              <a:t>Nullam</a:t>
            </a:r>
            <a:r>
              <a:rPr lang="de-DE" dirty="0"/>
              <a:t> </a:t>
            </a:r>
            <a:r>
              <a:rPr lang="de-DE" dirty="0" err="1"/>
              <a:t>quis</a:t>
            </a:r>
            <a:r>
              <a:rPr lang="de-DE" dirty="0"/>
              <a:t> ante. </a:t>
            </a:r>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 </a:t>
            </a:r>
            <a:r>
              <a:rPr lang="de-DE" dirty="0" err="1"/>
              <a:t>tincidunt</a:t>
            </a:r>
            <a:r>
              <a:rPr lang="de-DE" dirty="0"/>
              <a:t>.</a:t>
            </a:r>
          </a:p>
          <a:p>
            <a:pPr lvl="1"/>
            <a:endParaRPr lang="de-DE" dirty="0"/>
          </a:p>
          <a:p>
            <a:pPr lvl="1"/>
            <a:endParaRPr lang="de-DE" dirty="0"/>
          </a:p>
        </p:txBody>
      </p:sp>
      <p:sp>
        <p:nvSpPr>
          <p:cNvPr id="2" name="Titel 1"/>
          <p:cNvSpPr>
            <a:spLocks noGrp="1"/>
          </p:cNvSpPr>
          <p:nvPr>
            <p:ph type="title"/>
          </p:nvPr>
        </p:nvSpPr>
        <p:spPr/>
        <p:txBody>
          <a:bodyPr/>
          <a:lstStyle/>
          <a:p>
            <a:r>
              <a:rPr lang="de-DE" dirty="0"/>
              <a:t>einfacher Zeitstrahl</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26</a:t>
            </a:fld>
            <a:endParaRPr lang="de-DE" dirty="0"/>
          </a:p>
        </p:txBody>
      </p:sp>
      <p:cxnSp>
        <p:nvCxnSpPr>
          <p:cNvPr id="7" name="Gerade Verbindung mit Pfeil 6">
            <a:extLst>
              <a:ext uri="{FF2B5EF4-FFF2-40B4-BE49-F238E27FC236}">
                <a16:creationId xmlns:a16="http://schemas.microsoft.com/office/drawing/2014/main" id="{A6C115C0-79EA-0549-85C6-2A33D1CD630D}"/>
              </a:ext>
            </a:extLst>
          </p:cNvPr>
          <p:cNvCxnSpPr>
            <a:cxnSpLocks/>
          </p:cNvCxnSpPr>
          <p:nvPr/>
        </p:nvCxnSpPr>
        <p:spPr>
          <a:xfrm>
            <a:off x="972000" y="2605741"/>
            <a:ext cx="2105882" cy="0"/>
          </a:xfrm>
          <a:prstGeom prst="straightConnector1">
            <a:avLst/>
          </a:prstGeom>
          <a:ln w="19050" cmpd="sng">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F124B1C9-EBC8-174A-B6ED-4A26C4C9822F}"/>
              </a:ext>
            </a:extLst>
          </p:cNvPr>
          <p:cNvCxnSpPr>
            <a:cxnSpLocks/>
          </p:cNvCxnSpPr>
          <p:nvPr/>
        </p:nvCxnSpPr>
        <p:spPr>
          <a:xfrm>
            <a:off x="3628541" y="2605741"/>
            <a:ext cx="2105882" cy="0"/>
          </a:xfrm>
          <a:prstGeom prst="straightConnector1">
            <a:avLst/>
          </a:prstGeom>
          <a:ln w="19050" cmpd="sng">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8FD12061-FE46-DB45-A5E2-49B615F2FA2D}"/>
              </a:ext>
            </a:extLst>
          </p:cNvPr>
          <p:cNvCxnSpPr>
            <a:cxnSpLocks/>
          </p:cNvCxnSpPr>
          <p:nvPr/>
        </p:nvCxnSpPr>
        <p:spPr>
          <a:xfrm>
            <a:off x="6276117" y="2605741"/>
            <a:ext cx="2105882" cy="0"/>
          </a:xfrm>
          <a:prstGeom prst="straightConnector1">
            <a:avLst/>
          </a:prstGeom>
          <a:ln w="19050" cmpd="sng">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B7F0CD26-D7E1-FF4D-9D19-415BA3A918C1}"/>
              </a:ext>
            </a:extLst>
          </p:cNvPr>
          <p:cNvCxnSpPr>
            <a:cxnSpLocks/>
          </p:cNvCxnSpPr>
          <p:nvPr/>
        </p:nvCxnSpPr>
        <p:spPr>
          <a:xfrm>
            <a:off x="8932658" y="2605741"/>
            <a:ext cx="2105882" cy="0"/>
          </a:xfrm>
          <a:prstGeom prst="straightConnector1">
            <a:avLst/>
          </a:prstGeom>
          <a:ln w="19050" cmpd="sng">
            <a:prstDash val="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693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sz="half" idx="1"/>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r>
              <a:rPr lang="de-DE" dirty="0"/>
              <a:t>Duis </a:t>
            </a:r>
            <a:r>
              <a:rPr lang="de-DE" dirty="0" err="1"/>
              <a:t>autem</a:t>
            </a:r>
            <a:r>
              <a:rPr lang="de-DE" dirty="0"/>
              <a:t> </a:t>
            </a:r>
            <a:r>
              <a:rPr lang="de-DE" dirty="0" err="1"/>
              <a:t>vel</a:t>
            </a:r>
            <a:r>
              <a:rPr lang="de-DE" dirty="0"/>
              <a:t> </a:t>
            </a:r>
            <a:r>
              <a:rPr lang="de-DE" dirty="0" err="1"/>
              <a:t>eum</a:t>
            </a:r>
            <a:r>
              <a:rPr lang="de-DE" dirty="0"/>
              <a:t> </a:t>
            </a:r>
            <a:r>
              <a:rPr lang="de-DE" dirty="0" err="1"/>
              <a:t>iriure</a:t>
            </a:r>
            <a:r>
              <a:rPr lang="de-DE" dirty="0"/>
              <a:t> </a:t>
            </a:r>
            <a:r>
              <a:rPr lang="de-DE" dirty="0" err="1"/>
              <a:t>dolor</a:t>
            </a:r>
            <a:r>
              <a:rPr lang="de-DE" dirty="0"/>
              <a:t> in </a:t>
            </a:r>
            <a:r>
              <a:rPr lang="de-DE" dirty="0" err="1"/>
              <a:t>hendrerit</a:t>
            </a:r>
            <a:r>
              <a:rPr lang="de-DE" dirty="0"/>
              <a:t> in </a:t>
            </a:r>
            <a:r>
              <a:rPr lang="de-DE" dirty="0" err="1"/>
              <a:t>vulputate</a:t>
            </a:r>
            <a:r>
              <a:rPr lang="de-DE" dirty="0"/>
              <a:t> </a:t>
            </a:r>
            <a:r>
              <a:rPr lang="de-DE" dirty="0" err="1"/>
              <a:t>velit</a:t>
            </a:r>
            <a:r>
              <a:rPr lang="de-DE" dirty="0"/>
              <a:t> esse </a:t>
            </a:r>
            <a:r>
              <a:rPr lang="de-DE" dirty="0" err="1"/>
              <a:t>molestie</a:t>
            </a:r>
            <a:r>
              <a:rPr lang="de-DE" dirty="0"/>
              <a:t> </a:t>
            </a:r>
            <a:r>
              <a:rPr lang="de-DE" dirty="0" err="1"/>
              <a:t>consequat</a:t>
            </a:r>
            <a:r>
              <a:rPr lang="de-DE" dirty="0"/>
              <a:t>, </a:t>
            </a:r>
            <a:r>
              <a:rPr lang="de-DE" dirty="0" err="1"/>
              <a:t>vel</a:t>
            </a:r>
            <a:r>
              <a:rPr lang="de-DE" dirty="0"/>
              <a:t> </a:t>
            </a:r>
            <a:r>
              <a:rPr lang="de-DE" dirty="0" err="1"/>
              <a:t>illum</a:t>
            </a:r>
            <a:r>
              <a:rPr lang="de-DE" dirty="0"/>
              <a:t> </a:t>
            </a:r>
            <a:r>
              <a:rPr lang="de-DE" dirty="0" err="1"/>
              <a:t>dolore</a:t>
            </a:r>
            <a:r>
              <a:rPr lang="de-DE" dirty="0"/>
              <a:t> </a:t>
            </a:r>
            <a:r>
              <a:rPr lang="de-DE" dirty="0" err="1"/>
              <a:t>eu</a:t>
            </a:r>
            <a:r>
              <a:rPr lang="de-DE" dirty="0"/>
              <a:t> </a:t>
            </a:r>
            <a:r>
              <a:rPr lang="de-DE" dirty="0" err="1"/>
              <a:t>feugiat</a:t>
            </a:r>
            <a:r>
              <a:rPr lang="de-DE" dirty="0"/>
              <a:t> </a:t>
            </a:r>
            <a:r>
              <a:rPr lang="de-DE" dirty="0" err="1"/>
              <a:t>nulla</a:t>
            </a:r>
            <a:r>
              <a:rPr lang="de-DE" dirty="0"/>
              <a:t> </a:t>
            </a:r>
            <a:r>
              <a:rPr lang="de-DE" dirty="0" err="1"/>
              <a:t>facilisis</a:t>
            </a:r>
            <a:r>
              <a:rPr lang="de-DE" dirty="0"/>
              <a:t> at </a:t>
            </a:r>
            <a:r>
              <a:rPr lang="de-DE" dirty="0" err="1"/>
              <a:t>vero</a:t>
            </a:r>
            <a:r>
              <a:rPr lang="de-DE" dirty="0"/>
              <a:t> </a:t>
            </a:r>
            <a:r>
              <a:rPr lang="de-DE" dirty="0" err="1"/>
              <a:t>eros</a:t>
            </a:r>
            <a:r>
              <a:rPr lang="de-DE" dirty="0"/>
              <a:t> et </a:t>
            </a:r>
            <a:r>
              <a:rPr lang="de-DE" dirty="0" err="1"/>
              <a:t>accumsan</a:t>
            </a:r>
            <a:r>
              <a:rPr lang="de-DE" dirty="0"/>
              <a:t> et </a:t>
            </a:r>
            <a:r>
              <a:rPr lang="de-DE" dirty="0" err="1"/>
              <a:t>iusto</a:t>
            </a:r>
            <a:endParaRPr lang="de-DE" dirty="0"/>
          </a:p>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r>
              <a:rPr lang="de-DE" dirty="0"/>
              <a:t>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Das ist ein Fließtext im Layout für 4-spaltigen Text. Am Anfang war das Wort. Am Ende ist der Text zu lang.</a:t>
            </a:r>
          </a:p>
        </p:txBody>
      </p:sp>
      <p:sp>
        <p:nvSpPr>
          <p:cNvPr id="10" name="Titel 9"/>
          <p:cNvSpPr>
            <a:spLocks noGrp="1"/>
          </p:cNvSpPr>
          <p:nvPr>
            <p:ph type="title"/>
          </p:nvPr>
        </p:nvSpPr>
        <p:spPr/>
        <p:txBody>
          <a:bodyPr/>
          <a:lstStyle/>
          <a:p>
            <a:r>
              <a:rPr lang="de-DE" dirty="0"/>
              <a:t>Dieser Text ist 4-spaltig (und </a:t>
            </a:r>
            <a:r>
              <a:rPr lang="de-DE" dirty="0" smtClean="0"/>
              <a:t>Viel zu </a:t>
            </a:r>
            <a:r>
              <a:rPr lang="de-DE" dirty="0"/>
              <a:t>lang)</a:t>
            </a:r>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FB6A3C7F-4E42-40E3-A878-9A93AF44E32F}" type="slidenum">
              <a:rPr lang="pt-BR" smtClean="0"/>
              <a:t>27</a:t>
            </a:fld>
            <a:endParaRPr lang="de-DE" dirty="0"/>
          </a:p>
        </p:txBody>
      </p:sp>
    </p:spTree>
    <p:extLst>
      <p:ext uri="{BB962C8B-B14F-4D97-AF65-F5344CB8AC3E}">
        <p14:creationId xmlns:p14="http://schemas.microsoft.com/office/powerpoint/2010/main" val="4255942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sz="half" idx="1"/>
          </p:nvPr>
        </p:nvSpPr>
        <p:spPr/>
        <p:txBody>
          <a:bodyPr/>
          <a:lstStyle/>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r>
              <a:rPr lang="de-DE" dirty="0"/>
              <a:t>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a:p>
            <a:endParaRPr lang="de-DE" dirty="0"/>
          </a:p>
          <a:p>
            <a:endParaRPr lang="de-DE" dirty="0"/>
          </a:p>
          <a:p>
            <a:endParaRPr lang="de-DE" dirty="0"/>
          </a:p>
          <a:p>
            <a:r>
              <a:rPr lang="de-DE" dirty="0"/>
              <a:t>Duis </a:t>
            </a:r>
            <a:r>
              <a:rPr lang="de-DE" dirty="0" err="1"/>
              <a:t>autem</a:t>
            </a:r>
            <a:r>
              <a:rPr lang="de-DE" dirty="0"/>
              <a:t> </a:t>
            </a:r>
            <a:r>
              <a:rPr lang="de-DE" dirty="0" err="1"/>
              <a:t>vel</a:t>
            </a:r>
            <a:r>
              <a:rPr lang="de-DE" dirty="0"/>
              <a:t> </a:t>
            </a:r>
            <a:r>
              <a:rPr lang="de-DE" dirty="0" err="1"/>
              <a:t>eum</a:t>
            </a:r>
            <a:r>
              <a:rPr lang="de-DE" dirty="0"/>
              <a:t> </a:t>
            </a:r>
            <a:r>
              <a:rPr lang="de-DE" dirty="0" err="1"/>
              <a:t>iriure</a:t>
            </a:r>
            <a:r>
              <a:rPr lang="de-DE" dirty="0"/>
              <a:t> </a:t>
            </a:r>
            <a:r>
              <a:rPr lang="de-DE" dirty="0" err="1"/>
              <a:t>dolor</a:t>
            </a:r>
            <a:r>
              <a:rPr lang="de-DE" dirty="0"/>
              <a:t> in </a:t>
            </a:r>
            <a:r>
              <a:rPr lang="de-DE" dirty="0" err="1"/>
              <a:t>hendrerit</a:t>
            </a:r>
            <a:r>
              <a:rPr lang="de-DE" dirty="0"/>
              <a:t> in </a:t>
            </a:r>
            <a:r>
              <a:rPr lang="de-DE" dirty="0" err="1"/>
              <a:t>vulputate</a:t>
            </a:r>
            <a:r>
              <a:rPr lang="de-DE" dirty="0"/>
              <a:t> </a:t>
            </a:r>
            <a:r>
              <a:rPr lang="de-DE" dirty="0" err="1"/>
              <a:t>velit</a:t>
            </a:r>
            <a:r>
              <a:rPr lang="de-DE" dirty="0"/>
              <a:t> esse </a:t>
            </a:r>
            <a:r>
              <a:rPr lang="de-DE" dirty="0" err="1"/>
              <a:t>molestie</a:t>
            </a:r>
            <a:r>
              <a:rPr lang="de-DE" dirty="0"/>
              <a:t> </a:t>
            </a:r>
            <a:r>
              <a:rPr lang="de-DE" dirty="0" err="1"/>
              <a:t>consequat</a:t>
            </a:r>
            <a:r>
              <a:rPr lang="de-DE" dirty="0"/>
              <a:t>, </a:t>
            </a:r>
            <a:r>
              <a:rPr lang="de-DE" dirty="0" err="1"/>
              <a:t>vel</a:t>
            </a:r>
            <a:r>
              <a:rPr lang="de-DE" dirty="0"/>
              <a:t> </a:t>
            </a:r>
            <a:r>
              <a:rPr lang="de-DE" dirty="0" err="1"/>
              <a:t>illum</a:t>
            </a:r>
            <a:r>
              <a:rPr lang="de-DE" dirty="0"/>
              <a:t> </a:t>
            </a:r>
            <a:r>
              <a:rPr lang="de-DE" dirty="0" err="1"/>
              <a:t>dolore</a:t>
            </a:r>
            <a:r>
              <a:rPr lang="de-DE" dirty="0"/>
              <a:t> </a:t>
            </a:r>
            <a:r>
              <a:rPr lang="de-DE" dirty="0" err="1"/>
              <a:t>eu</a:t>
            </a:r>
            <a:r>
              <a:rPr lang="de-DE" dirty="0"/>
              <a:t> </a:t>
            </a:r>
            <a:r>
              <a:rPr lang="de-DE" dirty="0" err="1"/>
              <a:t>feugiat</a:t>
            </a:r>
            <a:r>
              <a:rPr lang="de-DE" dirty="0"/>
              <a:t> </a:t>
            </a:r>
            <a:r>
              <a:rPr lang="de-DE" dirty="0" err="1"/>
              <a:t>nulla</a:t>
            </a:r>
            <a:r>
              <a:rPr lang="de-DE" dirty="0"/>
              <a:t> </a:t>
            </a:r>
            <a:r>
              <a:rPr lang="de-DE" dirty="0" err="1"/>
              <a:t>facilisis</a:t>
            </a:r>
            <a:r>
              <a:rPr lang="de-DE" dirty="0"/>
              <a:t> at </a:t>
            </a:r>
            <a:r>
              <a:rPr lang="de-DE" dirty="0" err="1"/>
              <a:t>vero</a:t>
            </a:r>
            <a:r>
              <a:rPr lang="de-DE" dirty="0"/>
              <a:t> </a:t>
            </a:r>
            <a:r>
              <a:rPr lang="de-DE" dirty="0" err="1"/>
              <a:t>eros</a:t>
            </a:r>
            <a:r>
              <a:rPr lang="de-DE" dirty="0"/>
              <a:t> et </a:t>
            </a:r>
            <a:r>
              <a:rPr lang="de-DE" dirty="0" err="1"/>
              <a:t>accumsan</a:t>
            </a:r>
            <a:r>
              <a:rPr lang="de-DE" dirty="0"/>
              <a:t> et </a:t>
            </a:r>
            <a:r>
              <a:rPr lang="de-DE" dirty="0" err="1"/>
              <a:t>iusto</a:t>
            </a:r>
            <a:endParaRPr lang="de-DE" dirty="0"/>
          </a:p>
          <a:p>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r>
          </a:p>
        </p:txBody>
      </p:sp>
      <p:sp>
        <p:nvSpPr>
          <p:cNvPr id="10" name="Titel 9"/>
          <p:cNvSpPr>
            <a:spLocks noGrp="1"/>
          </p:cNvSpPr>
          <p:nvPr>
            <p:ph type="title"/>
          </p:nvPr>
        </p:nvSpPr>
        <p:spPr/>
        <p:txBody>
          <a:bodyPr/>
          <a:lstStyle/>
          <a:p>
            <a:r>
              <a:rPr lang="de-DE" dirty="0"/>
              <a:t>Dieser Text ist 2-spaltig (etwas </a:t>
            </a:r>
            <a:r>
              <a:rPr lang="de-DE" dirty="0" err="1"/>
              <a:t>GekürzT</a:t>
            </a:r>
            <a:r>
              <a:rPr lang="de-DE" dirty="0"/>
              <a:t>)</a:t>
            </a:r>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C7B3A9C0-E224-47F6-952A-5AC75B649E30}" type="slidenum">
              <a:rPr lang="pt-BR" smtClean="0"/>
              <a:t>28</a:t>
            </a:fld>
            <a:endParaRPr lang="de-DE" dirty="0"/>
          </a:p>
        </p:txBody>
      </p:sp>
    </p:spTree>
    <p:extLst>
      <p:ext uri="{BB962C8B-B14F-4D97-AF65-F5344CB8AC3E}">
        <p14:creationId xmlns:p14="http://schemas.microsoft.com/office/powerpoint/2010/main" val="2449231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ABD43361-B7DB-4619-9C7E-5377A8514D91}"/>
              </a:ext>
            </a:extLst>
          </p:cNvPr>
          <p:cNvGraphicFramePr>
            <a:graphicFrameLocks noChangeAspect="1"/>
          </p:cNvGraphicFramePr>
          <p:nvPr>
            <p:custDataLst>
              <p:tags r:id="rId2"/>
            </p:custDataLst>
            <p:extLst>
              <p:ext uri="{D42A27DB-BD31-4B8C-83A1-F6EECF244321}">
                <p14:modId xmlns:p14="http://schemas.microsoft.com/office/powerpoint/2010/main" val="3128945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77" name="think-cell Folie" r:id="rId5" imgW="384" imgH="385" progId="TCLayout.ActiveDocument.1">
                  <p:embed/>
                </p:oleObj>
              </mc:Choice>
              <mc:Fallback>
                <p:oleObj name="think-cell Folie" r:id="rId5" imgW="384" imgH="385" progId="TCLayout.ActiveDocument.1">
                  <p:embed/>
                  <p:pic>
                    <p:nvPicPr>
                      <p:cNvPr id="10" name="Object 9" hidden="1">
                        <a:extLst>
                          <a:ext uri="{FF2B5EF4-FFF2-40B4-BE49-F238E27FC236}">
                            <a16:creationId xmlns:a16="http://schemas.microsoft.com/office/drawing/2014/main" id="{ABD43361-B7DB-4619-9C7E-5377A8514D9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2346CEB-3D01-4013-895D-82DB8C0871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Arial" panose="020B0604020202020204" pitchFamily="34" charset="0"/>
              <a:ea typeface="+mj-ea"/>
              <a:cs typeface="+mj-cs"/>
              <a:sym typeface="Arial" panose="020B0604020202020204" pitchFamily="34" charset="0"/>
            </a:endParaRPr>
          </a:p>
        </p:txBody>
      </p:sp>
      <p:pic>
        <p:nvPicPr>
          <p:cNvPr id="7" name="Inhaltsplatzhalter 6"/>
          <p:cNvPicPr>
            <a:picLocks noGrp="1" noChangeAspect="1"/>
          </p:cNvPicPr>
          <p:nvPr>
            <p:ph sz="half" idx="1"/>
          </p:nvPr>
        </p:nvPicPr>
        <p:blipFill rotWithShape="1">
          <a:blip r:embed="rId7">
            <a:extLst>
              <a:ext uri="{28A0092B-C50C-407E-A947-70E740481C1C}">
                <a14:useLocalDpi xmlns:a14="http://schemas.microsoft.com/office/drawing/2010/main" val="0"/>
              </a:ext>
            </a:extLst>
          </a:blip>
          <a:stretch/>
        </p:blipFill>
        <p:spPr>
          <a:xfrm>
            <a:off x="1244692" y="692149"/>
            <a:ext cx="8564324" cy="5707169"/>
          </a:xfrm>
        </p:spPr>
      </p:pic>
      <p:sp>
        <p:nvSpPr>
          <p:cNvPr id="5" name="Titel 4"/>
          <p:cNvSpPr>
            <a:spLocks noGrp="1"/>
          </p:cNvSpPr>
          <p:nvPr>
            <p:ph type="title"/>
          </p:nvPr>
        </p:nvSpPr>
        <p:spPr/>
        <p:txBody>
          <a:bodyPr/>
          <a:lstStyle/>
          <a:p>
            <a:r>
              <a:rPr lang="de-DE" dirty="0"/>
              <a:t>Weltkarte (Grafik) Im Hintergrund</a:t>
            </a:r>
          </a:p>
        </p:txBody>
      </p:sp>
      <p:sp>
        <p:nvSpPr>
          <p:cNvPr id="9" name="Fußzeilenplatzhalter 8"/>
          <p:cNvSpPr>
            <a:spLocks noGrp="1"/>
          </p:cNvSpPr>
          <p:nvPr>
            <p:ph type="ftr" sz="quarter" idx="10"/>
          </p:nvPr>
        </p:nvSpPr>
        <p:spPr/>
        <p:txBody>
          <a:bodyPr/>
          <a:lstStyle/>
          <a:p>
            <a:pPr algn="l">
              <a:tabLst>
                <a:tab pos="10260000" algn="r"/>
                <a:tab pos="10800000" algn="r"/>
              </a:tabLst>
            </a:pPr>
            <a:r>
              <a:rPr lang="pt-BR"/>
              <a:t>MAX-PLANCK-GESELLSCHAFT | Generalverwaltung		</a:t>
            </a:r>
            <a:fld id="{8B37645A-084B-45F0-B834-B815DF60AD85}" type="slidenum">
              <a:rPr lang="pt-BR" smtClean="0"/>
              <a:t>29</a:t>
            </a:fld>
            <a:endParaRPr lang="de-DE" dirty="0"/>
          </a:p>
        </p:txBody>
      </p:sp>
      <p:sp>
        <p:nvSpPr>
          <p:cNvPr id="12" name="Textfeld 472">
            <a:extLst>
              <a:ext uri="{FF2B5EF4-FFF2-40B4-BE49-F238E27FC236}">
                <a16:creationId xmlns:a16="http://schemas.microsoft.com/office/drawing/2014/main" id="{786BDE43-657F-48FC-B16D-947DCEBBCD7F}"/>
              </a:ext>
            </a:extLst>
          </p:cNvPr>
          <p:cNvSpPr txBox="1"/>
          <p:nvPr/>
        </p:nvSpPr>
        <p:spPr>
          <a:xfrm>
            <a:off x="8692096" y="2091798"/>
            <a:ext cx="2525179" cy="1157716"/>
          </a:xfrm>
          <a:prstGeom prst="rect">
            <a:avLst/>
          </a:prstGeom>
          <a:solidFill>
            <a:schemeClr val="bg2"/>
          </a:solidFill>
        </p:spPr>
        <p:txBody>
          <a:bodyPr wrap="square" lIns="144000" tIns="144000" rIns="144000" bIns="144000" rtlCol="0">
            <a:spAutoFit/>
          </a:bodyPr>
          <a:lstStyle/>
          <a:p>
            <a:pPr>
              <a:spcBef>
                <a:spcPts val="1000"/>
              </a:spcBef>
            </a:pPr>
            <a:r>
              <a:rPr lang="de-DE" sz="1600" b="1" dirty="0">
                <a:solidFill>
                  <a:schemeClr val="bg1"/>
                </a:solidFill>
                <a:latin typeface="Arial" panose="020B0604020202020204" pitchFamily="34" charset="0"/>
                <a:cs typeface="Arial" panose="020B0604020202020204" pitchFamily="34" charset="0"/>
              </a:rPr>
              <a:t>Hier steht ein Text. </a:t>
            </a:r>
          </a:p>
          <a:p>
            <a:pPr>
              <a:spcBef>
                <a:spcPts val="1000"/>
              </a:spcBef>
            </a:pPr>
            <a:r>
              <a:rPr lang="de-DE" sz="1600" dirty="0">
                <a:solidFill>
                  <a:schemeClr val="bg1"/>
                </a:solidFill>
                <a:latin typeface="Arial" panose="020B0604020202020204" pitchFamily="34" charset="0"/>
                <a:cs typeface="Arial" panose="020B0604020202020204" pitchFamily="34" charset="0"/>
              </a:rPr>
              <a:t>Standorte können bei Bedarf ergänzt werden.</a:t>
            </a:r>
          </a:p>
        </p:txBody>
      </p:sp>
      <p:sp>
        <p:nvSpPr>
          <p:cNvPr id="13" name="Textfeld 471">
            <a:extLst>
              <a:ext uri="{FF2B5EF4-FFF2-40B4-BE49-F238E27FC236}">
                <a16:creationId xmlns:a16="http://schemas.microsoft.com/office/drawing/2014/main" id="{CC45C733-1905-4D23-9A85-BF06119EAF79}"/>
              </a:ext>
            </a:extLst>
          </p:cNvPr>
          <p:cNvSpPr txBox="1"/>
          <p:nvPr/>
        </p:nvSpPr>
        <p:spPr>
          <a:xfrm>
            <a:off x="961840" y="4103692"/>
            <a:ext cx="2507521" cy="1403938"/>
          </a:xfrm>
          <a:prstGeom prst="rect">
            <a:avLst/>
          </a:prstGeom>
          <a:solidFill>
            <a:srgbClr val="006C66"/>
          </a:solidFill>
        </p:spPr>
        <p:txBody>
          <a:bodyPr wrap="square" lIns="144000" tIns="144000" rIns="144000" bIns="144000" rtlCol="0">
            <a:spAutoFit/>
          </a:bodyPr>
          <a:lstStyle/>
          <a:p>
            <a:pPr>
              <a:spcBef>
                <a:spcPts val="1000"/>
              </a:spcBef>
            </a:pPr>
            <a:r>
              <a:rPr lang="de-DE" sz="1600" b="1" dirty="0">
                <a:solidFill>
                  <a:schemeClr val="bg1"/>
                </a:solidFill>
                <a:latin typeface="Arial" panose="020B0604020202020204" pitchFamily="34" charset="0"/>
                <a:cs typeface="Arial" panose="020B0604020202020204" pitchFamily="34" charset="0"/>
              </a:rPr>
              <a:t>Hier steht ein Text. </a:t>
            </a:r>
          </a:p>
          <a:p>
            <a:pPr>
              <a:spcBef>
                <a:spcPts val="1000"/>
              </a:spcBef>
            </a:pPr>
            <a:r>
              <a:rPr lang="de-DE" sz="1600" dirty="0">
                <a:solidFill>
                  <a:schemeClr val="bg1"/>
                </a:solidFill>
                <a:latin typeface="Arial" panose="020B0604020202020204" pitchFamily="34" charset="0"/>
                <a:cs typeface="Arial" panose="020B0604020202020204" pitchFamily="34" charset="0"/>
              </a:rPr>
              <a:t>Standorte können in der Weltkarte ergänzt werden.</a:t>
            </a:r>
          </a:p>
        </p:txBody>
      </p:sp>
      <p:sp>
        <p:nvSpPr>
          <p:cNvPr id="8" name="Textfeld 7">
            <a:extLst>
              <a:ext uri="{FF2B5EF4-FFF2-40B4-BE49-F238E27FC236}">
                <a16:creationId xmlns:a16="http://schemas.microsoft.com/office/drawing/2014/main" id="{E1F3556C-CDAC-7F4C-95CE-E57ABE75A75C}"/>
              </a:ext>
            </a:extLst>
          </p:cNvPr>
          <p:cNvSpPr txBox="1"/>
          <p:nvPr/>
        </p:nvSpPr>
        <p:spPr>
          <a:xfrm>
            <a:off x="6031691" y="2383290"/>
            <a:ext cx="1531345" cy="430887"/>
          </a:xfrm>
          <a:prstGeom prst="rect">
            <a:avLst/>
          </a:prstGeom>
          <a:noFill/>
        </p:spPr>
        <p:txBody>
          <a:bodyPr wrap="square" rtlCol="0">
            <a:spAutoFit/>
          </a:bodyPr>
          <a:lstStyle/>
          <a:p>
            <a:r>
              <a:rPr lang="de-DE" sz="1100" b="1" dirty="0"/>
              <a:t>Standort XY</a:t>
            </a:r>
          </a:p>
          <a:p>
            <a:r>
              <a:rPr lang="de-DE" sz="1100" b="1" dirty="0"/>
              <a:t>Farben anpassen</a:t>
            </a:r>
          </a:p>
        </p:txBody>
      </p:sp>
      <p:sp>
        <p:nvSpPr>
          <p:cNvPr id="11" name="Freeform: Shape 193">
            <a:extLst>
              <a:ext uri="{FF2B5EF4-FFF2-40B4-BE49-F238E27FC236}">
                <a16:creationId xmlns:a16="http://schemas.microsoft.com/office/drawing/2014/main" id="{2AF80907-4E21-4FBA-82BE-C2BEC6FB4FDD}"/>
              </a:ext>
            </a:extLst>
          </p:cNvPr>
          <p:cNvSpPr/>
          <p:nvPr/>
        </p:nvSpPr>
        <p:spPr>
          <a:xfrm>
            <a:off x="5526854" y="2557141"/>
            <a:ext cx="150480" cy="245407"/>
          </a:xfrm>
          <a:custGeom>
            <a:avLst/>
            <a:gdLst>
              <a:gd name="connsiteX0" fmla="*/ 130295 w 260596"/>
              <a:gd name="connsiteY0" fmla="*/ 0 h 424987"/>
              <a:gd name="connsiteX1" fmla="*/ 238010 w 260596"/>
              <a:gd name="connsiteY1" fmla="*/ 57475 h 424987"/>
              <a:gd name="connsiteX2" fmla="*/ 251635 w 260596"/>
              <a:gd name="connsiteY2" fmla="*/ 179359 h 424987"/>
              <a:gd name="connsiteX3" fmla="*/ 192555 w 260596"/>
              <a:gd name="connsiteY3" fmla="*/ 310603 h 424987"/>
              <a:gd name="connsiteX4" fmla="*/ 141517 w 260596"/>
              <a:gd name="connsiteY4" fmla="*/ 418117 h 424987"/>
              <a:gd name="connsiteX5" fmla="*/ 130266 w 260596"/>
              <a:gd name="connsiteY5" fmla="*/ 424987 h 424987"/>
              <a:gd name="connsiteX6" fmla="*/ 119076 w 260596"/>
              <a:gd name="connsiteY6" fmla="*/ 418117 h 424987"/>
              <a:gd name="connsiteX7" fmla="*/ 68038 w 260596"/>
              <a:gd name="connsiteY7" fmla="*/ 310603 h 424987"/>
              <a:gd name="connsiteX8" fmla="*/ 8897 w 260596"/>
              <a:gd name="connsiteY8" fmla="*/ 179359 h 424987"/>
              <a:gd name="connsiteX9" fmla="*/ 22608 w 260596"/>
              <a:gd name="connsiteY9" fmla="*/ 57475 h 424987"/>
              <a:gd name="connsiteX10" fmla="*/ 130295 w 260596"/>
              <a:gd name="connsiteY10" fmla="*/ 0 h 4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596" h="424987">
                <a:moveTo>
                  <a:pt x="130295" y="0"/>
                </a:moveTo>
                <a:cubicBezTo>
                  <a:pt x="173288" y="0"/>
                  <a:pt x="213707" y="21237"/>
                  <a:pt x="238010" y="57475"/>
                </a:cubicBezTo>
                <a:cubicBezTo>
                  <a:pt x="262284" y="93115"/>
                  <a:pt x="267263" y="138741"/>
                  <a:pt x="251635" y="179359"/>
                </a:cubicBezTo>
                <a:lnTo>
                  <a:pt x="192555" y="310603"/>
                </a:lnTo>
                <a:lnTo>
                  <a:pt x="141517" y="418117"/>
                </a:lnTo>
                <a:cubicBezTo>
                  <a:pt x="139626" y="422469"/>
                  <a:pt x="135306" y="424987"/>
                  <a:pt x="130266" y="424987"/>
                </a:cubicBezTo>
                <a:cubicBezTo>
                  <a:pt x="125287" y="424987"/>
                  <a:pt x="120907" y="422469"/>
                  <a:pt x="119076" y="418117"/>
                </a:cubicBezTo>
                <a:lnTo>
                  <a:pt x="68038" y="310603"/>
                </a:lnTo>
                <a:lnTo>
                  <a:pt x="8897" y="179359"/>
                </a:lnTo>
                <a:cubicBezTo>
                  <a:pt x="-6645" y="138741"/>
                  <a:pt x="-1666" y="93143"/>
                  <a:pt x="22608" y="57475"/>
                </a:cubicBezTo>
                <a:cubicBezTo>
                  <a:pt x="46940" y="21266"/>
                  <a:pt x="87358" y="0"/>
                  <a:pt x="130295" y="0"/>
                </a:cubicBezTo>
                <a:close/>
              </a:path>
            </a:pathLst>
          </a:custGeom>
          <a:solidFill>
            <a:schemeClr val="accent3"/>
          </a:solidFill>
          <a:ln w="9525" cap="flat">
            <a:solidFill>
              <a:schemeClr val="bg1"/>
            </a:solidFill>
            <a:prstDash val="solid"/>
            <a:miter/>
          </a:ln>
        </p:spPr>
        <p:txBody>
          <a:bodyPr wrap="square" rtlCol="0" anchor="ctr">
            <a:noAutofit/>
          </a:bodyPr>
          <a:lstStyle/>
          <a:p>
            <a:endParaRPr lang="de-DE" sz="1350"/>
          </a:p>
        </p:txBody>
      </p:sp>
      <p:sp>
        <p:nvSpPr>
          <p:cNvPr id="15" name="Freeform: Shape 193">
            <a:extLst>
              <a:ext uri="{FF2B5EF4-FFF2-40B4-BE49-F238E27FC236}">
                <a16:creationId xmlns:a16="http://schemas.microsoft.com/office/drawing/2014/main" id="{2AF80907-4E21-4FBA-82BE-C2BEC6FB4FDD}"/>
              </a:ext>
            </a:extLst>
          </p:cNvPr>
          <p:cNvSpPr/>
          <p:nvPr/>
        </p:nvSpPr>
        <p:spPr>
          <a:xfrm>
            <a:off x="5376374" y="2761843"/>
            <a:ext cx="150480" cy="245407"/>
          </a:xfrm>
          <a:custGeom>
            <a:avLst/>
            <a:gdLst>
              <a:gd name="connsiteX0" fmla="*/ 130295 w 260596"/>
              <a:gd name="connsiteY0" fmla="*/ 0 h 424987"/>
              <a:gd name="connsiteX1" fmla="*/ 238010 w 260596"/>
              <a:gd name="connsiteY1" fmla="*/ 57475 h 424987"/>
              <a:gd name="connsiteX2" fmla="*/ 251635 w 260596"/>
              <a:gd name="connsiteY2" fmla="*/ 179359 h 424987"/>
              <a:gd name="connsiteX3" fmla="*/ 192555 w 260596"/>
              <a:gd name="connsiteY3" fmla="*/ 310603 h 424987"/>
              <a:gd name="connsiteX4" fmla="*/ 141517 w 260596"/>
              <a:gd name="connsiteY4" fmla="*/ 418117 h 424987"/>
              <a:gd name="connsiteX5" fmla="*/ 130266 w 260596"/>
              <a:gd name="connsiteY5" fmla="*/ 424987 h 424987"/>
              <a:gd name="connsiteX6" fmla="*/ 119076 w 260596"/>
              <a:gd name="connsiteY6" fmla="*/ 418117 h 424987"/>
              <a:gd name="connsiteX7" fmla="*/ 68038 w 260596"/>
              <a:gd name="connsiteY7" fmla="*/ 310603 h 424987"/>
              <a:gd name="connsiteX8" fmla="*/ 8897 w 260596"/>
              <a:gd name="connsiteY8" fmla="*/ 179359 h 424987"/>
              <a:gd name="connsiteX9" fmla="*/ 22608 w 260596"/>
              <a:gd name="connsiteY9" fmla="*/ 57475 h 424987"/>
              <a:gd name="connsiteX10" fmla="*/ 130295 w 260596"/>
              <a:gd name="connsiteY10" fmla="*/ 0 h 4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596" h="424987">
                <a:moveTo>
                  <a:pt x="130295" y="0"/>
                </a:moveTo>
                <a:cubicBezTo>
                  <a:pt x="173288" y="0"/>
                  <a:pt x="213707" y="21237"/>
                  <a:pt x="238010" y="57475"/>
                </a:cubicBezTo>
                <a:cubicBezTo>
                  <a:pt x="262284" y="93115"/>
                  <a:pt x="267263" y="138741"/>
                  <a:pt x="251635" y="179359"/>
                </a:cubicBezTo>
                <a:lnTo>
                  <a:pt x="192555" y="310603"/>
                </a:lnTo>
                <a:lnTo>
                  <a:pt x="141517" y="418117"/>
                </a:lnTo>
                <a:cubicBezTo>
                  <a:pt x="139626" y="422469"/>
                  <a:pt x="135306" y="424987"/>
                  <a:pt x="130266" y="424987"/>
                </a:cubicBezTo>
                <a:cubicBezTo>
                  <a:pt x="125287" y="424987"/>
                  <a:pt x="120907" y="422469"/>
                  <a:pt x="119076" y="418117"/>
                </a:cubicBezTo>
                <a:lnTo>
                  <a:pt x="68038" y="310603"/>
                </a:lnTo>
                <a:lnTo>
                  <a:pt x="8897" y="179359"/>
                </a:lnTo>
                <a:cubicBezTo>
                  <a:pt x="-6645" y="138741"/>
                  <a:pt x="-1666" y="93143"/>
                  <a:pt x="22608" y="57475"/>
                </a:cubicBezTo>
                <a:cubicBezTo>
                  <a:pt x="46940" y="21266"/>
                  <a:pt x="87358" y="0"/>
                  <a:pt x="130295" y="0"/>
                </a:cubicBezTo>
                <a:close/>
              </a:path>
            </a:pathLst>
          </a:custGeom>
          <a:solidFill>
            <a:schemeClr val="accent5"/>
          </a:solidFill>
          <a:ln w="9525" cap="flat">
            <a:solidFill>
              <a:schemeClr val="bg1"/>
            </a:solidFill>
            <a:prstDash val="solid"/>
            <a:miter/>
          </a:ln>
        </p:spPr>
        <p:txBody>
          <a:bodyPr wrap="square" rtlCol="0" anchor="ctr">
            <a:noAutofit/>
          </a:bodyPr>
          <a:lstStyle/>
          <a:p>
            <a:endParaRPr lang="de-DE" sz="1350"/>
          </a:p>
        </p:txBody>
      </p:sp>
      <p:sp>
        <p:nvSpPr>
          <p:cNvPr id="16" name="Freeform: Shape 193">
            <a:extLst>
              <a:ext uri="{FF2B5EF4-FFF2-40B4-BE49-F238E27FC236}">
                <a16:creationId xmlns:a16="http://schemas.microsoft.com/office/drawing/2014/main" id="{2AF80907-4E21-4FBA-82BE-C2BEC6FB4FDD}"/>
              </a:ext>
            </a:extLst>
          </p:cNvPr>
          <p:cNvSpPr/>
          <p:nvPr/>
        </p:nvSpPr>
        <p:spPr>
          <a:xfrm>
            <a:off x="5768945" y="2691474"/>
            <a:ext cx="150480" cy="245407"/>
          </a:xfrm>
          <a:custGeom>
            <a:avLst/>
            <a:gdLst>
              <a:gd name="connsiteX0" fmla="*/ 130295 w 260596"/>
              <a:gd name="connsiteY0" fmla="*/ 0 h 424987"/>
              <a:gd name="connsiteX1" fmla="*/ 238010 w 260596"/>
              <a:gd name="connsiteY1" fmla="*/ 57475 h 424987"/>
              <a:gd name="connsiteX2" fmla="*/ 251635 w 260596"/>
              <a:gd name="connsiteY2" fmla="*/ 179359 h 424987"/>
              <a:gd name="connsiteX3" fmla="*/ 192555 w 260596"/>
              <a:gd name="connsiteY3" fmla="*/ 310603 h 424987"/>
              <a:gd name="connsiteX4" fmla="*/ 141517 w 260596"/>
              <a:gd name="connsiteY4" fmla="*/ 418117 h 424987"/>
              <a:gd name="connsiteX5" fmla="*/ 130266 w 260596"/>
              <a:gd name="connsiteY5" fmla="*/ 424987 h 424987"/>
              <a:gd name="connsiteX6" fmla="*/ 119076 w 260596"/>
              <a:gd name="connsiteY6" fmla="*/ 418117 h 424987"/>
              <a:gd name="connsiteX7" fmla="*/ 68038 w 260596"/>
              <a:gd name="connsiteY7" fmla="*/ 310603 h 424987"/>
              <a:gd name="connsiteX8" fmla="*/ 8897 w 260596"/>
              <a:gd name="connsiteY8" fmla="*/ 179359 h 424987"/>
              <a:gd name="connsiteX9" fmla="*/ 22608 w 260596"/>
              <a:gd name="connsiteY9" fmla="*/ 57475 h 424987"/>
              <a:gd name="connsiteX10" fmla="*/ 130295 w 260596"/>
              <a:gd name="connsiteY10" fmla="*/ 0 h 4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596" h="424987">
                <a:moveTo>
                  <a:pt x="130295" y="0"/>
                </a:moveTo>
                <a:cubicBezTo>
                  <a:pt x="173288" y="0"/>
                  <a:pt x="213707" y="21237"/>
                  <a:pt x="238010" y="57475"/>
                </a:cubicBezTo>
                <a:cubicBezTo>
                  <a:pt x="262284" y="93115"/>
                  <a:pt x="267263" y="138741"/>
                  <a:pt x="251635" y="179359"/>
                </a:cubicBezTo>
                <a:lnTo>
                  <a:pt x="192555" y="310603"/>
                </a:lnTo>
                <a:lnTo>
                  <a:pt x="141517" y="418117"/>
                </a:lnTo>
                <a:cubicBezTo>
                  <a:pt x="139626" y="422469"/>
                  <a:pt x="135306" y="424987"/>
                  <a:pt x="130266" y="424987"/>
                </a:cubicBezTo>
                <a:cubicBezTo>
                  <a:pt x="125287" y="424987"/>
                  <a:pt x="120907" y="422469"/>
                  <a:pt x="119076" y="418117"/>
                </a:cubicBezTo>
                <a:lnTo>
                  <a:pt x="68038" y="310603"/>
                </a:lnTo>
                <a:lnTo>
                  <a:pt x="8897" y="179359"/>
                </a:lnTo>
                <a:cubicBezTo>
                  <a:pt x="-6645" y="138741"/>
                  <a:pt x="-1666" y="93143"/>
                  <a:pt x="22608" y="57475"/>
                </a:cubicBezTo>
                <a:cubicBezTo>
                  <a:pt x="46940" y="21266"/>
                  <a:pt x="87358" y="0"/>
                  <a:pt x="130295" y="0"/>
                </a:cubicBezTo>
                <a:close/>
              </a:path>
            </a:pathLst>
          </a:custGeom>
          <a:solidFill>
            <a:schemeClr val="accent3"/>
          </a:solidFill>
          <a:ln w="9525" cap="flat">
            <a:solidFill>
              <a:schemeClr val="bg1"/>
            </a:solidFill>
            <a:prstDash val="solid"/>
            <a:miter/>
          </a:ln>
        </p:spPr>
        <p:txBody>
          <a:bodyPr wrap="square" rtlCol="0" anchor="ctr">
            <a:noAutofit/>
          </a:bodyPr>
          <a:lstStyle/>
          <a:p>
            <a:endParaRPr lang="de-DE" sz="1350"/>
          </a:p>
        </p:txBody>
      </p:sp>
      <p:sp>
        <p:nvSpPr>
          <p:cNvPr id="18" name="Freeform: Shape 193">
            <a:extLst>
              <a:ext uri="{FF2B5EF4-FFF2-40B4-BE49-F238E27FC236}">
                <a16:creationId xmlns:a16="http://schemas.microsoft.com/office/drawing/2014/main" id="{2AF80907-4E21-4FBA-82BE-C2BEC6FB4FDD}"/>
              </a:ext>
            </a:extLst>
          </p:cNvPr>
          <p:cNvSpPr/>
          <p:nvPr/>
        </p:nvSpPr>
        <p:spPr>
          <a:xfrm>
            <a:off x="5881211" y="2395580"/>
            <a:ext cx="150480" cy="245407"/>
          </a:xfrm>
          <a:custGeom>
            <a:avLst/>
            <a:gdLst>
              <a:gd name="connsiteX0" fmla="*/ 130295 w 260596"/>
              <a:gd name="connsiteY0" fmla="*/ 0 h 424987"/>
              <a:gd name="connsiteX1" fmla="*/ 238010 w 260596"/>
              <a:gd name="connsiteY1" fmla="*/ 57475 h 424987"/>
              <a:gd name="connsiteX2" fmla="*/ 251635 w 260596"/>
              <a:gd name="connsiteY2" fmla="*/ 179359 h 424987"/>
              <a:gd name="connsiteX3" fmla="*/ 192555 w 260596"/>
              <a:gd name="connsiteY3" fmla="*/ 310603 h 424987"/>
              <a:gd name="connsiteX4" fmla="*/ 141517 w 260596"/>
              <a:gd name="connsiteY4" fmla="*/ 418117 h 424987"/>
              <a:gd name="connsiteX5" fmla="*/ 130266 w 260596"/>
              <a:gd name="connsiteY5" fmla="*/ 424987 h 424987"/>
              <a:gd name="connsiteX6" fmla="*/ 119076 w 260596"/>
              <a:gd name="connsiteY6" fmla="*/ 418117 h 424987"/>
              <a:gd name="connsiteX7" fmla="*/ 68038 w 260596"/>
              <a:gd name="connsiteY7" fmla="*/ 310603 h 424987"/>
              <a:gd name="connsiteX8" fmla="*/ 8897 w 260596"/>
              <a:gd name="connsiteY8" fmla="*/ 179359 h 424987"/>
              <a:gd name="connsiteX9" fmla="*/ 22608 w 260596"/>
              <a:gd name="connsiteY9" fmla="*/ 57475 h 424987"/>
              <a:gd name="connsiteX10" fmla="*/ 130295 w 260596"/>
              <a:gd name="connsiteY10" fmla="*/ 0 h 4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596" h="424987">
                <a:moveTo>
                  <a:pt x="130295" y="0"/>
                </a:moveTo>
                <a:cubicBezTo>
                  <a:pt x="173288" y="0"/>
                  <a:pt x="213707" y="21237"/>
                  <a:pt x="238010" y="57475"/>
                </a:cubicBezTo>
                <a:cubicBezTo>
                  <a:pt x="262284" y="93115"/>
                  <a:pt x="267263" y="138741"/>
                  <a:pt x="251635" y="179359"/>
                </a:cubicBezTo>
                <a:lnTo>
                  <a:pt x="192555" y="310603"/>
                </a:lnTo>
                <a:lnTo>
                  <a:pt x="141517" y="418117"/>
                </a:lnTo>
                <a:cubicBezTo>
                  <a:pt x="139626" y="422469"/>
                  <a:pt x="135306" y="424987"/>
                  <a:pt x="130266" y="424987"/>
                </a:cubicBezTo>
                <a:cubicBezTo>
                  <a:pt x="125287" y="424987"/>
                  <a:pt x="120907" y="422469"/>
                  <a:pt x="119076" y="418117"/>
                </a:cubicBezTo>
                <a:lnTo>
                  <a:pt x="68038" y="310603"/>
                </a:lnTo>
                <a:lnTo>
                  <a:pt x="8897" y="179359"/>
                </a:lnTo>
                <a:cubicBezTo>
                  <a:pt x="-6645" y="138741"/>
                  <a:pt x="-1666" y="93143"/>
                  <a:pt x="22608" y="57475"/>
                </a:cubicBezTo>
                <a:cubicBezTo>
                  <a:pt x="46940" y="21266"/>
                  <a:pt x="87358" y="0"/>
                  <a:pt x="130295" y="0"/>
                </a:cubicBezTo>
                <a:close/>
              </a:path>
            </a:pathLst>
          </a:custGeom>
          <a:solidFill>
            <a:schemeClr val="tx2"/>
          </a:solidFill>
          <a:ln w="9525" cap="flat">
            <a:solidFill>
              <a:schemeClr val="bg1"/>
            </a:solidFill>
            <a:prstDash val="solid"/>
            <a:miter/>
          </a:ln>
        </p:spPr>
        <p:txBody>
          <a:bodyPr wrap="square" rtlCol="0" anchor="ctr">
            <a:noAutofit/>
          </a:bodyPr>
          <a:lstStyle/>
          <a:p>
            <a:endParaRPr lang="de-DE" sz="1350"/>
          </a:p>
        </p:txBody>
      </p:sp>
    </p:spTree>
    <p:extLst>
      <p:ext uri="{BB962C8B-B14F-4D97-AF65-F5344CB8AC3E}">
        <p14:creationId xmlns:p14="http://schemas.microsoft.com/office/powerpoint/2010/main" val="1307688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4434F8BB-3F92-4545-AC4A-7185CDE04D08}"/>
              </a:ext>
            </a:extLst>
          </p:cNvPr>
          <p:cNvGraphicFramePr>
            <a:graphicFrameLocks noChangeAspect="1"/>
          </p:cNvGraphicFramePr>
          <p:nvPr>
            <p:custDataLst>
              <p:tags r:id="rId2"/>
            </p:custDataLst>
            <p:extLst>
              <p:ext uri="{D42A27DB-BD31-4B8C-83A1-F6EECF244321}">
                <p14:modId xmlns:p14="http://schemas.microsoft.com/office/powerpoint/2010/main" val="2221963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191" name="think-cell Folie" r:id="rId5" imgW="395" imgH="396" progId="TCLayout.ActiveDocument.1">
                  <p:embed/>
                </p:oleObj>
              </mc:Choice>
              <mc:Fallback>
                <p:oleObj name="think-cell Folie" r:id="rId5" imgW="395" imgH="396" progId="TCLayout.ActiveDocument.1">
                  <p:embed/>
                  <p:pic>
                    <p:nvPicPr>
                      <p:cNvPr id="10" name="Objekt 9" hidden="1">
                        <a:extLst>
                          <a:ext uri="{FF2B5EF4-FFF2-40B4-BE49-F238E27FC236}">
                            <a16:creationId xmlns:a16="http://schemas.microsoft.com/office/drawing/2014/main" id="{4434F8BB-3F92-4545-AC4A-7185CDE04D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hteck 8" hidden="1">
            <a:extLst>
              <a:ext uri="{FF2B5EF4-FFF2-40B4-BE49-F238E27FC236}">
                <a16:creationId xmlns:a16="http://schemas.microsoft.com/office/drawing/2014/main" id="{017958BD-A07D-4B65-9835-D8442D3DC77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dirty="0">
              <a:latin typeface="Arial" panose="020B0604020202020204" pitchFamily="34" charset="0"/>
              <a:ea typeface="+mj-ea"/>
              <a:cs typeface="+mj-cs"/>
              <a:sym typeface="Arial" panose="020B0604020202020204" pitchFamily="34" charset="0"/>
            </a:endParaRPr>
          </a:p>
        </p:txBody>
      </p:sp>
      <p:sp>
        <p:nvSpPr>
          <p:cNvPr id="5" name="Titel 4"/>
          <p:cNvSpPr>
            <a:spLocks noGrp="1"/>
          </p:cNvSpPr>
          <p:nvPr>
            <p:ph type="ctrTitle"/>
          </p:nvPr>
        </p:nvSpPr>
        <p:spPr/>
        <p:txBody>
          <a:bodyPr/>
          <a:lstStyle/>
          <a:p>
            <a:r>
              <a:rPr lang="de-DE" dirty="0"/>
              <a:t>Der Neue Max Planck Master</a:t>
            </a:r>
            <a:br>
              <a:rPr lang="de-DE" dirty="0"/>
            </a:br>
            <a:r>
              <a:rPr lang="de-DE" b="0" dirty="0"/>
              <a:t>Musterfolien zur Inspiration, </a:t>
            </a:r>
            <a:br>
              <a:rPr lang="de-DE" b="0" dirty="0"/>
            </a:br>
            <a:r>
              <a:rPr lang="de-DE" b="0" dirty="0"/>
              <a:t>Als Vorlage zum editieren </a:t>
            </a:r>
            <a:br>
              <a:rPr lang="de-DE" b="0" dirty="0"/>
            </a:br>
            <a:r>
              <a:rPr lang="de-DE" b="0" dirty="0"/>
              <a:t>&amp;  weiterarbeiten</a:t>
            </a:r>
            <a:r>
              <a:rPr lang="de-DE" dirty="0"/>
              <a:t/>
            </a:r>
            <a:br>
              <a:rPr lang="de-DE" dirty="0"/>
            </a:br>
            <a:endParaRPr lang="de-DE" cap="none" dirty="0"/>
          </a:p>
        </p:txBody>
      </p:sp>
      <p:sp>
        <p:nvSpPr>
          <p:cNvPr id="6" name="Untertitel 5"/>
          <p:cNvSpPr>
            <a:spLocks noGrp="1"/>
          </p:cNvSpPr>
          <p:nvPr>
            <p:ph type="subTitle" idx="1"/>
          </p:nvPr>
        </p:nvSpPr>
        <p:spPr/>
        <p:txBody>
          <a:bodyPr>
            <a:normAutofit/>
          </a:bodyPr>
          <a:lstStyle/>
          <a:p>
            <a:pPr>
              <a:lnSpc>
                <a:spcPts val="2200"/>
              </a:lnSpc>
            </a:pPr>
            <a:r>
              <a:rPr lang="de-DE" dirty="0"/>
              <a:t>Generalverwaltung, Abt. K</a:t>
            </a:r>
          </a:p>
          <a:p>
            <a:pPr lvl="1">
              <a:lnSpc>
                <a:spcPts val="2200"/>
              </a:lnSpc>
            </a:pPr>
            <a:r>
              <a:rPr lang="de-DE" dirty="0"/>
              <a:t>Verfügbar für alle Beschäftigten der MPG</a:t>
            </a:r>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3394ECBA-2FB3-4080-93DB-AD80A04D5F7A}" type="slidenum">
              <a:rPr lang="pt-BR" smtClean="0"/>
              <a:t>3</a:t>
            </a:fld>
            <a:endParaRPr lang="de-DE" dirty="0"/>
          </a:p>
        </p:txBody>
      </p:sp>
    </p:spTree>
    <p:extLst>
      <p:ext uri="{BB962C8B-B14F-4D97-AF65-F5344CB8AC3E}">
        <p14:creationId xmlns:p14="http://schemas.microsoft.com/office/powerpoint/2010/main" val="2976907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2075586" y="1621945"/>
            <a:ext cx="8040829" cy="4765434"/>
            <a:chOff x="2075586" y="1621945"/>
            <a:chExt cx="8040829" cy="4765434"/>
          </a:xfrm>
        </p:grpSpPr>
        <p:grpSp>
          <p:nvGrpSpPr>
            <p:cNvPr id="3" name="Group 2">
              <a:extLst>
                <a:ext uri="{FF2B5EF4-FFF2-40B4-BE49-F238E27FC236}">
                  <a16:creationId xmlns:a16="http://schemas.microsoft.com/office/drawing/2014/main" id="{CBC5E146-168A-4F97-9DBE-9A57CF52D823}"/>
                </a:ext>
              </a:extLst>
            </p:cNvPr>
            <p:cNvGrpSpPr/>
            <p:nvPr/>
          </p:nvGrpSpPr>
          <p:grpSpPr>
            <a:xfrm>
              <a:off x="2075586" y="1621945"/>
              <a:ext cx="8040829" cy="4765434"/>
              <a:chOff x="1812056" y="1233291"/>
              <a:chExt cx="8696614" cy="5154088"/>
            </a:xfrm>
          </p:grpSpPr>
          <p:sp>
            <p:nvSpPr>
              <p:cNvPr id="7" name="Freeform 411"/>
              <p:cNvSpPr>
                <a:spLocks/>
              </p:cNvSpPr>
              <p:nvPr/>
            </p:nvSpPr>
            <p:spPr bwMode="auto">
              <a:xfrm>
                <a:off x="6133528" y="1750959"/>
                <a:ext cx="3880995" cy="1773933"/>
              </a:xfrm>
              <a:custGeom>
                <a:avLst/>
                <a:gdLst>
                  <a:gd name="T0" fmla="*/ 2147483647 w 2097"/>
                  <a:gd name="T1" fmla="*/ 2147483647 h 1100"/>
                  <a:gd name="T2" fmla="*/ 0 w 2097"/>
                  <a:gd name="T3" fmla="*/ 2147483647 h 1100"/>
                  <a:gd name="T4" fmla="*/ 2147483647 w 2097"/>
                  <a:gd name="T5" fmla="*/ 2147483647 h 1100"/>
                  <a:gd name="T6" fmla="*/ 2147483647 w 2097"/>
                  <a:gd name="T7" fmla="*/ 2147483647 h 1100"/>
                  <a:gd name="T8" fmla="*/ 2147483647 w 2097"/>
                  <a:gd name="T9" fmla="*/ 2147483647 h 1100"/>
                  <a:gd name="T10" fmla="*/ 2147483647 w 2097"/>
                  <a:gd name="T11" fmla="*/ 2147483647 h 1100"/>
                  <a:gd name="T12" fmla="*/ 2147483647 w 2097"/>
                  <a:gd name="T13" fmla="*/ 2147483647 h 1100"/>
                  <a:gd name="T14" fmla="*/ 2147483647 w 2097"/>
                  <a:gd name="T15" fmla="*/ 2147483647 h 1100"/>
                  <a:gd name="T16" fmla="*/ 2147483647 w 2097"/>
                  <a:gd name="T17" fmla="*/ 2147483647 h 1100"/>
                  <a:gd name="T18" fmla="*/ 2147483647 w 2097"/>
                  <a:gd name="T19" fmla="*/ 2147483647 h 1100"/>
                  <a:gd name="T20" fmla="*/ 2147483647 w 2097"/>
                  <a:gd name="T21" fmla="*/ 2147483647 h 1100"/>
                  <a:gd name="T22" fmla="*/ 2147483647 w 2097"/>
                  <a:gd name="T23" fmla="*/ 2147483647 h 1100"/>
                  <a:gd name="T24" fmla="*/ 2147483647 w 2097"/>
                  <a:gd name="T25" fmla="*/ 2147483647 h 1100"/>
                  <a:gd name="T26" fmla="*/ 2147483647 w 2097"/>
                  <a:gd name="T27" fmla="*/ 2147483647 h 1100"/>
                  <a:gd name="T28" fmla="*/ 2147483647 w 2097"/>
                  <a:gd name="T29" fmla="*/ 2147483647 h 1100"/>
                  <a:gd name="T30" fmla="*/ 2147483647 w 2097"/>
                  <a:gd name="T31" fmla="*/ 2147483647 h 1100"/>
                  <a:gd name="T32" fmla="*/ 2147483647 w 2097"/>
                  <a:gd name="T33" fmla="*/ 2147483647 h 1100"/>
                  <a:gd name="T34" fmla="*/ 2147483647 w 2097"/>
                  <a:gd name="T35" fmla="*/ 2147483647 h 1100"/>
                  <a:gd name="T36" fmla="*/ 2147483647 w 2097"/>
                  <a:gd name="T37" fmla="*/ 2147483647 h 1100"/>
                  <a:gd name="T38" fmla="*/ 2147483647 w 2097"/>
                  <a:gd name="T39" fmla="*/ 2147483647 h 1100"/>
                  <a:gd name="T40" fmla="*/ 2147483647 w 2097"/>
                  <a:gd name="T41" fmla="*/ 2147483647 h 1100"/>
                  <a:gd name="T42" fmla="*/ 2147483647 w 2097"/>
                  <a:gd name="T43" fmla="*/ 2147483647 h 1100"/>
                  <a:gd name="T44" fmla="*/ 2147483647 w 2097"/>
                  <a:gd name="T45" fmla="*/ 2147483647 h 1100"/>
                  <a:gd name="T46" fmla="*/ 2147483647 w 2097"/>
                  <a:gd name="T47" fmla="*/ 2147483647 h 1100"/>
                  <a:gd name="T48" fmla="*/ 2147483647 w 2097"/>
                  <a:gd name="T49" fmla="*/ 2147483647 h 1100"/>
                  <a:gd name="T50" fmla="*/ 2147483647 w 2097"/>
                  <a:gd name="T51" fmla="*/ 2147483647 h 1100"/>
                  <a:gd name="T52" fmla="*/ 2147483647 w 2097"/>
                  <a:gd name="T53" fmla="*/ 2147483647 h 1100"/>
                  <a:gd name="T54" fmla="*/ 2147483647 w 2097"/>
                  <a:gd name="T55" fmla="*/ 2147483647 h 1100"/>
                  <a:gd name="T56" fmla="*/ 2147483647 w 2097"/>
                  <a:gd name="T57" fmla="*/ 2147483647 h 1100"/>
                  <a:gd name="T58" fmla="*/ 2147483647 w 2097"/>
                  <a:gd name="T59" fmla="*/ 2147483647 h 1100"/>
                  <a:gd name="T60" fmla="*/ 2147483647 w 2097"/>
                  <a:gd name="T61" fmla="*/ 2147483647 h 1100"/>
                  <a:gd name="T62" fmla="*/ 2147483647 w 2097"/>
                  <a:gd name="T63" fmla="*/ 2147483647 h 1100"/>
                  <a:gd name="T64" fmla="*/ 2147483647 w 2097"/>
                  <a:gd name="T65" fmla="*/ 2147483647 h 1100"/>
                  <a:gd name="T66" fmla="*/ 2147483647 w 2097"/>
                  <a:gd name="T67" fmla="*/ 2147483647 h 1100"/>
                  <a:gd name="T68" fmla="*/ 2147483647 w 2097"/>
                  <a:gd name="T69" fmla="*/ 2147483647 h 1100"/>
                  <a:gd name="T70" fmla="*/ 2147483647 w 2097"/>
                  <a:gd name="T71" fmla="*/ 2147483647 h 1100"/>
                  <a:gd name="T72" fmla="*/ 2147483647 w 2097"/>
                  <a:gd name="T73" fmla="*/ 2147483647 h 1100"/>
                  <a:gd name="T74" fmla="*/ 2147483647 w 2097"/>
                  <a:gd name="T75" fmla="*/ 2147483647 h 1100"/>
                  <a:gd name="T76" fmla="*/ 2147483647 w 2097"/>
                  <a:gd name="T77" fmla="*/ 2147483647 h 1100"/>
                  <a:gd name="T78" fmla="*/ 2147483647 w 2097"/>
                  <a:gd name="T79" fmla="*/ 2147483647 h 1100"/>
                  <a:gd name="T80" fmla="*/ 2147483647 w 2097"/>
                  <a:gd name="T81" fmla="*/ 2147483647 h 1100"/>
                  <a:gd name="T82" fmla="*/ 2147483647 w 2097"/>
                  <a:gd name="T83" fmla="*/ 2147483647 h 1100"/>
                  <a:gd name="T84" fmla="*/ 2147483647 w 2097"/>
                  <a:gd name="T85" fmla="*/ 2147483647 h 1100"/>
                  <a:gd name="T86" fmla="*/ 2147483647 w 2097"/>
                  <a:gd name="T87" fmla="*/ 2147483647 h 1100"/>
                  <a:gd name="T88" fmla="*/ 2147483647 w 2097"/>
                  <a:gd name="T89" fmla="*/ 2147483647 h 1100"/>
                  <a:gd name="T90" fmla="*/ 2147483647 w 2097"/>
                  <a:gd name="T91" fmla="*/ 2147483647 h 1100"/>
                  <a:gd name="T92" fmla="*/ 2147483647 w 2097"/>
                  <a:gd name="T93" fmla="*/ 2147483647 h 1100"/>
                  <a:gd name="T94" fmla="*/ 2147483647 w 2097"/>
                  <a:gd name="T95" fmla="*/ 2147483647 h 1100"/>
                  <a:gd name="T96" fmla="*/ 2147483647 w 2097"/>
                  <a:gd name="T97" fmla="*/ 2147483647 h 11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7"/>
                  <a:gd name="T148" fmla="*/ 0 h 1100"/>
                  <a:gd name="T149" fmla="*/ 2097 w 2097"/>
                  <a:gd name="T150" fmla="*/ 1100 h 11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7" h="1100">
                    <a:moveTo>
                      <a:pt x="40" y="509"/>
                    </a:moveTo>
                    <a:lnTo>
                      <a:pt x="32" y="534"/>
                    </a:lnTo>
                    <a:lnTo>
                      <a:pt x="7" y="541"/>
                    </a:lnTo>
                    <a:lnTo>
                      <a:pt x="12" y="551"/>
                    </a:lnTo>
                    <a:lnTo>
                      <a:pt x="25" y="571"/>
                    </a:lnTo>
                    <a:lnTo>
                      <a:pt x="17" y="576"/>
                    </a:lnTo>
                    <a:lnTo>
                      <a:pt x="10" y="581"/>
                    </a:lnTo>
                    <a:lnTo>
                      <a:pt x="0" y="589"/>
                    </a:lnTo>
                    <a:lnTo>
                      <a:pt x="12" y="617"/>
                    </a:lnTo>
                    <a:lnTo>
                      <a:pt x="0" y="651"/>
                    </a:lnTo>
                    <a:lnTo>
                      <a:pt x="9" y="656"/>
                    </a:lnTo>
                    <a:lnTo>
                      <a:pt x="40" y="671"/>
                    </a:lnTo>
                    <a:lnTo>
                      <a:pt x="59" y="672"/>
                    </a:lnTo>
                    <a:lnTo>
                      <a:pt x="65" y="686"/>
                    </a:lnTo>
                    <a:lnTo>
                      <a:pt x="77" y="691"/>
                    </a:lnTo>
                    <a:lnTo>
                      <a:pt x="84" y="709"/>
                    </a:lnTo>
                    <a:lnTo>
                      <a:pt x="75" y="734"/>
                    </a:lnTo>
                    <a:lnTo>
                      <a:pt x="77" y="747"/>
                    </a:lnTo>
                    <a:lnTo>
                      <a:pt x="110" y="749"/>
                    </a:lnTo>
                    <a:lnTo>
                      <a:pt x="122" y="765"/>
                    </a:lnTo>
                    <a:lnTo>
                      <a:pt x="135" y="777"/>
                    </a:lnTo>
                    <a:lnTo>
                      <a:pt x="152" y="777"/>
                    </a:lnTo>
                    <a:lnTo>
                      <a:pt x="164" y="802"/>
                    </a:lnTo>
                    <a:lnTo>
                      <a:pt x="165" y="817"/>
                    </a:lnTo>
                    <a:lnTo>
                      <a:pt x="169" y="832"/>
                    </a:lnTo>
                    <a:lnTo>
                      <a:pt x="154" y="839"/>
                    </a:lnTo>
                    <a:lnTo>
                      <a:pt x="159" y="842"/>
                    </a:lnTo>
                    <a:lnTo>
                      <a:pt x="147" y="849"/>
                    </a:lnTo>
                    <a:lnTo>
                      <a:pt x="169" y="857"/>
                    </a:lnTo>
                    <a:lnTo>
                      <a:pt x="169" y="869"/>
                    </a:lnTo>
                    <a:lnTo>
                      <a:pt x="164" y="894"/>
                    </a:lnTo>
                    <a:lnTo>
                      <a:pt x="169" y="912"/>
                    </a:lnTo>
                    <a:lnTo>
                      <a:pt x="187" y="923"/>
                    </a:lnTo>
                    <a:lnTo>
                      <a:pt x="212" y="937"/>
                    </a:lnTo>
                    <a:lnTo>
                      <a:pt x="225" y="960"/>
                    </a:lnTo>
                    <a:lnTo>
                      <a:pt x="225" y="967"/>
                    </a:lnTo>
                    <a:lnTo>
                      <a:pt x="249" y="973"/>
                    </a:lnTo>
                    <a:lnTo>
                      <a:pt x="264" y="1005"/>
                    </a:lnTo>
                    <a:lnTo>
                      <a:pt x="272" y="1012"/>
                    </a:lnTo>
                    <a:lnTo>
                      <a:pt x="279" y="1012"/>
                    </a:lnTo>
                    <a:lnTo>
                      <a:pt x="294" y="1037"/>
                    </a:lnTo>
                    <a:lnTo>
                      <a:pt x="328" y="1020"/>
                    </a:lnTo>
                    <a:lnTo>
                      <a:pt x="337" y="1028"/>
                    </a:lnTo>
                    <a:lnTo>
                      <a:pt x="353" y="998"/>
                    </a:lnTo>
                    <a:lnTo>
                      <a:pt x="335" y="985"/>
                    </a:lnTo>
                    <a:lnTo>
                      <a:pt x="299" y="918"/>
                    </a:lnTo>
                    <a:lnTo>
                      <a:pt x="299" y="912"/>
                    </a:lnTo>
                    <a:lnTo>
                      <a:pt x="310" y="875"/>
                    </a:lnTo>
                    <a:lnTo>
                      <a:pt x="328" y="875"/>
                    </a:lnTo>
                    <a:lnTo>
                      <a:pt x="347" y="875"/>
                    </a:lnTo>
                    <a:lnTo>
                      <a:pt x="377" y="857"/>
                    </a:lnTo>
                    <a:lnTo>
                      <a:pt x="395" y="875"/>
                    </a:lnTo>
                    <a:lnTo>
                      <a:pt x="390" y="894"/>
                    </a:lnTo>
                    <a:lnTo>
                      <a:pt x="372" y="894"/>
                    </a:lnTo>
                    <a:lnTo>
                      <a:pt x="365" y="912"/>
                    </a:lnTo>
                    <a:lnTo>
                      <a:pt x="365" y="937"/>
                    </a:lnTo>
                    <a:lnTo>
                      <a:pt x="427" y="978"/>
                    </a:lnTo>
                    <a:lnTo>
                      <a:pt x="420" y="992"/>
                    </a:lnTo>
                    <a:lnTo>
                      <a:pt x="402" y="992"/>
                    </a:lnTo>
                    <a:lnTo>
                      <a:pt x="420" y="1022"/>
                    </a:lnTo>
                    <a:lnTo>
                      <a:pt x="420" y="1053"/>
                    </a:lnTo>
                    <a:lnTo>
                      <a:pt x="437" y="1045"/>
                    </a:lnTo>
                    <a:lnTo>
                      <a:pt x="475" y="1047"/>
                    </a:lnTo>
                    <a:lnTo>
                      <a:pt x="505" y="1053"/>
                    </a:lnTo>
                    <a:lnTo>
                      <a:pt x="522" y="1068"/>
                    </a:lnTo>
                    <a:lnTo>
                      <a:pt x="532" y="1090"/>
                    </a:lnTo>
                    <a:lnTo>
                      <a:pt x="548" y="1100"/>
                    </a:lnTo>
                    <a:lnTo>
                      <a:pt x="572" y="1087"/>
                    </a:lnTo>
                    <a:lnTo>
                      <a:pt x="587" y="1072"/>
                    </a:lnTo>
                    <a:lnTo>
                      <a:pt x="617" y="1053"/>
                    </a:lnTo>
                    <a:lnTo>
                      <a:pt x="647" y="1058"/>
                    </a:lnTo>
                    <a:lnTo>
                      <a:pt x="673" y="1045"/>
                    </a:lnTo>
                    <a:lnTo>
                      <a:pt x="685" y="1057"/>
                    </a:lnTo>
                    <a:lnTo>
                      <a:pt x="733" y="1045"/>
                    </a:lnTo>
                    <a:lnTo>
                      <a:pt x="720" y="1015"/>
                    </a:lnTo>
                    <a:lnTo>
                      <a:pt x="752" y="990"/>
                    </a:lnTo>
                    <a:lnTo>
                      <a:pt x="773" y="990"/>
                    </a:lnTo>
                    <a:lnTo>
                      <a:pt x="815" y="947"/>
                    </a:lnTo>
                    <a:lnTo>
                      <a:pt x="805" y="905"/>
                    </a:lnTo>
                    <a:lnTo>
                      <a:pt x="832" y="899"/>
                    </a:lnTo>
                    <a:lnTo>
                      <a:pt x="825" y="880"/>
                    </a:lnTo>
                    <a:lnTo>
                      <a:pt x="842" y="859"/>
                    </a:lnTo>
                    <a:lnTo>
                      <a:pt x="882" y="839"/>
                    </a:lnTo>
                    <a:lnTo>
                      <a:pt x="887" y="812"/>
                    </a:lnTo>
                    <a:lnTo>
                      <a:pt x="908" y="800"/>
                    </a:lnTo>
                    <a:lnTo>
                      <a:pt x="956" y="769"/>
                    </a:lnTo>
                    <a:lnTo>
                      <a:pt x="975" y="767"/>
                    </a:lnTo>
                    <a:lnTo>
                      <a:pt x="1006" y="789"/>
                    </a:lnTo>
                    <a:lnTo>
                      <a:pt x="1031" y="780"/>
                    </a:lnTo>
                    <a:lnTo>
                      <a:pt x="1055" y="740"/>
                    </a:lnTo>
                    <a:lnTo>
                      <a:pt x="1075" y="739"/>
                    </a:lnTo>
                    <a:lnTo>
                      <a:pt x="1088" y="757"/>
                    </a:lnTo>
                    <a:lnTo>
                      <a:pt x="1105" y="777"/>
                    </a:lnTo>
                    <a:lnTo>
                      <a:pt x="1121" y="775"/>
                    </a:lnTo>
                    <a:lnTo>
                      <a:pt x="1155" y="762"/>
                    </a:lnTo>
                    <a:lnTo>
                      <a:pt x="1185" y="784"/>
                    </a:lnTo>
                    <a:lnTo>
                      <a:pt x="1246" y="777"/>
                    </a:lnTo>
                    <a:lnTo>
                      <a:pt x="1265" y="752"/>
                    </a:lnTo>
                    <a:lnTo>
                      <a:pt x="1290" y="765"/>
                    </a:lnTo>
                    <a:lnTo>
                      <a:pt x="1315" y="765"/>
                    </a:lnTo>
                    <a:lnTo>
                      <a:pt x="1345" y="747"/>
                    </a:lnTo>
                    <a:lnTo>
                      <a:pt x="1345" y="709"/>
                    </a:lnTo>
                    <a:lnTo>
                      <a:pt x="1351" y="691"/>
                    </a:lnTo>
                    <a:lnTo>
                      <a:pt x="1335" y="686"/>
                    </a:lnTo>
                    <a:lnTo>
                      <a:pt x="1361" y="672"/>
                    </a:lnTo>
                    <a:lnTo>
                      <a:pt x="1400" y="662"/>
                    </a:lnTo>
                    <a:lnTo>
                      <a:pt x="1425" y="679"/>
                    </a:lnTo>
                    <a:lnTo>
                      <a:pt x="1431" y="715"/>
                    </a:lnTo>
                    <a:lnTo>
                      <a:pt x="1466" y="759"/>
                    </a:lnTo>
                    <a:lnTo>
                      <a:pt x="1501" y="759"/>
                    </a:lnTo>
                    <a:lnTo>
                      <a:pt x="1511" y="767"/>
                    </a:lnTo>
                    <a:lnTo>
                      <a:pt x="1516" y="784"/>
                    </a:lnTo>
                    <a:lnTo>
                      <a:pt x="1548" y="794"/>
                    </a:lnTo>
                    <a:lnTo>
                      <a:pt x="1578" y="777"/>
                    </a:lnTo>
                    <a:lnTo>
                      <a:pt x="1586" y="805"/>
                    </a:lnTo>
                    <a:lnTo>
                      <a:pt x="1569" y="855"/>
                    </a:lnTo>
                    <a:lnTo>
                      <a:pt x="1551" y="850"/>
                    </a:lnTo>
                    <a:lnTo>
                      <a:pt x="1544" y="875"/>
                    </a:lnTo>
                    <a:lnTo>
                      <a:pt x="1571" y="899"/>
                    </a:lnTo>
                    <a:lnTo>
                      <a:pt x="1578" y="918"/>
                    </a:lnTo>
                    <a:lnTo>
                      <a:pt x="1596" y="905"/>
                    </a:lnTo>
                    <a:lnTo>
                      <a:pt x="1644" y="839"/>
                    </a:lnTo>
                    <a:lnTo>
                      <a:pt x="1656" y="667"/>
                    </a:lnTo>
                    <a:lnTo>
                      <a:pt x="1639" y="661"/>
                    </a:lnTo>
                    <a:lnTo>
                      <a:pt x="1639" y="624"/>
                    </a:lnTo>
                    <a:lnTo>
                      <a:pt x="1614" y="612"/>
                    </a:lnTo>
                    <a:lnTo>
                      <a:pt x="1571" y="631"/>
                    </a:lnTo>
                    <a:lnTo>
                      <a:pt x="1566" y="601"/>
                    </a:lnTo>
                    <a:lnTo>
                      <a:pt x="1541" y="594"/>
                    </a:lnTo>
                    <a:lnTo>
                      <a:pt x="1571" y="521"/>
                    </a:lnTo>
                    <a:lnTo>
                      <a:pt x="1571" y="471"/>
                    </a:lnTo>
                    <a:lnTo>
                      <a:pt x="1589" y="453"/>
                    </a:lnTo>
                    <a:lnTo>
                      <a:pt x="1644" y="441"/>
                    </a:lnTo>
                    <a:lnTo>
                      <a:pt x="1669" y="423"/>
                    </a:lnTo>
                    <a:lnTo>
                      <a:pt x="1706" y="416"/>
                    </a:lnTo>
                    <a:lnTo>
                      <a:pt x="1701" y="441"/>
                    </a:lnTo>
                    <a:lnTo>
                      <a:pt x="1731" y="429"/>
                    </a:lnTo>
                    <a:lnTo>
                      <a:pt x="1749" y="409"/>
                    </a:lnTo>
                    <a:lnTo>
                      <a:pt x="1736" y="398"/>
                    </a:lnTo>
                    <a:lnTo>
                      <a:pt x="1749" y="336"/>
                    </a:lnTo>
                    <a:lnTo>
                      <a:pt x="1773" y="325"/>
                    </a:lnTo>
                    <a:lnTo>
                      <a:pt x="1786" y="343"/>
                    </a:lnTo>
                    <a:lnTo>
                      <a:pt x="1791" y="343"/>
                    </a:lnTo>
                    <a:lnTo>
                      <a:pt x="1811" y="288"/>
                    </a:lnTo>
                    <a:lnTo>
                      <a:pt x="1816" y="288"/>
                    </a:lnTo>
                    <a:lnTo>
                      <a:pt x="1829" y="330"/>
                    </a:lnTo>
                    <a:lnTo>
                      <a:pt x="1834" y="343"/>
                    </a:lnTo>
                    <a:lnTo>
                      <a:pt x="1821" y="374"/>
                    </a:lnTo>
                    <a:lnTo>
                      <a:pt x="1811" y="434"/>
                    </a:lnTo>
                    <a:lnTo>
                      <a:pt x="1798" y="464"/>
                    </a:lnTo>
                    <a:lnTo>
                      <a:pt x="1798" y="521"/>
                    </a:lnTo>
                    <a:lnTo>
                      <a:pt x="1829" y="606"/>
                    </a:lnTo>
                    <a:lnTo>
                      <a:pt x="1853" y="624"/>
                    </a:lnTo>
                    <a:lnTo>
                      <a:pt x="1871" y="667"/>
                    </a:lnTo>
                    <a:lnTo>
                      <a:pt x="1889" y="624"/>
                    </a:lnTo>
                    <a:lnTo>
                      <a:pt x="1889" y="594"/>
                    </a:lnTo>
                    <a:lnTo>
                      <a:pt x="1901" y="587"/>
                    </a:lnTo>
                    <a:lnTo>
                      <a:pt x="1896" y="564"/>
                    </a:lnTo>
                    <a:lnTo>
                      <a:pt x="1901" y="544"/>
                    </a:lnTo>
                    <a:lnTo>
                      <a:pt x="1884" y="509"/>
                    </a:lnTo>
                    <a:lnTo>
                      <a:pt x="1889" y="484"/>
                    </a:lnTo>
                    <a:lnTo>
                      <a:pt x="1884" y="441"/>
                    </a:lnTo>
                    <a:lnTo>
                      <a:pt x="1866" y="453"/>
                    </a:lnTo>
                    <a:lnTo>
                      <a:pt x="1859" y="386"/>
                    </a:lnTo>
                    <a:lnTo>
                      <a:pt x="1859" y="374"/>
                    </a:lnTo>
                    <a:lnTo>
                      <a:pt x="1889" y="349"/>
                    </a:lnTo>
                    <a:lnTo>
                      <a:pt x="1921" y="336"/>
                    </a:lnTo>
                    <a:lnTo>
                      <a:pt x="1946" y="368"/>
                    </a:lnTo>
                    <a:lnTo>
                      <a:pt x="1963" y="256"/>
                    </a:lnTo>
                    <a:lnTo>
                      <a:pt x="2006" y="233"/>
                    </a:lnTo>
                    <a:lnTo>
                      <a:pt x="1981" y="215"/>
                    </a:lnTo>
                    <a:lnTo>
                      <a:pt x="1988" y="196"/>
                    </a:lnTo>
                    <a:lnTo>
                      <a:pt x="1958" y="196"/>
                    </a:lnTo>
                    <a:lnTo>
                      <a:pt x="1939" y="178"/>
                    </a:lnTo>
                    <a:lnTo>
                      <a:pt x="1908" y="153"/>
                    </a:lnTo>
                    <a:lnTo>
                      <a:pt x="1926" y="147"/>
                    </a:lnTo>
                    <a:lnTo>
                      <a:pt x="1939" y="153"/>
                    </a:lnTo>
                    <a:lnTo>
                      <a:pt x="1969" y="135"/>
                    </a:lnTo>
                    <a:lnTo>
                      <a:pt x="1951" y="122"/>
                    </a:lnTo>
                    <a:lnTo>
                      <a:pt x="1946" y="92"/>
                    </a:lnTo>
                    <a:lnTo>
                      <a:pt x="1963" y="103"/>
                    </a:lnTo>
                    <a:lnTo>
                      <a:pt x="2013" y="110"/>
                    </a:lnTo>
                    <a:lnTo>
                      <a:pt x="2031" y="128"/>
                    </a:lnTo>
                    <a:lnTo>
                      <a:pt x="2074" y="122"/>
                    </a:lnTo>
                    <a:lnTo>
                      <a:pt x="2097" y="98"/>
                    </a:lnTo>
                    <a:lnTo>
                      <a:pt x="2049" y="92"/>
                    </a:lnTo>
                    <a:lnTo>
                      <a:pt x="2068" y="55"/>
                    </a:lnTo>
                    <a:lnTo>
                      <a:pt x="2031" y="32"/>
                    </a:lnTo>
                    <a:lnTo>
                      <a:pt x="1994" y="48"/>
                    </a:lnTo>
                    <a:lnTo>
                      <a:pt x="1958" y="18"/>
                    </a:lnTo>
                    <a:lnTo>
                      <a:pt x="1933" y="7"/>
                    </a:lnTo>
                    <a:lnTo>
                      <a:pt x="1921" y="13"/>
                    </a:lnTo>
                    <a:lnTo>
                      <a:pt x="1901" y="0"/>
                    </a:lnTo>
                    <a:lnTo>
                      <a:pt x="353" y="734"/>
                    </a:lnTo>
                    <a:lnTo>
                      <a:pt x="40" y="50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 name="Freeform 412"/>
              <p:cNvSpPr>
                <a:spLocks/>
              </p:cNvSpPr>
              <p:nvPr/>
            </p:nvSpPr>
            <p:spPr bwMode="auto">
              <a:xfrm>
                <a:off x="6081707" y="1573565"/>
                <a:ext cx="3570069" cy="1361092"/>
              </a:xfrm>
              <a:custGeom>
                <a:avLst/>
                <a:gdLst>
                  <a:gd name="T0" fmla="*/ 2147483647 w 1929"/>
                  <a:gd name="T1" fmla="*/ 2147483647 h 844"/>
                  <a:gd name="T2" fmla="*/ 2147483647 w 1929"/>
                  <a:gd name="T3" fmla="*/ 2147483647 h 844"/>
                  <a:gd name="T4" fmla="*/ 2147483647 w 1929"/>
                  <a:gd name="T5" fmla="*/ 2147483647 h 844"/>
                  <a:gd name="T6" fmla="*/ 2147483647 w 1929"/>
                  <a:gd name="T7" fmla="*/ 2147483647 h 844"/>
                  <a:gd name="T8" fmla="*/ 2147483647 w 1929"/>
                  <a:gd name="T9" fmla="*/ 2147483647 h 844"/>
                  <a:gd name="T10" fmla="*/ 2147483647 w 1929"/>
                  <a:gd name="T11" fmla="*/ 2147483647 h 844"/>
                  <a:gd name="T12" fmla="*/ 2147483647 w 1929"/>
                  <a:gd name="T13" fmla="*/ 2147483647 h 844"/>
                  <a:gd name="T14" fmla="*/ 2147483647 w 1929"/>
                  <a:gd name="T15" fmla="*/ 2147483647 h 844"/>
                  <a:gd name="T16" fmla="*/ 2147483647 w 1929"/>
                  <a:gd name="T17" fmla="*/ 2147483647 h 844"/>
                  <a:gd name="T18" fmla="*/ 2147483647 w 1929"/>
                  <a:gd name="T19" fmla="*/ 2147483647 h 844"/>
                  <a:gd name="T20" fmla="*/ 2147483647 w 1929"/>
                  <a:gd name="T21" fmla="*/ 2147483647 h 844"/>
                  <a:gd name="T22" fmla="*/ 2147483647 w 1929"/>
                  <a:gd name="T23" fmla="*/ 2147483647 h 844"/>
                  <a:gd name="T24" fmla="*/ 2147483647 w 1929"/>
                  <a:gd name="T25" fmla="*/ 2147483647 h 844"/>
                  <a:gd name="T26" fmla="*/ 2147483647 w 1929"/>
                  <a:gd name="T27" fmla="*/ 2147483647 h 844"/>
                  <a:gd name="T28" fmla="*/ 2147483647 w 1929"/>
                  <a:gd name="T29" fmla="*/ 2147483647 h 844"/>
                  <a:gd name="T30" fmla="*/ 2147483647 w 1929"/>
                  <a:gd name="T31" fmla="*/ 2147483647 h 844"/>
                  <a:gd name="T32" fmla="*/ 2147483647 w 1929"/>
                  <a:gd name="T33" fmla="*/ 2147483647 h 844"/>
                  <a:gd name="T34" fmla="*/ 2147483647 w 1929"/>
                  <a:gd name="T35" fmla="*/ 2147483647 h 844"/>
                  <a:gd name="T36" fmla="*/ 2147483647 w 1929"/>
                  <a:gd name="T37" fmla="*/ 2147483647 h 844"/>
                  <a:gd name="T38" fmla="*/ 2147483647 w 1929"/>
                  <a:gd name="T39" fmla="*/ 2147483647 h 844"/>
                  <a:gd name="T40" fmla="*/ 2147483647 w 1929"/>
                  <a:gd name="T41" fmla="*/ 0 h 844"/>
                  <a:gd name="T42" fmla="*/ 2147483647 w 1929"/>
                  <a:gd name="T43" fmla="*/ 2147483647 h 844"/>
                  <a:gd name="T44" fmla="*/ 2147483647 w 1929"/>
                  <a:gd name="T45" fmla="*/ 2147483647 h 844"/>
                  <a:gd name="T46" fmla="*/ 2147483647 w 1929"/>
                  <a:gd name="T47" fmla="*/ 2147483647 h 844"/>
                  <a:gd name="T48" fmla="*/ 2147483647 w 1929"/>
                  <a:gd name="T49" fmla="*/ 2147483647 h 844"/>
                  <a:gd name="T50" fmla="*/ 2147483647 w 1929"/>
                  <a:gd name="T51" fmla="*/ 2147483647 h 844"/>
                  <a:gd name="T52" fmla="*/ 2147483647 w 1929"/>
                  <a:gd name="T53" fmla="*/ 2147483647 h 844"/>
                  <a:gd name="T54" fmla="*/ 2147483647 w 1929"/>
                  <a:gd name="T55" fmla="*/ 2147483647 h 844"/>
                  <a:gd name="T56" fmla="*/ 2147483647 w 1929"/>
                  <a:gd name="T57" fmla="*/ 2147483647 h 844"/>
                  <a:gd name="T58" fmla="*/ 2147483647 w 1929"/>
                  <a:gd name="T59" fmla="*/ 2147483647 h 844"/>
                  <a:gd name="T60" fmla="*/ 2147483647 w 1929"/>
                  <a:gd name="T61" fmla="*/ 2147483647 h 844"/>
                  <a:gd name="T62" fmla="*/ 2147483647 w 1929"/>
                  <a:gd name="T63" fmla="*/ 2147483647 h 844"/>
                  <a:gd name="T64" fmla="*/ 2147483647 w 1929"/>
                  <a:gd name="T65" fmla="*/ 2147483647 h 844"/>
                  <a:gd name="T66" fmla="*/ 2147483647 w 1929"/>
                  <a:gd name="T67" fmla="*/ 2147483647 h 844"/>
                  <a:gd name="T68" fmla="*/ 2147483647 w 1929"/>
                  <a:gd name="T69" fmla="*/ 2147483647 h 844"/>
                  <a:gd name="T70" fmla="*/ 2147483647 w 1929"/>
                  <a:gd name="T71" fmla="*/ 2147483647 h 844"/>
                  <a:gd name="T72" fmla="*/ 2147483647 w 1929"/>
                  <a:gd name="T73" fmla="*/ 2147483647 h 844"/>
                  <a:gd name="T74" fmla="*/ 2147483647 w 1929"/>
                  <a:gd name="T75" fmla="*/ 2147483647 h 844"/>
                  <a:gd name="T76" fmla="*/ 2147483647 w 1929"/>
                  <a:gd name="T77" fmla="*/ 2147483647 h 844"/>
                  <a:gd name="T78" fmla="*/ 2147483647 w 1929"/>
                  <a:gd name="T79" fmla="*/ 2147483647 h 844"/>
                  <a:gd name="T80" fmla="*/ 2147483647 w 1929"/>
                  <a:gd name="T81" fmla="*/ 2147483647 h 844"/>
                  <a:gd name="T82" fmla="*/ 2147483647 w 1929"/>
                  <a:gd name="T83" fmla="*/ 2147483647 h 844"/>
                  <a:gd name="T84" fmla="*/ 2147483647 w 1929"/>
                  <a:gd name="T85" fmla="*/ 2147483647 h 844"/>
                  <a:gd name="T86" fmla="*/ 2147483647 w 1929"/>
                  <a:gd name="T87" fmla="*/ 2147483647 h 844"/>
                  <a:gd name="T88" fmla="*/ 2147483647 w 1929"/>
                  <a:gd name="T89" fmla="*/ 2147483647 h 844"/>
                  <a:gd name="T90" fmla="*/ 2147483647 w 1929"/>
                  <a:gd name="T91" fmla="*/ 2147483647 h 844"/>
                  <a:gd name="T92" fmla="*/ 2147483647 w 1929"/>
                  <a:gd name="T93" fmla="*/ 2147483647 h 844"/>
                  <a:gd name="T94" fmla="*/ 2147483647 w 1929"/>
                  <a:gd name="T95" fmla="*/ 2147483647 h 844"/>
                  <a:gd name="T96" fmla="*/ 2147483647 w 1929"/>
                  <a:gd name="T97" fmla="*/ 2147483647 h 844"/>
                  <a:gd name="T98" fmla="*/ 2147483647 w 1929"/>
                  <a:gd name="T99" fmla="*/ 2147483647 h 844"/>
                  <a:gd name="T100" fmla="*/ 2147483647 w 1929"/>
                  <a:gd name="T101" fmla="*/ 2147483647 h 844"/>
                  <a:gd name="T102" fmla="*/ 2147483647 w 1929"/>
                  <a:gd name="T103" fmla="*/ 2147483647 h 844"/>
                  <a:gd name="T104" fmla="*/ 2147483647 w 1929"/>
                  <a:gd name="T105" fmla="*/ 2147483647 h 844"/>
                  <a:gd name="T106" fmla="*/ 2147483647 w 1929"/>
                  <a:gd name="T107" fmla="*/ 2147483647 h 844"/>
                  <a:gd name="T108" fmla="*/ 2147483647 w 1929"/>
                  <a:gd name="T109" fmla="*/ 2147483647 h 844"/>
                  <a:gd name="T110" fmla="*/ 2147483647 w 1929"/>
                  <a:gd name="T111" fmla="*/ 2147483647 h 844"/>
                  <a:gd name="T112" fmla="*/ 2147483647 w 1929"/>
                  <a:gd name="T113" fmla="*/ 2147483647 h 844"/>
                  <a:gd name="T114" fmla="*/ 2147483647 w 1929"/>
                  <a:gd name="T115" fmla="*/ 2147483647 h 8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29"/>
                  <a:gd name="T175" fmla="*/ 0 h 844"/>
                  <a:gd name="T176" fmla="*/ 1929 w 1929"/>
                  <a:gd name="T177" fmla="*/ 844 h 8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29" h="844">
                    <a:moveTo>
                      <a:pt x="1929" y="110"/>
                    </a:moveTo>
                    <a:lnTo>
                      <a:pt x="1894" y="103"/>
                    </a:lnTo>
                    <a:lnTo>
                      <a:pt x="1826" y="80"/>
                    </a:lnTo>
                    <a:lnTo>
                      <a:pt x="1777" y="80"/>
                    </a:lnTo>
                    <a:lnTo>
                      <a:pt x="1739" y="98"/>
                    </a:lnTo>
                    <a:lnTo>
                      <a:pt x="1739" y="103"/>
                    </a:lnTo>
                    <a:lnTo>
                      <a:pt x="1771" y="123"/>
                    </a:lnTo>
                    <a:lnTo>
                      <a:pt x="1771" y="142"/>
                    </a:lnTo>
                    <a:lnTo>
                      <a:pt x="1759" y="142"/>
                    </a:lnTo>
                    <a:lnTo>
                      <a:pt x="1729" y="117"/>
                    </a:lnTo>
                    <a:lnTo>
                      <a:pt x="1667" y="128"/>
                    </a:lnTo>
                    <a:lnTo>
                      <a:pt x="1654" y="158"/>
                    </a:lnTo>
                    <a:lnTo>
                      <a:pt x="1629" y="147"/>
                    </a:lnTo>
                    <a:lnTo>
                      <a:pt x="1606" y="147"/>
                    </a:lnTo>
                    <a:lnTo>
                      <a:pt x="1581" y="103"/>
                    </a:lnTo>
                    <a:lnTo>
                      <a:pt x="1519" y="103"/>
                    </a:lnTo>
                    <a:lnTo>
                      <a:pt x="1503" y="128"/>
                    </a:lnTo>
                    <a:lnTo>
                      <a:pt x="1471" y="110"/>
                    </a:lnTo>
                    <a:lnTo>
                      <a:pt x="1439" y="117"/>
                    </a:lnTo>
                    <a:lnTo>
                      <a:pt x="1446" y="85"/>
                    </a:lnTo>
                    <a:lnTo>
                      <a:pt x="1423" y="85"/>
                    </a:lnTo>
                    <a:lnTo>
                      <a:pt x="1379" y="128"/>
                    </a:lnTo>
                    <a:lnTo>
                      <a:pt x="1373" y="98"/>
                    </a:lnTo>
                    <a:lnTo>
                      <a:pt x="1336" y="98"/>
                    </a:lnTo>
                    <a:lnTo>
                      <a:pt x="1313" y="110"/>
                    </a:lnTo>
                    <a:lnTo>
                      <a:pt x="1336" y="147"/>
                    </a:lnTo>
                    <a:lnTo>
                      <a:pt x="1324" y="147"/>
                    </a:lnTo>
                    <a:lnTo>
                      <a:pt x="1324" y="158"/>
                    </a:lnTo>
                    <a:lnTo>
                      <a:pt x="1299" y="158"/>
                    </a:lnTo>
                    <a:lnTo>
                      <a:pt x="1281" y="153"/>
                    </a:lnTo>
                    <a:lnTo>
                      <a:pt x="1251" y="178"/>
                    </a:lnTo>
                    <a:lnTo>
                      <a:pt x="1258" y="202"/>
                    </a:lnTo>
                    <a:lnTo>
                      <a:pt x="1226" y="183"/>
                    </a:lnTo>
                    <a:lnTo>
                      <a:pt x="1213" y="165"/>
                    </a:lnTo>
                    <a:lnTo>
                      <a:pt x="1194" y="165"/>
                    </a:lnTo>
                    <a:lnTo>
                      <a:pt x="1194" y="153"/>
                    </a:lnTo>
                    <a:lnTo>
                      <a:pt x="1164" y="117"/>
                    </a:lnTo>
                    <a:lnTo>
                      <a:pt x="1123" y="117"/>
                    </a:lnTo>
                    <a:lnTo>
                      <a:pt x="1109" y="123"/>
                    </a:lnTo>
                    <a:lnTo>
                      <a:pt x="1116" y="142"/>
                    </a:lnTo>
                    <a:lnTo>
                      <a:pt x="1061" y="153"/>
                    </a:lnTo>
                    <a:lnTo>
                      <a:pt x="1054" y="147"/>
                    </a:lnTo>
                    <a:lnTo>
                      <a:pt x="1048" y="142"/>
                    </a:lnTo>
                    <a:lnTo>
                      <a:pt x="1006" y="153"/>
                    </a:lnTo>
                    <a:lnTo>
                      <a:pt x="949" y="147"/>
                    </a:lnTo>
                    <a:lnTo>
                      <a:pt x="949" y="165"/>
                    </a:lnTo>
                    <a:lnTo>
                      <a:pt x="933" y="178"/>
                    </a:lnTo>
                    <a:lnTo>
                      <a:pt x="913" y="202"/>
                    </a:lnTo>
                    <a:lnTo>
                      <a:pt x="908" y="195"/>
                    </a:lnTo>
                    <a:lnTo>
                      <a:pt x="926" y="147"/>
                    </a:lnTo>
                    <a:lnTo>
                      <a:pt x="938" y="128"/>
                    </a:lnTo>
                    <a:lnTo>
                      <a:pt x="938" y="110"/>
                    </a:lnTo>
                    <a:lnTo>
                      <a:pt x="944" y="85"/>
                    </a:lnTo>
                    <a:lnTo>
                      <a:pt x="933" y="62"/>
                    </a:lnTo>
                    <a:lnTo>
                      <a:pt x="933" y="44"/>
                    </a:lnTo>
                    <a:lnTo>
                      <a:pt x="890" y="30"/>
                    </a:lnTo>
                    <a:lnTo>
                      <a:pt x="858" y="25"/>
                    </a:lnTo>
                    <a:lnTo>
                      <a:pt x="846" y="30"/>
                    </a:lnTo>
                    <a:lnTo>
                      <a:pt x="846" y="49"/>
                    </a:lnTo>
                    <a:lnTo>
                      <a:pt x="835" y="49"/>
                    </a:lnTo>
                    <a:lnTo>
                      <a:pt x="821" y="30"/>
                    </a:lnTo>
                    <a:lnTo>
                      <a:pt x="798" y="19"/>
                    </a:lnTo>
                    <a:lnTo>
                      <a:pt x="785" y="0"/>
                    </a:lnTo>
                    <a:lnTo>
                      <a:pt x="773" y="7"/>
                    </a:lnTo>
                    <a:lnTo>
                      <a:pt x="760" y="30"/>
                    </a:lnTo>
                    <a:lnTo>
                      <a:pt x="760" y="44"/>
                    </a:lnTo>
                    <a:lnTo>
                      <a:pt x="785" y="55"/>
                    </a:lnTo>
                    <a:lnTo>
                      <a:pt x="778" y="62"/>
                    </a:lnTo>
                    <a:lnTo>
                      <a:pt x="791" y="73"/>
                    </a:lnTo>
                    <a:lnTo>
                      <a:pt x="778" y="73"/>
                    </a:lnTo>
                    <a:lnTo>
                      <a:pt x="760" y="98"/>
                    </a:lnTo>
                    <a:lnTo>
                      <a:pt x="723" y="103"/>
                    </a:lnTo>
                    <a:lnTo>
                      <a:pt x="711" y="98"/>
                    </a:lnTo>
                    <a:lnTo>
                      <a:pt x="693" y="103"/>
                    </a:lnTo>
                    <a:lnTo>
                      <a:pt x="700" y="117"/>
                    </a:lnTo>
                    <a:lnTo>
                      <a:pt x="663" y="147"/>
                    </a:lnTo>
                    <a:lnTo>
                      <a:pt x="656" y="183"/>
                    </a:lnTo>
                    <a:lnTo>
                      <a:pt x="675" y="213"/>
                    </a:lnTo>
                    <a:lnTo>
                      <a:pt x="656" y="208"/>
                    </a:lnTo>
                    <a:lnTo>
                      <a:pt x="620" y="227"/>
                    </a:lnTo>
                    <a:lnTo>
                      <a:pt x="608" y="232"/>
                    </a:lnTo>
                    <a:lnTo>
                      <a:pt x="613" y="270"/>
                    </a:lnTo>
                    <a:lnTo>
                      <a:pt x="650" y="275"/>
                    </a:lnTo>
                    <a:lnTo>
                      <a:pt x="663" y="295"/>
                    </a:lnTo>
                    <a:lnTo>
                      <a:pt x="688" y="330"/>
                    </a:lnTo>
                    <a:lnTo>
                      <a:pt x="700" y="366"/>
                    </a:lnTo>
                    <a:lnTo>
                      <a:pt x="668" y="343"/>
                    </a:lnTo>
                    <a:lnTo>
                      <a:pt x="650" y="295"/>
                    </a:lnTo>
                    <a:lnTo>
                      <a:pt x="608" y="275"/>
                    </a:lnTo>
                    <a:lnTo>
                      <a:pt x="595" y="275"/>
                    </a:lnTo>
                    <a:lnTo>
                      <a:pt x="590" y="288"/>
                    </a:lnTo>
                    <a:lnTo>
                      <a:pt x="565" y="306"/>
                    </a:lnTo>
                    <a:lnTo>
                      <a:pt x="570" y="311"/>
                    </a:lnTo>
                    <a:lnTo>
                      <a:pt x="595" y="311"/>
                    </a:lnTo>
                    <a:lnTo>
                      <a:pt x="601" y="330"/>
                    </a:lnTo>
                    <a:lnTo>
                      <a:pt x="570" y="325"/>
                    </a:lnTo>
                    <a:lnTo>
                      <a:pt x="540" y="300"/>
                    </a:lnTo>
                    <a:lnTo>
                      <a:pt x="540" y="325"/>
                    </a:lnTo>
                    <a:lnTo>
                      <a:pt x="565" y="366"/>
                    </a:lnTo>
                    <a:lnTo>
                      <a:pt x="565" y="380"/>
                    </a:lnTo>
                    <a:lnTo>
                      <a:pt x="583" y="391"/>
                    </a:lnTo>
                    <a:lnTo>
                      <a:pt x="613" y="391"/>
                    </a:lnTo>
                    <a:lnTo>
                      <a:pt x="638" y="428"/>
                    </a:lnTo>
                    <a:lnTo>
                      <a:pt x="650" y="435"/>
                    </a:lnTo>
                    <a:lnTo>
                      <a:pt x="608" y="405"/>
                    </a:lnTo>
                    <a:lnTo>
                      <a:pt x="595" y="405"/>
                    </a:lnTo>
                    <a:lnTo>
                      <a:pt x="576" y="421"/>
                    </a:lnTo>
                    <a:lnTo>
                      <a:pt x="590" y="453"/>
                    </a:lnTo>
                    <a:lnTo>
                      <a:pt x="576" y="489"/>
                    </a:lnTo>
                    <a:lnTo>
                      <a:pt x="553" y="496"/>
                    </a:lnTo>
                    <a:lnTo>
                      <a:pt x="521" y="489"/>
                    </a:lnTo>
                    <a:lnTo>
                      <a:pt x="546" y="478"/>
                    </a:lnTo>
                    <a:lnTo>
                      <a:pt x="558" y="435"/>
                    </a:lnTo>
                    <a:lnTo>
                      <a:pt x="558" y="405"/>
                    </a:lnTo>
                    <a:lnTo>
                      <a:pt x="515" y="330"/>
                    </a:lnTo>
                    <a:lnTo>
                      <a:pt x="496" y="281"/>
                    </a:lnTo>
                    <a:lnTo>
                      <a:pt x="478" y="275"/>
                    </a:lnTo>
                    <a:lnTo>
                      <a:pt x="466" y="336"/>
                    </a:lnTo>
                    <a:lnTo>
                      <a:pt x="473" y="380"/>
                    </a:lnTo>
                    <a:lnTo>
                      <a:pt x="496" y="410"/>
                    </a:lnTo>
                    <a:lnTo>
                      <a:pt x="496" y="416"/>
                    </a:lnTo>
                    <a:lnTo>
                      <a:pt x="473" y="405"/>
                    </a:lnTo>
                    <a:lnTo>
                      <a:pt x="448" y="385"/>
                    </a:lnTo>
                    <a:lnTo>
                      <a:pt x="400" y="391"/>
                    </a:lnTo>
                    <a:lnTo>
                      <a:pt x="405" y="416"/>
                    </a:lnTo>
                    <a:lnTo>
                      <a:pt x="405" y="435"/>
                    </a:lnTo>
                    <a:lnTo>
                      <a:pt x="393" y="435"/>
                    </a:lnTo>
                    <a:lnTo>
                      <a:pt x="386" y="416"/>
                    </a:lnTo>
                    <a:lnTo>
                      <a:pt x="338" y="446"/>
                    </a:lnTo>
                    <a:lnTo>
                      <a:pt x="327" y="440"/>
                    </a:lnTo>
                    <a:lnTo>
                      <a:pt x="320" y="428"/>
                    </a:lnTo>
                    <a:lnTo>
                      <a:pt x="277" y="453"/>
                    </a:lnTo>
                    <a:lnTo>
                      <a:pt x="270" y="471"/>
                    </a:lnTo>
                    <a:lnTo>
                      <a:pt x="253" y="471"/>
                    </a:lnTo>
                    <a:lnTo>
                      <a:pt x="235" y="489"/>
                    </a:lnTo>
                    <a:lnTo>
                      <a:pt x="228" y="478"/>
                    </a:lnTo>
                    <a:lnTo>
                      <a:pt x="228" y="446"/>
                    </a:lnTo>
                    <a:lnTo>
                      <a:pt x="210" y="453"/>
                    </a:lnTo>
                    <a:lnTo>
                      <a:pt x="203" y="471"/>
                    </a:lnTo>
                    <a:lnTo>
                      <a:pt x="210" y="501"/>
                    </a:lnTo>
                    <a:lnTo>
                      <a:pt x="197" y="514"/>
                    </a:lnTo>
                    <a:lnTo>
                      <a:pt x="180" y="519"/>
                    </a:lnTo>
                    <a:lnTo>
                      <a:pt x="160" y="544"/>
                    </a:lnTo>
                    <a:lnTo>
                      <a:pt x="167" y="556"/>
                    </a:lnTo>
                    <a:lnTo>
                      <a:pt x="160" y="569"/>
                    </a:lnTo>
                    <a:lnTo>
                      <a:pt x="130" y="551"/>
                    </a:lnTo>
                    <a:lnTo>
                      <a:pt x="123" y="569"/>
                    </a:lnTo>
                    <a:lnTo>
                      <a:pt x="123" y="581"/>
                    </a:lnTo>
                    <a:lnTo>
                      <a:pt x="93" y="556"/>
                    </a:lnTo>
                    <a:lnTo>
                      <a:pt x="100" y="526"/>
                    </a:lnTo>
                    <a:lnTo>
                      <a:pt x="75" y="508"/>
                    </a:lnTo>
                    <a:lnTo>
                      <a:pt x="63" y="496"/>
                    </a:lnTo>
                    <a:lnTo>
                      <a:pt x="100" y="508"/>
                    </a:lnTo>
                    <a:lnTo>
                      <a:pt x="123" y="514"/>
                    </a:lnTo>
                    <a:lnTo>
                      <a:pt x="148" y="508"/>
                    </a:lnTo>
                    <a:lnTo>
                      <a:pt x="167" y="489"/>
                    </a:lnTo>
                    <a:lnTo>
                      <a:pt x="123" y="440"/>
                    </a:lnTo>
                    <a:lnTo>
                      <a:pt x="100" y="428"/>
                    </a:lnTo>
                    <a:lnTo>
                      <a:pt x="63" y="428"/>
                    </a:lnTo>
                    <a:lnTo>
                      <a:pt x="45" y="416"/>
                    </a:lnTo>
                    <a:lnTo>
                      <a:pt x="25" y="398"/>
                    </a:lnTo>
                    <a:lnTo>
                      <a:pt x="18" y="398"/>
                    </a:lnTo>
                    <a:lnTo>
                      <a:pt x="5" y="400"/>
                    </a:lnTo>
                    <a:lnTo>
                      <a:pt x="0" y="418"/>
                    </a:lnTo>
                    <a:lnTo>
                      <a:pt x="10" y="443"/>
                    </a:lnTo>
                    <a:lnTo>
                      <a:pt x="12" y="471"/>
                    </a:lnTo>
                    <a:lnTo>
                      <a:pt x="28" y="499"/>
                    </a:lnTo>
                    <a:lnTo>
                      <a:pt x="28" y="519"/>
                    </a:lnTo>
                    <a:lnTo>
                      <a:pt x="40" y="539"/>
                    </a:lnTo>
                    <a:lnTo>
                      <a:pt x="40" y="564"/>
                    </a:lnTo>
                    <a:lnTo>
                      <a:pt x="70" y="611"/>
                    </a:lnTo>
                    <a:lnTo>
                      <a:pt x="70" y="621"/>
                    </a:lnTo>
                    <a:lnTo>
                      <a:pt x="383" y="844"/>
                    </a:lnTo>
                    <a:lnTo>
                      <a:pt x="1929" y="110"/>
                    </a:lnTo>
                  </a:path>
                </a:pathLst>
              </a:custGeom>
              <a:solidFill>
                <a:schemeClr val="accent4">
                  <a:lumMod val="40000"/>
                  <a:lumOff val="60000"/>
                </a:schemeClr>
              </a:solidFill>
              <a:ln w="0">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 name="Freeform 2"/>
              <p:cNvSpPr>
                <a:spLocks/>
              </p:cNvSpPr>
              <p:nvPr/>
            </p:nvSpPr>
            <p:spPr bwMode="auto">
              <a:xfrm>
                <a:off x="5680096" y="1580016"/>
                <a:ext cx="188774" cy="232223"/>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 name="Freeform 3"/>
              <p:cNvSpPr>
                <a:spLocks/>
              </p:cNvSpPr>
              <p:nvPr/>
            </p:nvSpPr>
            <p:spPr bwMode="auto">
              <a:xfrm>
                <a:off x="5680096" y="1580016"/>
                <a:ext cx="188774" cy="232223"/>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 name="Freeform 4"/>
              <p:cNvSpPr>
                <a:spLocks/>
              </p:cNvSpPr>
              <p:nvPr/>
            </p:nvSpPr>
            <p:spPr bwMode="auto">
              <a:xfrm>
                <a:off x="5872574" y="1565502"/>
                <a:ext cx="98089" cy="91922"/>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 name="Freeform 5"/>
              <p:cNvSpPr>
                <a:spLocks/>
              </p:cNvSpPr>
              <p:nvPr/>
            </p:nvSpPr>
            <p:spPr bwMode="auto">
              <a:xfrm>
                <a:off x="5872574" y="1565502"/>
                <a:ext cx="98089" cy="91922"/>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 name="Freeform 6"/>
              <p:cNvSpPr>
                <a:spLocks/>
              </p:cNvSpPr>
              <p:nvPr/>
            </p:nvSpPr>
            <p:spPr bwMode="auto">
              <a:xfrm>
                <a:off x="5872574" y="1702580"/>
                <a:ext cx="66626" cy="85472"/>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 name="Freeform 7"/>
              <p:cNvSpPr>
                <a:spLocks/>
              </p:cNvSpPr>
              <p:nvPr/>
            </p:nvSpPr>
            <p:spPr bwMode="auto">
              <a:xfrm>
                <a:off x="5872574" y="1702580"/>
                <a:ext cx="66626" cy="85472"/>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 name="Freeform 8"/>
              <p:cNvSpPr>
                <a:spLocks/>
              </p:cNvSpPr>
              <p:nvPr/>
            </p:nvSpPr>
            <p:spPr bwMode="auto">
              <a:xfrm>
                <a:off x="9786883" y="4061912"/>
                <a:ext cx="22209" cy="12901"/>
              </a:xfrm>
              <a:custGeom>
                <a:avLst/>
                <a:gdLst>
                  <a:gd name="T0" fmla="*/ 2147483647 w 12"/>
                  <a:gd name="T1" fmla="*/ 0 h 8"/>
                  <a:gd name="T2" fmla="*/ 0 w 12"/>
                  <a:gd name="T3" fmla="*/ 2147483647 h 8"/>
                  <a:gd name="T4" fmla="*/ 2147483647 w 12"/>
                  <a:gd name="T5" fmla="*/ 2147483647 h 8"/>
                  <a:gd name="T6" fmla="*/ 2147483647 w 12"/>
                  <a:gd name="T7" fmla="*/ 2147483647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5" y="0"/>
                    </a:moveTo>
                    <a:lnTo>
                      <a:pt x="0" y="8"/>
                    </a:lnTo>
                    <a:lnTo>
                      <a:pt x="4" y="8"/>
                    </a:lnTo>
                    <a:lnTo>
                      <a:pt x="12" y="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 name="Freeform 9"/>
              <p:cNvSpPr>
                <a:spLocks/>
              </p:cNvSpPr>
              <p:nvPr/>
            </p:nvSpPr>
            <p:spPr bwMode="auto">
              <a:xfrm>
                <a:off x="8143428" y="4423150"/>
                <a:ext cx="314625" cy="287054"/>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 name="Freeform 10"/>
              <p:cNvSpPr>
                <a:spLocks/>
              </p:cNvSpPr>
              <p:nvPr/>
            </p:nvSpPr>
            <p:spPr bwMode="auto">
              <a:xfrm>
                <a:off x="8143428" y="4423150"/>
                <a:ext cx="314625" cy="287054"/>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 name="Freeform 11"/>
              <p:cNvSpPr>
                <a:spLocks/>
              </p:cNvSpPr>
              <p:nvPr/>
            </p:nvSpPr>
            <p:spPr bwMode="auto">
              <a:xfrm>
                <a:off x="8439546" y="4718266"/>
                <a:ext cx="249850" cy="5160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 name="Freeform 12"/>
              <p:cNvSpPr>
                <a:spLocks/>
              </p:cNvSpPr>
              <p:nvPr/>
            </p:nvSpPr>
            <p:spPr bwMode="auto">
              <a:xfrm>
                <a:off x="8439546" y="4718266"/>
                <a:ext cx="249850" cy="5160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 name="Freeform 13"/>
              <p:cNvSpPr>
                <a:spLocks/>
              </p:cNvSpPr>
              <p:nvPr/>
            </p:nvSpPr>
            <p:spPr bwMode="auto">
              <a:xfrm>
                <a:off x="8813394" y="4729555"/>
                <a:ext cx="79581" cy="12901"/>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 name="Freeform 14"/>
              <p:cNvSpPr>
                <a:spLocks/>
              </p:cNvSpPr>
              <p:nvPr/>
            </p:nvSpPr>
            <p:spPr bwMode="auto">
              <a:xfrm>
                <a:off x="8813394" y="4729555"/>
                <a:ext cx="79581" cy="12901"/>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 name="Freeform 15"/>
              <p:cNvSpPr>
                <a:spLocks/>
              </p:cNvSpPr>
              <p:nvPr/>
            </p:nvSpPr>
            <p:spPr bwMode="auto">
              <a:xfrm>
                <a:off x="8800439" y="4763421"/>
                <a:ext cx="46270" cy="19352"/>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 name="Freeform 16"/>
              <p:cNvSpPr>
                <a:spLocks/>
              </p:cNvSpPr>
              <p:nvPr/>
            </p:nvSpPr>
            <p:spPr bwMode="auto">
              <a:xfrm>
                <a:off x="8800439" y="4763421"/>
                <a:ext cx="46270" cy="19352"/>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 name="Freeform 17"/>
              <p:cNvSpPr>
                <a:spLocks/>
              </p:cNvSpPr>
              <p:nvPr/>
            </p:nvSpPr>
            <p:spPr bwMode="auto">
              <a:xfrm>
                <a:off x="8933692" y="4689238"/>
                <a:ext cx="85134" cy="66120"/>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 name="Freeform 18"/>
              <p:cNvSpPr>
                <a:spLocks/>
              </p:cNvSpPr>
              <p:nvPr/>
            </p:nvSpPr>
            <p:spPr bwMode="auto">
              <a:xfrm>
                <a:off x="8933692" y="4689238"/>
                <a:ext cx="85134" cy="66120"/>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 name="Freeform 19"/>
              <p:cNvSpPr>
                <a:spLocks/>
              </p:cNvSpPr>
              <p:nvPr/>
            </p:nvSpPr>
            <p:spPr bwMode="auto">
              <a:xfrm>
                <a:off x="8550590" y="4410247"/>
                <a:ext cx="262805" cy="241901"/>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 name="Freeform 20"/>
              <p:cNvSpPr>
                <a:spLocks/>
              </p:cNvSpPr>
              <p:nvPr/>
            </p:nvSpPr>
            <p:spPr bwMode="auto">
              <a:xfrm>
                <a:off x="8550590" y="4410247"/>
                <a:ext cx="262805" cy="241901"/>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 name="Freeform 21"/>
              <p:cNvSpPr>
                <a:spLocks/>
              </p:cNvSpPr>
              <p:nvPr/>
            </p:nvSpPr>
            <p:spPr bwMode="auto">
              <a:xfrm>
                <a:off x="8818946" y="4203826"/>
                <a:ext cx="37014" cy="48381"/>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 name="Freeform 22"/>
              <p:cNvSpPr>
                <a:spLocks/>
              </p:cNvSpPr>
              <p:nvPr/>
            </p:nvSpPr>
            <p:spPr bwMode="auto">
              <a:xfrm>
                <a:off x="8818946" y="4203826"/>
                <a:ext cx="37014" cy="48381"/>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 name="Freeform 23"/>
              <p:cNvSpPr>
                <a:spLocks/>
              </p:cNvSpPr>
              <p:nvPr/>
            </p:nvSpPr>
            <p:spPr bwMode="auto">
              <a:xfrm>
                <a:off x="8828200" y="4452176"/>
                <a:ext cx="166566" cy="225773"/>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 name="Freeform 24"/>
              <p:cNvSpPr>
                <a:spLocks/>
              </p:cNvSpPr>
              <p:nvPr/>
            </p:nvSpPr>
            <p:spPr bwMode="auto">
              <a:xfrm>
                <a:off x="8828200" y="4452176"/>
                <a:ext cx="166566" cy="225773"/>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 name="Freeform 25"/>
              <p:cNvSpPr>
                <a:spLocks/>
              </p:cNvSpPr>
              <p:nvPr/>
            </p:nvSpPr>
            <p:spPr bwMode="auto">
              <a:xfrm>
                <a:off x="9022528" y="4552161"/>
                <a:ext cx="9255" cy="19352"/>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 name="Freeform 26"/>
              <p:cNvSpPr>
                <a:spLocks/>
              </p:cNvSpPr>
              <p:nvPr/>
            </p:nvSpPr>
            <p:spPr bwMode="auto">
              <a:xfrm>
                <a:off x="9022528" y="4552161"/>
                <a:ext cx="9255" cy="19352"/>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 name="Freeform 27"/>
              <p:cNvSpPr>
                <a:spLocks/>
              </p:cNvSpPr>
              <p:nvPr/>
            </p:nvSpPr>
            <p:spPr bwMode="auto">
              <a:xfrm>
                <a:off x="9102110" y="4536036"/>
                <a:ext cx="35163" cy="20964"/>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 name="Freeform 28"/>
              <p:cNvSpPr>
                <a:spLocks/>
              </p:cNvSpPr>
              <p:nvPr/>
            </p:nvSpPr>
            <p:spPr bwMode="auto">
              <a:xfrm>
                <a:off x="9102110" y="4536036"/>
                <a:ext cx="35163" cy="20964"/>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 name="Freeform 29"/>
              <p:cNvSpPr>
                <a:spLocks/>
              </p:cNvSpPr>
              <p:nvPr/>
            </p:nvSpPr>
            <p:spPr bwMode="auto">
              <a:xfrm>
                <a:off x="9078049" y="4386056"/>
                <a:ext cx="27761" cy="74183"/>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 name="Freeform 30"/>
              <p:cNvSpPr>
                <a:spLocks/>
              </p:cNvSpPr>
              <p:nvPr/>
            </p:nvSpPr>
            <p:spPr bwMode="auto">
              <a:xfrm>
                <a:off x="9078049" y="4386056"/>
                <a:ext cx="27761" cy="74183"/>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 name="Freeform 31"/>
              <p:cNvSpPr>
                <a:spLocks/>
              </p:cNvSpPr>
              <p:nvPr/>
            </p:nvSpPr>
            <p:spPr bwMode="auto">
              <a:xfrm>
                <a:off x="8907783" y="4224790"/>
                <a:ext cx="146209" cy="93535"/>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 name="Freeform 32"/>
              <p:cNvSpPr>
                <a:spLocks/>
              </p:cNvSpPr>
              <p:nvPr/>
            </p:nvSpPr>
            <p:spPr bwMode="auto">
              <a:xfrm>
                <a:off x="8907783" y="4224790"/>
                <a:ext cx="146209" cy="93535"/>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 name="Freeform 33"/>
              <p:cNvSpPr>
                <a:spLocks/>
              </p:cNvSpPr>
              <p:nvPr/>
            </p:nvSpPr>
            <p:spPr bwMode="auto">
              <a:xfrm>
                <a:off x="8841156" y="3989340"/>
                <a:ext cx="79582" cy="141915"/>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 name="Freeform 34"/>
              <p:cNvSpPr>
                <a:spLocks/>
              </p:cNvSpPr>
              <p:nvPr/>
            </p:nvSpPr>
            <p:spPr bwMode="auto">
              <a:xfrm>
                <a:off x="8841156" y="3989340"/>
                <a:ext cx="79582" cy="141915"/>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 name="Freeform 35"/>
              <p:cNvSpPr>
                <a:spLocks/>
              </p:cNvSpPr>
              <p:nvPr/>
            </p:nvSpPr>
            <p:spPr bwMode="auto">
              <a:xfrm>
                <a:off x="8924440" y="4132868"/>
                <a:ext cx="24059" cy="22578"/>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 name="Freeform 36"/>
              <p:cNvSpPr>
                <a:spLocks/>
              </p:cNvSpPr>
              <p:nvPr/>
            </p:nvSpPr>
            <p:spPr bwMode="auto">
              <a:xfrm>
                <a:off x="8924440" y="4132868"/>
                <a:ext cx="24059" cy="22578"/>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 name="Freeform 37"/>
              <p:cNvSpPr>
                <a:spLocks/>
              </p:cNvSpPr>
              <p:nvPr/>
            </p:nvSpPr>
            <p:spPr bwMode="auto">
              <a:xfrm>
                <a:off x="8972558" y="4132868"/>
                <a:ext cx="27759" cy="16127"/>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 name="Freeform 38"/>
              <p:cNvSpPr>
                <a:spLocks/>
              </p:cNvSpPr>
              <p:nvPr/>
            </p:nvSpPr>
            <p:spPr bwMode="auto">
              <a:xfrm>
                <a:off x="8972558" y="4132868"/>
                <a:ext cx="27759" cy="16127"/>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 name="Freeform 39"/>
              <p:cNvSpPr>
                <a:spLocks/>
              </p:cNvSpPr>
              <p:nvPr/>
            </p:nvSpPr>
            <p:spPr bwMode="auto">
              <a:xfrm>
                <a:off x="9701749" y="4831154"/>
                <a:ext cx="140656" cy="43542"/>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 name="Freeform 40"/>
              <p:cNvSpPr>
                <a:spLocks/>
              </p:cNvSpPr>
              <p:nvPr/>
            </p:nvSpPr>
            <p:spPr bwMode="auto">
              <a:xfrm>
                <a:off x="9701749" y="4831154"/>
                <a:ext cx="140656" cy="43542"/>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8" name="Line 41"/>
              <p:cNvSpPr>
                <a:spLocks noChangeShapeType="1"/>
              </p:cNvSpPr>
              <p:nvPr/>
            </p:nvSpPr>
            <p:spPr bwMode="auto">
              <a:xfrm>
                <a:off x="9642524" y="4750518"/>
                <a:ext cx="1850" cy="1614"/>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9" name="Freeform 42"/>
              <p:cNvSpPr>
                <a:spLocks/>
              </p:cNvSpPr>
              <p:nvPr/>
            </p:nvSpPr>
            <p:spPr bwMode="auto">
              <a:xfrm>
                <a:off x="9790584" y="4782773"/>
                <a:ext cx="49970" cy="64506"/>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0" name="Freeform 43"/>
              <p:cNvSpPr>
                <a:spLocks/>
              </p:cNvSpPr>
              <p:nvPr/>
            </p:nvSpPr>
            <p:spPr bwMode="auto">
              <a:xfrm>
                <a:off x="9790584" y="4782773"/>
                <a:ext cx="49970" cy="64506"/>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1" name="Line 44"/>
              <p:cNvSpPr>
                <a:spLocks noChangeShapeType="1"/>
              </p:cNvSpPr>
              <p:nvPr/>
            </p:nvSpPr>
            <p:spPr bwMode="auto">
              <a:xfrm flipH="1">
                <a:off x="9907180" y="4906950"/>
                <a:ext cx="3702" cy="1613"/>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2" name="Freeform 45"/>
              <p:cNvSpPr>
                <a:spLocks/>
              </p:cNvSpPr>
              <p:nvPr/>
            </p:nvSpPr>
            <p:spPr bwMode="auto">
              <a:xfrm>
                <a:off x="10027478" y="4995644"/>
                <a:ext cx="14805" cy="8064"/>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3" name="Freeform 46"/>
              <p:cNvSpPr>
                <a:spLocks/>
              </p:cNvSpPr>
              <p:nvPr/>
            </p:nvSpPr>
            <p:spPr bwMode="auto">
              <a:xfrm>
                <a:off x="10027478" y="4995644"/>
                <a:ext cx="14805" cy="8064"/>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4" name="Freeform 47"/>
              <p:cNvSpPr>
                <a:spLocks/>
              </p:cNvSpPr>
              <p:nvPr/>
            </p:nvSpPr>
            <p:spPr bwMode="auto">
              <a:xfrm>
                <a:off x="10095955" y="5368171"/>
                <a:ext cx="38867" cy="29028"/>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5" name="Freeform 48"/>
              <p:cNvSpPr>
                <a:spLocks/>
              </p:cNvSpPr>
              <p:nvPr/>
            </p:nvSpPr>
            <p:spPr bwMode="auto">
              <a:xfrm>
                <a:off x="10095955" y="5368171"/>
                <a:ext cx="38867" cy="29028"/>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6" name="Freeform 49"/>
              <p:cNvSpPr>
                <a:spLocks/>
              </p:cNvSpPr>
              <p:nvPr/>
            </p:nvSpPr>
            <p:spPr bwMode="auto">
              <a:xfrm>
                <a:off x="10240313" y="5266573"/>
                <a:ext cx="1851" cy="161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 name="Freeform 50"/>
              <p:cNvSpPr>
                <a:spLocks/>
              </p:cNvSpPr>
              <p:nvPr/>
            </p:nvSpPr>
            <p:spPr bwMode="auto">
              <a:xfrm>
                <a:off x="10240313" y="5266573"/>
                <a:ext cx="1851" cy="161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 name="Freeform 51"/>
              <p:cNvSpPr>
                <a:spLocks/>
              </p:cNvSpPr>
              <p:nvPr/>
            </p:nvSpPr>
            <p:spPr bwMode="auto">
              <a:xfrm>
                <a:off x="10190343" y="5235932"/>
                <a:ext cx="3702" cy="3226"/>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 name="Freeform 52"/>
              <p:cNvSpPr>
                <a:spLocks/>
              </p:cNvSpPr>
              <p:nvPr/>
            </p:nvSpPr>
            <p:spPr bwMode="auto">
              <a:xfrm>
                <a:off x="10190343" y="5235932"/>
                <a:ext cx="3702" cy="3226"/>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 name="Freeform 53"/>
              <p:cNvSpPr>
                <a:spLocks/>
              </p:cNvSpPr>
              <p:nvPr/>
            </p:nvSpPr>
            <p:spPr bwMode="auto">
              <a:xfrm>
                <a:off x="10456849" y="5353657"/>
                <a:ext cx="51821" cy="30641"/>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 name="Freeform 54"/>
              <p:cNvSpPr>
                <a:spLocks/>
              </p:cNvSpPr>
              <p:nvPr/>
            </p:nvSpPr>
            <p:spPr bwMode="auto">
              <a:xfrm>
                <a:off x="10456849" y="5353657"/>
                <a:ext cx="51821" cy="30641"/>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 name="Freeform 55"/>
              <p:cNvSpPr>
                <a:spLocks/>
              </p:cNvSpPr>
              <p:nvPr/>
            </p:nvSpPr>
            <p:spPr bwMode="auto">
              <a:xfrm>
                <a:off x="9355660" y="5882611"/>
                <a:ext cx="111046" cy="112886"/>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 name="Freeform 56"/>
              <p:cNvSpPr>
                <a:spLocks/>
              </p:cNvSpPr>
              <p:nvPr/>
            </p:nvSpPr>
            <p:spPr bwMode="auto">
              <a:xfrm>
                <a:off x="9355660" y="5882611"/>
                <a:ext cx="111046" cy="112886"/>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 name="Freeform 57"/>
              <p:cNvSpPr>
                <a:spLocks/>
              </p:cNvSpPr>
              <p:nvPr/>
            </p:nvSpPr>
            <p:spPr bwMode="auto">
              <a:xfrm>
                <a:off x="9971957" y="5966471"/>
                <a:ext cx="290564" cy="198358"/>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 name="Freeform 58"/>
              <p:cNvSpPr>
                <a:spLocks/>
              </p:cNvSpPr>
              <p:nvPr/>
            </p:nvSpPr>
            <p:spPr bwMode="auto">
              <a:xfrm>
                <a:off x="9971957" y="5966471"/>
                <a:ext cx="290564" cy="198358"/>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 name="Freeform 59"/>
              <p:cNvSpPr>
                <a:spLocks/>
              </p:cNvSpPr>
              <p:nvPr/>
            </p:nvSpPr>
            <p:spPr bwMode="auto">
              <a:xfrm>
                <a:off x="10273626" y="5792302"/>
                <a:ext cx="124001" cy="211260"/>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 name="Freeform 60"/>
              <p:cNvSpPr>
                <a:spLocks/>
              </p:cNvSpPr>
              <p:nvPr/>
            </p:nvSpPr>
            <p:spPr bwMode="auto">
              <a:xfrm>
                <a:off x="10273626" y="5792302"/>
                <a:ext cx="124001" cy="211260"/>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 name="Freeform 61"/>
              <p:cNvSpPr>
                <a:spLocks/>
              </p:cNvSpPr>
              <p:nvPr/>
            </p:nvSpPr>
            <p:spPr bwMode="auto">
              <a:xfrm>
                <a:off x="3605420" y="6213210"/>
                <a:ext cx="35163" cy="41930"/>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 name="Freeform 62"/>
              <p:cNvSpPr>
                <a:spLocks/>
              </p:cNvSpPr>
              <p:nvPr/>
            </p:nvSpPr>
            <p:spPr bwMode="auto">
              <a:xfrm>
                <a:off x="3605420" y="6213210"/>
                <a:ext cx="35163" cy="41930"/>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 name="Freeform 63"/>
              <p:cNvSpPr>
                <a:spLocks/>
              </p:cNvSpPr>
              <p:nvPr/>
            </p:nvSpPr>
            <p:spPr bwMode="auto">
              <a:xfrm>
                <a:off x="3631331" y="6221271"/>
                <a:ext cx="29611" cy="29028"/>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 name="Freeform 64"/>
              <p:cNvSpPr>
                <a:spLocks/>
              </p:cNvSpPr>
              <p:nvPr/>
            </p:nvSpPr>
            <p:spPr bwMode="auto">
              <a:xfrm>
                <a:off x="3631331" y="6221271"/>
                <a:ext cx="29611" cy="29028"/>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 name="Freeform 65"/>
              <p:cNvSpPr>
                <a:spLocks/>
              </p:cNvSpPr>
              <p:nvPr/>
            </p:nvSpPr>
            <p:spPr bwMode="auto">
              <a:xfrm>
                <a:off x="3283393" y="6143863"/>
                <a:ext cx="14805" cy="29028"/>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 name="Freeform 66"/>
              <p:cNvSpPr>
                <a:spLocks/>
              </p:cNvSpPr>
              <p:nvPr/>
            </p:nvSpPr>
            <p:spPr bwMode="auto">
              <a:xfrm>
                <a:off x="3283393" y="6143863"/>
                <a:ext cx="14805" cy="29028"/>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 name="Freeform 67"/>
              <p:cNvSpPr>
                <a:spLocks/>
              </p:cNvSpPr>
              <p:nvPr/>
            </p:nvSpPr>
            <p:spPr bwMode="auto">
              <a:xfrm>
                <a:off x="3313004" y="6247074"/>
                <a:ext cx="18507" cy="19352"/>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 name="Freeform 68"/>
              <p:cNvSpPr>
                <a:spLocks/>
              </p:cNvSpPr>
              <p:nvPr/>
            </p:nvSpPr>
            <p:spPr bwMode="auto">
              <a:xfrm>
                <a:off x="3313004" y="6247074"/>
                <a:ext cx="18507" cy="19352"/>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 name="Freeform 69"/>
              <p:cNvSpPr>
                <a:spLocks/>
              </p:cNvSpPr>
              <p:nvPr/>
            </p:nvSpPr>
            <p:spPr bwMode="auto">
              <a:xfrm>
                <a:off x="3353720" y="6303518"/>
                <a:ext cx="37014" cy="16127"/>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 name="Freeform 70"/>
              <p:cNvSpPr>
                <a:spLocks/>
              </p:cNvSpPr>
              <p:nvPr/>
            </p:nvSpPr>
            <p:spPr bwMode="auto">
              <a:xfrm>
                <a:off x="3353720" y="6303518"/>
                <a:ext cx="37014" cy="16127"/>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 name="Freeform 71"/>
              <p:cNvSpPr>
                <a:spLocks/>
              </p:cNvSpPr>
              <p:nvPr/>
            </p:nvSpPr>
            <p:spPr bwMode="auto">
              <a:xfrm>
                <a:off x="4192104" y="4834379"/>
                <a:ext cx="12955" cy="8064"/>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 name="Freeform 72"/>
              <p:cNvSpPr>
                <a:spLocks/>
              </p:cNvSpPr>
              <p:nvPr/>
            </p:nvSpPr>
            <p:spPr bwMode="auto">
              <a:xfrm>
                <a:off x="4192104" y="4834379"/>
                <a:ext cx="12955" cy="8064"/>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 name="Freeform 73"/>
              <p:cNvSpPr>
                <a:spLocks/>
              </p:cNvSpPr>
              <p:nvPr/>
            </p:nvSpPr>
            <p:spPr bwMode="auto">
              <a:xfrm>
                <a:off x="4229118" y="4815026"/>
                <a:ext cx="24060" cy="19352"/>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 name="Freeform 74"/>
              <p:cNvSpPr>
                <a:spLocks/>
              </p:cNvSpPr>
              <p:nvPr/>
            </p:nvSpPr>
            <p:spPr bwMode="auto">
              <a:xfrm>
                <a:off x="4229118" y="4815026"/>
                <a:ext cx="24060" cy="19352"/>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 name="Freeform 75"/>
              <p:cNvSpPr>
                <a:spLocks/>
              </p:cNvSpPr>
              <p:nvPr/>
            </p:nvSpPr>
            <p:spPr bwMode="auto">
              <a:xfrm>
                <a:off x="3840464" y="4455402"/>
                <a:ext cx="37014" cy="24189"/>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 name="Freeform 76"/>
              <p:cNvSpPr>
                <a:spLocks/>
              </p:cNvSpPr>
              <p:nvPr/>
            </p:nvSpPr>
            <p:spPr bwMode="auto">
              <a:xfrm>
                <a:off x="3840464" y="4455402"/>
                <a:ext cx="37014" cy="24189"/>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 name="Freeform 77"/>
              <p:cNvSpPr>
                <a:spLocks/>
              </p:cNvSpPr>
              <p:nvPr/>
            </p:nvSpPr>
            <p:spPr bwMode="auto">
              <a:xfrm>
                <a:off x="3192707" y="4382831"/>
                <a:ext cx="429370" cy="485414"/>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 name="Freeform 78"/>
              <p:cNvSpPr>
                <a:spLocks/>
              </p:cNvSpPr>
              <p:nvPr/>
            </p:nvSpPr>
            <p:spPr bwMode="auto">
              <a:xfrm>
                <a:off x="3192707" y="4382831"/>
                <a:ext cx="429370" cy="485414"/>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 name="Freeform 79"/>
              <p:cNvSpPr>
                <a:spLocks/>
              </p:cNvSpPr>
              <p:nvPr/>
            </p:nvSpPr>
            <p:spPr bwMode="auto">
              <a:xfrm>
                <a:off x="3135333" y="4684400"/>
                <a:ext cx="181372" cy="179006"/>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 name="Freeform 80"/>
              <p:cNvSpPr>
                <a:spLocks/>
              </p:cNvSpPr>
              <p:nvPr/>
            </p:nvSpPr>
            <p:spPr bwMode="auto">
              <a:xfrm>
                <a:off x="3135333" y="4684400"/>
                <a:ext cx="181372" cy="179006"/>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 name="Freeform 81"/>
              <p:cNvSpPr>
                <a:spLocks/>
              </p:cNvSpPr>
              <p:nvPr/>
            </p:nvSpPr>
            <p:spPr bwMode="auto">
              <a:xfrm>
                <a:off x="3422198" y="4407022"/>
                <a:ext cx="488595" cy="348335"/>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 name="Freeform 82"/>
              <p:cNvSpPr>
                <a:spLocks/>
              </p:cNvSpPr>
              <p:nvPr/>
            </p:nvSpPr>
            <p:spPr bwMode="auto">
              <a:xfrm>
                <a:off x="3422198" y="4407022"/>
                <a:ext cx="488595" cy="348335"/>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 name="Freeform 83"/>
              <p:cNvSpPr>
                <a:spLocks/>
              </p:cNvSpPr>
              <p:nvPr/>
            </p:nvSpPr>
            <p:spPr bwMode="auto">
              <a:xfrm>
                <a:off x="3113124" y="4729555"/>
                <a:ext cx="412713" cy="557983"/>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 name="Freeform 84"/>
              <p:cNvSpPr>
                <a:spLocks/>
              </p:cNvSpPr>
              <p:nvPr/>
            </p:nvSpPr>
            <p:spPr bwMode="auto">
              <a:xfrm>
                <a:off x="3113124" y="4729555"/>
                <a:ext cx="412713" cy="557983"/>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 name="Freeform 85"/>
              <p:cNvSpPr>
                <a:spLocks/>
              </p:cNvSpPr>
              <p:nvPr/>
            </p:nvSpPr>
            <p:spPr bwMode="auto">
              <a:xfrm>
                <a:off x="3313004" y="5260122"/>
                <a:ext cx="235044" cy="1043396"/>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 name="Freeform 86"/>
              <p:cNvSpPr>
                <a:spLocks/>
              </p:cNvSpPr>
              <p:nvPr/>
            </p:nvSpPr>
            <p:spPr bwMode="auto">
              <a:xfrm>
                <a:off x="3313004" y="5260122"/>
                <a:ext cx="235044" cy="1043396"/>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 name="Freeform 87"/>
              <p:cNvSpPr>
                <a:spLocks/>
              </p:cNvSpPr>
              <p:nvPr/>
            </p:nvSpPr>
            <p:spPr bwMode="auto">
              <a:xfrm>
                <a:off x="3311152" y="6048715"/>
                <a:ext cx="18507" cy="16127"/>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 name="Freeform 88"/>
              <p:cNvSpPr>
                <a:spLocks/>
              </p:cNvSpPr>
              <p:nvPr/>
            </p:nvSpPr>
            <p:spPr bwMode="auto">
              <a:xfrm>
                <a:off x="3311152" y="6048715"/>
                <a:ext cx="18507" cy="16127"/>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 name="Freeform 89"/>
              <p:cNvSpPr>
                <a:spLocks/>
              </p:cNvSpPr>
              <p:nvPr/>
            </p:nvSpPr>
            <p:spPr bwMode="auto">
              <a:xfrm>
                <a:off x="3325958" y="5958407"/>
                <a:ext cx="22209" cy="48381"/>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 name="Freeform 90"/>
              <p:cNvSpPr>
                <a:spLocks/>
              </p:cNvSpPr>
              <p:nvPr/>
            </p:nvSpPr>
            <p:spPr bwMode="auto">
              <a:xfrm>
                <a:off x="3325958" y="5958407"/>
                <a:ext cx="22209" cy="48381"/>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 name="Freeform 91"/>
              <p:cNvSpPr>
                <a:spLocks/>
              </p:cNvSpPr>
              <p:nvPr/>
            </p:nvSpPr>
            <p:spPr bwMode="auto">
              <a:xfrm>
                <a:off x="3396286" y="6301905"/>
                <a:ext cx="88835" cy="85472"/>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 name="Freeform 92"/>
              <p:cNvSpPr>
                <a:spLocks/>
              </p:cNvSpPr>
              <p:nvPr/>
            </p:nvSpPr>
            <p:spPr bwMode="auto">
              <a:xfrm>
                <a:off x="3396286" y="6301907"/>
                <a:ext cx="88835" cy="85472"/>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 name="Freeform 95"/>
              <p:cNvSpPr>
                <a:spLocks/>
              </p:cNvSpPr>
              <p:nvPr/>
            </p:nvSpPr>
            <p:spPr bwMode="auto">
              <a:xfrm>
                <a:off x="3359272" y="5400425"/>
                <a:ext cx="601490" cy="874065"/>
              </a:xfrm>
              <a:custGeom>
                <a:avLst/>
                <a:gdLst>
                  <a:gd name="T0" fmla="*/ 2147483647 w 325"/>
                  <a:gd name="T1" fmla="*/ 2147483647 h 542"/>
                  <a:gd name="T2" fmla="*/ 2147483647 w 325"/>
                  <a:gd name="T3" fmla="*/ 2147483647 h 542"/>
                  <a:gd name="T4" fmla="*/ 2147483647 w 325"/>
                  <a:gd name="T5" fmla="*/ 2147483647 h 542"/>
                  <a:gd name="T6" fmla="*/ 2147483647 w 325"/>
                  <a:gd name="T7" fmla="*/ 2147483647 h 542"/>
                  <a:gd name="T8" fmla="*/ 2147483647 w 325"/>
                  <a:gd name="T9" fmla="*/ 2147483647 h 542"/>
                  <a:gd name="T10" fmla="*/ 2147483647 w 325"/>
                  <a:gd name="T11" fmla="*/ 2147483647 h 542"/>
                  <a:gd name="T12" fmla="*/ 2147483647 w 325"/>
                  <a:gd name="T13" fmla="*/ 2147483647 h 542"/>
                  <a:gd name="T14" fmla="*/ 2147483647 w 325"/>
                  <a:gd name="T15" fmla="*/ 2147483647 h 542"/>
                  <a:gd name="T16" fmla="*/ 2147483647 w 325"/>
                  <a:gd name="T17" fmla="*/ 2147483647 h 542"/>
                  <a:gd name="T18" fmla="*/ 2147483647 w 325"/>
                  <a:gd name="T19" fmla="*/ 2147483647 h 542"/>
                  <a:gd name="T20" fmla="*/ 0 w 325"/>
                  <a:gd name="T21" fmla="*/ 2147483647 h 542"/>
                  <a:gd name="T22" fmla="*/ 2147483647 w 325"/>
                  <a:gd name="T23" fmla="*/ 2147483647 h 542"/>
                  <a:gd name="T24" fmla="*/ 2147483647 w 325"/>
                  <a:gd name="T25" fmla="*/ 2147483647 h 542"/>
                  <a:gd name="T26" fmla="*/ 2147483647 w 325"/>
                  <a:gd name="T27" fmla="*/ 2147483647 h 542"/>
                  <a:gd name="T28" fmla="*/ 2147483647 w 325"/>
                  <a:gd name="T29" fmla="*/ 2147483647 h 542"/>
                  <a:gd name="T30" fmla="*/ 2147483647 w 325"/>
                  <a:gd name="T31" fmla="*/ 2147483647 h 542"/>
                  <a:gd name="T32" fmla="*/ 2147483647 w 325"/>
                  <a:gd name="T33" fmla="*/ 2147483647 h 542"/>
                  <a:gd name="T34" fmla="*/ 2147483647 w 325"/>
                  <a:gd name="T35" fmla="*/ 2147483647 h 542"/>
                  <a:gd name="T36" fmla="*/ 2147483647 w 325"/>
                  <a:gd name="T37" fmla="*/ 2147483647 h 542"/>
                  <a:gd name="T38" fmla="*/ 2147483647 w 325"/>
                  <a:gd name="T39" fmla="*/ 2147483647 h 542"/>
                  <a:gd name="T40" fmla="*/ 2147483647 w 325"/>
                  <a:gd name="T41" fmla="*/ 2147483647 h 542"/>
                  <a:gd name="T42" fmla="*/ 2147483647 w 325"/>
                  <a:gd name="T43" fmla="*/ 2147483647 h 542"/>
                  <a:gd name="T44" fmla="*/ 2147483647 w 325"/>
                  <a:gd name="T45" fmla="*/ 2147483647 h 542"/>
                  <a:gd name="T46" fmla="*/ 2147483647 w 325"/>
                  <a:gd name="T47" fmla="*/ 2147483647 h 542"/>
                  <a:gd name="T48" fmla="*/ 2147483647 w 325"/>
                  <a:gd name="T49" fmla="*/ 2147483647 h 542"/>
                  <a:gd name="T50" fmla="*/ 2147483647 w 325"/>
                  <a:gd name="T51" fmla="*/ 2147483647 h 542"/>
                  <a:gd name="T52" fmla="*/ 2147483647 w 325"/>
                  <a:gd name="T53" fmla="*/ 2147483647 h 542"/>
                  <a:gd name="T54" fmla="*/ 2147483647 w 325"/>
                  <a:gd name="T55" fmla="*/ 2147483647 h 542"/>
                  <a:gd name="T56" fmla="*/ 2147483647 w 325"/>
                  <a:gd name="T57" fmla="*/ 2147483647 h 542"/>
                  <a:gd name="T58" fmla="*/ 2147483647 w 325"/>
                  <a:gd name="T59" fmla="*/ 2147483647 h 542"/>
                  <a:gd name="T60" fmla="*/ 2147483647 w 325"/>
                  <a:gd name="T61" fmla="*/ 2147483647 h 542"/>
                  <a:gd name="T62" fmla="*/ 2147483647 w 325"/>
                  <a:gd name="T63" fmla="*/ 2147483647 h 542"/>
                  <a:gd name="T64" fmla="*/ 2147483647 w 325"/>
                  <a:gd name="T65" fmla="*/ 2147483647 h 542"/>
                  <a:gd name="T66" fmla="*/ 2147483647 w 325"/>
                  <a:gd name="T67" fmla="*/ 0 h 542"/>
                  <a:gd name="T68" fmla="*/ 2147483647 w 325"/>
                  <a:gd name="T69" fmla="*/ 2147483647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5"/>
                  <a:gd name="T106" fmla="*/ 0 h 542"/>
                  <a:gd name="T107" fmla="*/ 325 w 325"/>
                  <a:gd name="T108" fmla="*/ 542 h 5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5" h="542">
                    <a:moveTo>
                      <a:pt x="100" y="20"/>
                    </a:moveTo>
                    <a:lnTo>
                      <a:pt x="102" y="38"/>
                    </a:lnTo>
                    <a:lnTo>
                      <a:pt x="97" y="45"/>
                    </a:lnTo>
                    <a:lnTo>
                      <a:pt x="87" y="40"/>
                    </a:lnTo>
                    <a:lnTo>
                      <a:pt x="78" y="51"/>
                    </a:lnTo>
                    <a:lnTo>
                      <a:pt x="78" y="78"/>
                    </a:lnTo>
                    <a:lnTo>
                      <a:pt x="45" y="156"/>
                    </a:lnTo>
                    <a:lnTo>
                      <a:pt x="53" y="208"/>
                    </a:lnTo>
                    <a:lnTo>
                      <a:pt x="45" y="241"/>
                    </a:lnTo>
                    <a:lnTo>
                      <a:pt x="58" y="248"/>
                    </a:lnTo>
                    <a:lnTo>
                      <a:pt x="57" y="258"/>
                    </a:lnTo>
                    <a:lnTo>
                      <a:pt x="35" y="266"/>
                    </a:lnTo>
                    <a:lnTo>
                      <a:pt x="27" y="397"/>
                    </a:lnTo>
                    <a:lnTo>
                      <a:pt x="30" y="409"/>
                    </a:lnTo>
                    <a:lnTo>
                      <a:pt x="24" y="422"/>
                    </a:lnTo>
                    <a:lnTo>
                      <a:pt x="17" y="431"/>
                    </a:lnTo>
                    <a:lnTo>
                      <a:pt x="17" y="444"/>
                    </a:lnTo>
                    <a:lnTo>
                      <a:pt x="7" y="451"/>
                    </a:lnTo>
                    <a:lnTo>
                      <a:pt x="7" y="456"/>
                    </a:lnTo>
                    <a:lnTo>
                      <a:pt x="17" y="464"/>
                    </a:lnTo>
                    <a:lnTo>
                      <a:pt x="15" y="481"/>
                    </a:lnTo>
                    <a:lnTo>
                      <a:pt x="0" y="497"/>
                    </a:lnTo>
                    <a:lnTo>
                      <a:pt x="0" y="519"/>
                    </a:lnTo>
                    <a:lnTo>
                      <a:pt x="19" y="529"/>
                    </a:lnTo>
                    <a:lnTo>
                      <a:pt x="20" y="535"/>
                    </a:lnTo>
                    <a:lnTo>
                      <a:pt x="34" y="542"/>
                    </a:lnTo>
                    <a:lnTo>
                      <a:pt x="37" y="539"/>
                    </a:lnTo>
                    <a:lnTo>
                      <a:pt x="50" y="540"/>
                    </a:lnTo>
                    <a:lnTo>
                      <a:pt x="53" y="535"/>
                    </a:lnTo>
                    <a:lnTo>
                      <a:pt x="50" y="524"/>
                    </a:lnTo>
                    <a:lnTo>
                      <a:pt x="52" y="514"/>
                    </a:lnTo>
                    <a:lnTo>
                      <a:pt x="93" y="481"/>
                    </a:lnTo>
                    <a:lnTo>
                      <a:pt x="90" y="457"/>
                    </a:lnTo>
                    <a:lnTo>
                      <a:pt x="77" y="452"/>
                    </a:lnTo>
                    <a:lnTo>
                      <a:pt x="80" y="431"/>
                    </a:lnTo>
                    <a:lnTo>
                      <a:pt x="102" y="424"/>
                    </a:lnTo>
                    <a:lnTo>
                      <a:pt x="112" y="389"/>
                    </a:lnTo>
                    <a:lnTo>
                      <a:pt x="133" y="382"/>
                    </a:lnTo>
                    <a:lnTo>
                      <a:pt x="132" y="374"/>
                    </a:lnTo>
                    <a:lnTo>
                      <a:pt x="123" y="372"/>
                    </a:lnTo>
                    <a:lnTo>
                      <a:pt x="130" y="362"/>
                    </a:lnTo>
                    <a:lnTo>
                      <a:pt x="157" y="352"/>
                    </a:lnTo>
                    <a:lnTo>
                      <a:pt x="163" y="332"/>
                    </a:lnTo>
                    <a:lnTo>
                      <a:pt x="162" y="326"/>
                    </a:lnTo>
                    <a:lnTo>
                      <a:pt x="212" y="321"/>
                    </a:lnTo>
                    <a:lnTo>
                      <a:pt x="238" y="304"/>
                    </a:lnTo>
                    <a:lnTo>
                      <a:pt x="243" y="269"/>
                    </a:lnTo>
                    <a:lnTo>
                      <a:pt x="227" y="234"/>
                    </a:lnTo>
                    <a:lnTo>
                      <a:pt x="232" y="193"/>
                    </a:lnTo>
                    <a:lnTo>
                      <a:pt x="257" y="156"/>
                    </a:lnTo>
                    <a:lnTo>
                      <a:pt x="323" y="123"/>
                    </a:lnTo>
                    <a:lnTo>
                      <a:pt x="325" y="95"/>
                    </a:lnTo>
                    <a:lnTo>
                      <a:pt x="315" y="93"/>
                    </a:lnTo>
                    <a:lnTo>
                      <a:pt x="302" y="110"/>
                    </a:lnTo>
                    <a:lnTo>
                      <a:pt x="270" y="126"/>
                    </a:lnTo>
                    <a:lnTo>
                      <a:pt x="238" y="120"/>
                    </a:lnTo>
                    <a:lnTo>
                      <a:pt x="233" y="110"/>
                    </a:lnTo>
                    <a:lnTo>
                      <a:pt x="258" y="85"/>
                    </a:lnTo>
                    <a:lnTo>
                      <a:pt x="235" y="63"/>
                    </a:lnTo>
                    <a:lnTo>
                      <a:pt x="222" y="61"/>
                    </a:lnTo>
                    <a:lnTo>
                      <a:pt x="217" y="45"/>
                    </a:lnTo>
                    <a:lnTo>
                      <a:pt x="195" y="41"/>
                    </a:lnTo>
                    <a:lnTo>
                      <a:pt x="182" y="11"/>
                    </a:lnTo>
                    <a:lnTo>
                      <a:pt x="165" y="8"/>
                    </a:lnTo>
                    <a:lnTo>
                      <a:pt x="155" y="21"/>
                    </a:lnTo>
                    <a:lnTo>
                      <a:pt x="152" y="20"/>
                    </a:lnTo>
                    <a:lnTo>
                      <a:pt x="137" y="1"/>
                    </a:lnTo>
                    <a:lnTo>
                      <a:pt x="123" y="0"/>
                    </a:lnTo>
                    <a:lnTo>
                      <a:pt x="108" y="16"/>
                    </a:lnTo>
                    <a:lnTo>
                      <a:pt x="100" y="2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 name="Freeform 96"/>
              <p:cNvSpPr>
                <a:spLocks/>
              </p:cNvSpPr>
              <p:nvPr/>
            </p:nvSpPr>
            <p:spPr bwMode="auto">
              <a:xfrm>
                <a:off x="3779390" y="5652001"/>
                <a:ext cx="168416" cy="161267"/>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 name="Freeform 97"/>
              <p:cNvSpPr>
                <a:spLocks/>
              </p:cNvSpPr>
              <p:nvPr/>
            </p:nvSpPr>
            <p:spPr bwMode="auto">
              <a:xfrm>
                <a:off x="3779390" y="5652001"/>
                <a:ext cx="168416" cy="161267"/>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 name="Freeform 98"/>
              <p:cNvSpPr>
                <a:spLocks/>
              </p:cNvSpPr>
              <p:nvPr/>
            </p:nvSpPr>
            <p:spPr bwMode="auto">
              <a:xfrm>
                <a:off x="3466615" y="5061767"/>
                <a:ext cx="407162" cy="370913"/>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4" name="Freeform 99"/>
              <p:cNvSpPr>
                <a:spLocks/>
              </p:cNvSpPr>
              <p:nvPr/>
            </p:nvSpPr>
            <p:spPr bwMode="auto">
              <a:xfrm>
                <a:off x="3466615" y="5061767"/>
                <a:ext cx="407162" cy="370913"/>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5" name="Freeform 100"/>
              <p:cNvSpPr>
                <a:spLocks/>
              </p:cNvSpPr>
              <p:nvPr/>
            </p:nvSpPr>
            <p:spPr bwMode="auto">
              <a:xfrm>
                <a:off x="3696106" y="5360107"/>
                <a:ext cx="264656" cy="243513"/>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6" name="Freeform 101"/>
              <p:cNvSpPr>
                <a:spLocks/>
              </p:cNvSpPr>
              <p:nvPr/>
            </p:nvSpPr>
            <p:spPr bwMode="auto">
              <a:xfrm>
                <a:off x="3696106" y="5360107"/>
                <a:ext cx="264656" cy="243513"/>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7" name="Freeform 102"/>
              <p:cNvSpPr>
                <a:spLocks/>
              </p:cNvSpPr>
              <p:nvPr/>
            </p:nvSpPr>
            <p:spPr bwMode="auto">
              <a:xfrm>
                <a:off x="3844165" y="4568289"/>
                <a:ext cx="175820" cy="203195"/>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8" name="Freeform 103"/>
              <p:cNvSpPr>
                <a:spLocks/>
              </p:cNvSpPr>
              <p:nvPr/>
            </p:nvSpPr>
            <p:spPr bwMode="auto">
              <a:xfrm>
                <a:off x="3844165" y="4568289"/>
                <a:ext cx="175820" cy="203195"/>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9" name="Freeform 104"/>
              <p:cNvSpPr>
                <a:spLocks/>
              </p:cNvSpPr>
              <p:nvPr/>
            </p:nvSpPr>
            <p:spPr bwMode="auto">
              <a:xfrm>
                <a:off x="3955209" y="4636021"/>
                <a:ext cx="149911" cy="122564"/>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0" name="Freeform 105"/>
              <p:cNvSpPr>
                <a:spLocks/>
              </p:cNvSpPr>
              <p:nvPr/>
            </p:nvSpPr>
            <p:spPr bwMode="auto">
              <a:xfrm>
                <a:off x="3955209" y="4636021"/>
                <a:ext cx="149911" cy="122564"/>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1" name="Freeform 106"/>
              <p:cNvSpPr>
                <a:spLocks/>
              </p:cNvSpPr>
              <p:nvPr/>
            </p:nvSpPr>
            <p:spPr bwMode="auto">
              <a:xfrm>
                <a:off x="4077359" y="4673111"/>
                <a:ext cx="83284" cy="96761"/>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2" name="Freeform 107"/>
              <p:cNvSpPr>
                <a:spLocks/>
              </p:cNvSpPr>
              <p:nvPr/>
            </p:nvSpPr>
            <p:spPr bwMode="auto">
              <a:xfrm>
                <a:off x="4077359" y="4673111"/>
                <a:ext cx="83284" cy="96761"/>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3" name="Freeform 108"/>
              <p:cNvSpPr>
                <a:spLocks/>
              </p:cNvSpPr>
              <p:nvPr/>
            </p:nvSpPr>
            <p:spPr bwMode="auto">
              <a:xfrm>
                <a:off x="3350019" y="4640859"/>
                <a:ext cx="1338082" cy="1132091"/>
              </a:xfrm>
              <a:custGeom>
                <a:avLst/>
                <a:gdLst>
                  <a:gd name="T0" fmla="*/ 2147483647 w 723"/>
                  <a:gd name="T1" fmla="*/ 2147483647 h 702"/>
                  <a:gd name="T2" fmla="*/ 2147483647 w 723"/>
                  <a:gd name="T3" fmla="*/ 2147483647 h 702"/>
                  <a:gd name="T4" fmla="*/ 2147483647 w 723"/>
                  <a:gd name="T5" fmla="*/ 2147483647 h 702"/>
                  <a:gd name="T6" fmla="*/ 2147483647 w 723"/>
                  <a:gd name="T7" fmla="*/ 2147483647 h 702"/>
                  <a:gd name="T8" fmla="*/ 2147483647 w 723"/>
                  <a:gd name="T9" fmla="*/ 2147483647 h 702"/>
                  <a:gd name="T10" fmla="*/ 2147483647 w 723"/>
                  <a:gd name="T11" fmla="*/ 2147483647 h 702"/>
                  <a:gd name="T12" fmla="*/ 2147483647 w 723"/>
                  <a:gd name="T13" fmla="*/ 2147483647 h 702"/>
                  <a:gd name="T14" fmla="*/ 2147483647 w 723"/>
                  <a:gd name="T15" fmla="*/ 2147483647 h 702"/>
                  <a:gd name="T16" fmla="*/ 2147483647 w 723"/>
                  <a:gd name="T17" fmla="*/ 2147483647 h 702"/>
                  <a:gd name="T18" fmla="*/ 2147483647 w 723"/>
                  <a:gd name="T19" fmla="*/ 2147483647 h 702"/>
                  <a:gd name="T20" fmla="*/ 2147483647 w 723"/>
                  <a:gd name="T21" fmla="*/ 2147483647 h 702"/>
                  <a:gd name="T22" fmla="*/ 2147483647 w 723"/>
                  <a:gd name="T23" fmla="*/ 2147483647 h 702"/>
                  <a:gd name="T24" fmla="*/ 2147483647 w 723"/>
                  <a:gd name="T25" fmla="*/ 2147483647 h 702"/>
                  <a:gd name="T26" fmla="*/ 2147483647 w 723"/>
                  <a:gd name="T27" fmla="*/ 2147483647 h 702"/>
                  <a:gd name="T28" fmla="*/ 2147483647 w 723"/>
                  <a:gd name="T29" fmla="*/ 2147483647 h 702"/>
                  <a:gd name="T30" fmla="*/ 2147483647 w 723"/>
                  <a:gd name="T31" fmla="*/ 2147483647 h 702"/>
                  <a:gd name="T32" fmla="*/ 2147483647 w 723"/>
                  <a:gd name="T33" fmla="*/ 2147483647 h 702"/>
                  <a:gd name="T34" fmla="*/ 2147483647 w 723"/>
                  <a:gd name="T35" fmla="*/ 2147483647 h 702"/>
                  <a:gd name="T36" fmla="*/ 2147483647 w 723"/>
                  <a:gd name="T37" fmla="*/ 2147483647 h 702"/>
                  <a:gd name="T38" fmla="*/ 2147483647 w 723"/>
                  <a:gd name="T39" fmla="*/ 2147483647 h 702"/>
                  <a:gd name="T40" fmla="*/ 2147483647 w 723"/>
                  <a:gd name="T41" fmla="*/ 2147483647 h 702"/>
                  <a:gd name="T42" fmla="*/ 2147483647 w 723"/>
                  <a:gd name="T43" fmla="*/ 2147483647 h 702"/>
                  <a:gd name="T44" fmla="*/ 2147483647 w 723"/>
                  <a:gd name="T45" fmla="*/ 2147483647 h 702"/>
                  <a:gd name="T46" fmla="*/ 2147483647 w 723"/>
                  <a:gd name="T47" fmla="*/ 2147483647 h 702"/>
                  <a:gd name="T48" fmla="*/ 2147483647 w 723"/>
                  <a:gd name="T49" fmla="*/ 2147483647 h 702"/>
                  <a:gd name="T50" fmla="*/ 2147483647 w 723"/>
                  <a:gd name="T51" fmla="*/ 2147483647 h 702"/>
                  <a:gd name="T52" fmla="*/ 2147483647 w 723"/>
                  <a:gd name="T53" fmla="*/ 2147483647 h 702"/>
                  <a:gd name="T54" fmla="*/ 2147483647 w 723"/>
                  <a:gd name="T55" fmla="*/ 2147483647 h 702"/>
                  <a:gd name="T56" fmla="*/ 2147483647 w 723"/>
                  <a:gd name="T57" fmla="*/ 2147483647 h 702"/>
                  <a:gd name="T58" fmla="*/ 2147483647 w 723"/>
                  <a:gd name="T59" fmla="*/ 2147483647 h 702"/>
                  <a:gd name="T60" fmla="*/ 2147483647 w 723"/>
                  <a:gd name="T61" fmla="*/ 2147483647 h 702"/>
                  <a:gd name="T62" fmla="*/ 2147483647 w 723"/>
                  <a:gd name="T63" fmla="*/ 2147483647 h 702"/>
                  <a:gd name="T64" fmla="*/ 2147483647 w 723"/>
                  <a:gd name="T65" fmla="*/ 2147483647 h 702"/>
                  <a:gd name="T66" fmla="*/ 2147483647 w 723"/>
                  <a:gd name="T67" fmla="*/ 2147483647 h 702"/>
                  <a:gd name="T68" fmla="*/ 2147483647 w 723"/>
                  <a:gd name="T69" fmla="*/ 2147483647 h 702"/>
                  <a:gd name="T70" fmla="*/ 2147483647 w 723"/>
                  <a:gd name="T71" fmla="*/ 2147483647 h 702"/>
                  <a:gd name="T72" fmla="*/ 2147483647 w 723"/>
                  <a:gd name="T73" fmla="*/ 2147483647 h 702"/>
                  <a:gd name="T74" fmla="*/ 2147483647 w 723"/>
                  <a:gd name="T75" fmla="*/ 2147483647 h 702"/>
                  <a:gd name="T76" fmla="*/ 2147483647 w 723"/>
                  <a:gd name="T77" fmla="*/ 2147483647 h 702"/>
                  <a:gd name="T78" fmla="*/ 2147483647 w 723"/>
                  <a:gd name="T79" fmla="*/ 2147483647 h 702"/>
                  <a:gd name="T80" fmla="*/ 2147483647 w 723"/>
                  <a:gd name="T81" fmla="*/ 2147483647 h 702"/>
                  <a:gd name="T82" fmla="*/ 2147483647 w 723"/>
                  <a:gd name="T83" fmla="*/ 2147483647 h 702"/>
                  <a:gd name="T84" fmla="*/ 2147483647 w 723"/>
                  <a:gd name="T85" fmla="*/ 2147483647 h 702"/>
                  <a:gd name="T86" fmla="*/ 2147483647 w 723"/>
                  <a:gd name="T87" fmla="*/ 2147483647 h 702"/>
                  <a:gd name="T88" fmla="*/ 2147483647 w 723"/>
                  <a:gd name="T89" fmla="*/ 2147483647 h 702"/>
                  <a:gd name="T90" fmla="*/ 2147483647 w 723"/>
                  <a:gd name="T91" fmla="*/ 2147483647 h 702"/>
                  <a:gd name="T92" fmla="*/ 2147483647 w 723"/>
                  <a:gd name="T93" fmla="*/ 2147483647 h 702"/>
                  <a:gd name="T94" fmla="*/ 2147483647 w 723"/>
                  <a:gd name="T95" fmla="*/ 2147483647 h 702"/>
                  <a:gd name="T96" fmla="*/ 2147483647 w 723"/>
                  <a:gd name="T97" fmla="*/ 2147483647 h 702"/>
                  <a:gd name="T98" fmla="*/ 2147483647 w 723"/>
                  <a:gd name="T99" fmla="*/ 2147483647 h 702"/>
                  <a:gd name="T100" fmla="*/ 2147483647 w 723"/>
                  <a:gd name="T101" fmla="*/ 2147483647 h 702"/>
                  <a:gd name="T102" fmla="*/ 2147483647 w 723"/>
                  <a:gd name="T103" fmla="*/ 2147483647 h 702"/>
                  <a:gd name="T104" fmla="*/ 2147483647 w 723"/>
                  <a:gd name="T105" fmla="*/ 2147483647 h 702"/>
                  <a:gd name="T106" fmla="*/ 2147483647 w 723"/>
                  <a:gd name="T107" fmla="*/ 2147483647 h 702"/>
                  <a:gd name="T108" fmla="*/ 2147483647 w 723"/>
                  <a:gd name="T109" fmla="*/ 0 h 702"/>
                  <a:gd name="T110" fmla="*/ 2147483647 w 723"/>
                  <a:gd name="T111" fmla="*/ 2147483647 h 702"/>
                  <a:gd name="T112" fmla="*/ 2147483647 w 723"/>
                  <a:gd name="T113" fmla="*/ 2147483647 h 702"/>
                  <a:gd name="T114" fmla="*/ 2147483647 w 723"/>
                  <a:gd name="T115" fmla="*/ 2147483647 h 702"/>
                  <a:gd name="T116" fmla="*/ 2147483647 w 723"/>
                  <a:gd name="T117" fmla="*/ 2147483647 h 702"/>
                  <a:gd name="T118" fmla="*/ 2147483647 w 723"/>
                  <a:gd name="T119" fmla="*/ 2147483647 h 702"/>
                  <a:gd name="T120" fmla="*/ 2147483647 w 723"/>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3"/>
                  <a:gd name="T184" fmla="*/ 0 h 702"/>
                  <a:gd name="T185" fmla="*/ 723 w 723"/>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3" h="702">
                    <a:moveTo>
                      <a:pt x="440" y="45"/>
                    </a:moveTo>
                    <a:lnTo>
                      <a:pt x="448" y="53"/>
                    </a:lnTo>
                    <a:lnTo>
                      <a:pt x="462" y="85"/>
                    </a:lnTo>
                    <a:lnTo>
                      <a:pt x="475" y="93"/>
                    </a:lnTo>
                    <a:lnTo>
                      <a:pt x="427" y="141"/>
                    </a:lnTo>
                    <a:lnTo>
                      <a:pt x="452" y="140"/>
                    </a:lnTo>
                    <a:lnTo>
                      <a:pt x="468" y="130"/>
                    </a:lnTo>
                    <a:lnTo>
                      <a:pt x="482" y="131"/>
                    </a:lnTo>
                    <a:lnTo>
                      <a:pt x="478" y="146"/>
                    </a:lnTo>
                    <a:lnTo>
                      <a:pt x="458" y="146"/>
                    </a:lnTo>
                    <a:lnTo>
                      <a:pt x="478" y="156"/>
                    </a:lnTo>
                    <a:lnTo>
                      <a:pt x="500" y="141"/>
                    </a:lnTo>
                    <a:lnTo>
                      <a:pt x="545" y="145"/>
                    </a:lnTo>
                    <a:lnTo>
                      <a:pt x="547" y="155"/>
                    </a:lnTo>
                    <a:lnTo>
                      <a:pt x="555" y="153"/>
                    </a:lnTo>
                    <a:lnTo>
                      <a:pt x="552" y="168"/>
                    </a:lnTo>
                    <a:lnTo>
                      <a:pt x="562" y="173"/>
                    </a:lnTo>
                    <a:lnTo>
                      <a:pt x="558" y="180"/>
                    </a:lnTo>
                    <a:lnTo>
                      <a:pt x="590" y="180"/>
                    </a:lnTo>
                    <a:lnTo>
                      <a:pt x="617" y="196"/>
                    </a:lnTo>
                    <a:lnTo>
                      <a:pt x="633" y="185"/>
                    </a:lnTo>
                    <a:lnTo>
                      <a:pt x="645" y="190"/>
                    </a:lnTo>
                    <a:lnTo>
                      <a:pt x="686" y="235"/>
                    </a:lnTo>
                    <a:lnTo>
                      <a:pt x="696" y="238"/>
                    </a:lnTo>
                    <a:lnTo>
                      <a:pt x="711" y="233"/>
                    </a:lnTo>
                    <a:lnTo>
                      <a:pt x="721" y="241"/>
                    </a:lnTo>
                    <a:lnTo>
                      <a:pt x="723" y="291"/>
                    </a:lnTo>
                    <a:lnTo>
                      <a:pt x="713" y="313"/>
                    </a:lnTo>
                    <a:lnTo>
                      <a:pt x="695" y="318"/>
                    </a:lnTo>
                    <a:lnTo>
                      <a:pt x="646" y="363"/>
                    </a:lnTo>
                    <a:lnTo>
                      <a:pt x="632" y="371"/>
                    </a:lnTo>
                    <a:lnTo>
                      <a:pt x="630" y="404"/>
                    </a:lnTo>
                    <a:lnTo>
                      <a:pt x="617" y="429"/>
                    </a:lnTo>
                    <a:lnTo>
                      <a:pt x="612" y="459"/>
                    </a:lnTo>
                    <a:lnTo>
                      <a:pt x="552" y="534"/>
                    </a:lnTo>
                    <a:lnTo>
                      <a:pt x="542" y="537"/>
                    </a:lnTo>
                    <a:lnTo>
                      <a:pt x="517" y="536"/>
                    </a:lnTo>
                    <a:lnTo>
                      <a:pt x="483" y="551"/>
                    </a:lnTo>
                    <a:lnTo>
                      <a:pt x="470" y="549"/>
                    </a:lnTo>
                    <a:lnTo>
                      <a:pt x="420" y="574"/>
                    </a:lnTo>
                    <a:lnTo>
                      <a:pt x="408" y="622"/>
                    </a:lnTo>
                    <a:lnTo>
                      <a:pt x="355" y="679"/>
                    </a:lnTo>
                    <a:lnTo>
                      <a:pt x="345" y="679"/>
                    </a:lnTo>
                    <a:lnTo>
                      <a:pt x="362" y="644"/>
                    </a:lnTo>
                    <a:lnTo>
                      <a:pt x="353" y="645"/>
                    </a:lnTo>
                    <a:lnTo>
                      <a:pt x="323" y="702"/>
                    </a:lnTo>
                    <a:lnTo>
                      <a:pt x="308" y="682"/>
                    </a:lnTo>
                    <a:lnTo>
                      <a:pt x="310" y="672"/>
                    </a:lnTo>
                    <a:lnTo>
                      <a:pt x="292" y="654"/>
                    </a:lnTo>
                    <a:lnTo>
                      <a:pt x="278" y="652"/>
                    </a:lnTo>
                    <a:lnTo>
                      <a:pt x="277" y="637"/>
                    </a:lnTo>
                    <a:lnTo>
                      <a:pt x="263" y="627"/>
                    </a:lnTo>
                    <a:lnTo>
                      <a:pt x="330" y="594"/>
                    </a:lnTo>
                    <a:lnTo>
                      <a:pt x="330" y="567"/>
                    </a:lnTo>
                    <a:lnTo>
                      <a:pt x="327" y="566"/>
                    </a:lnTo>
                    <a:lnTo>
                      <a:pt x="330" y="544"/>
                    </a:lnTo>
                    <a:lnTo>
                      <a:pt x="317" y="534"/>
                    </a:lnTo>
                    <a:lnTo>
                      <a:pt x="320" y="517"/>
                    </a:lnTo>
                    <a:lnTo>
                      <a:pt x="290" y="497"/>
                    </a:lnTo>
                    <a:lnTo>
                      <a:pt x="278" y="501"/>
                    </a:lnTo>
                    <a:lnTo>
                      <a:pt x="268" y="492"/>
                    </a:lnTo>
                    <a:lnTo>
                      <a:pt x="275" y="451"/>
                    </a:lnTo>
                    <a:lnTo>
                      <a:pt x="283" y="441"/>
                    </a:lnTo>
                    <a:lnTo>
                      <a:pt x="273" y="399"/>
                    </a:lnTo>
                    <a:lnTo>
                      <a:pt x="247" y="391"/>
                    </a:lnTo>
                    <a:lnTo>
                      <a:pt x="242" y="373"/>
                    </a:lnTo>
                    <a:lnTo>
                      <a:pt x="237" y="368"/>
                    </a:lnTo>
                    <a:lnTo>
                      <a:pt x="237" y="363"/>
                    </a:lnTo>
                    <a:lnTo>
                      <a:pt x="247" y="354"/>
                    </a:lnTo>
                    <a:lnTo>
                      <a:pt x="195" y="313"/>
                    </a:lnTo>
                    <a:lnTo>
                      <a:pt x="172" y="309"/>
                    </a:lnTo>
                    <a:lnTo>
                      <a:pt x="157" y="289"/>
                    </a:lnTo>
                    <a:lnTo>
                      <a:pt x="168" y="284"/>
                    </a:lnTo>
                    <a:lnTo>
                      <a:pt x="172" y="263"/>
                    </a:lnTo>
                    <a:lnTo>
                      <a:pt x="160" y="261"/>
                    </a:lnTo>
                    <a:lnTo>
                      <a:pt x="117" y="268"/>
                    </a:lnTo>
                    <a:lnTo>
                      <a:pt x="113" y="264"/>
                    </a:lnTo>
                    <a:lnTo>
                      <a:pt x="98" y="264"/>
                    </a:lnTo>
                    <a:lnTo>
                      <a:pt x="92" y="279"/>
                    </a:lnTo>
                    <a:lnTo>
                      <a:pt x="77" y="276"/>
                    </a:lnTo>
                    <a:lnTo>
                      <a:pt x="58" y="266"/>
                    </a:lnTo>
                    <a:lnTo>
                      <a:pt x="62" y="248"/>
                    </a:lnTo>
                    <a:lnTo>
                      <a:pt x="53" y="241"/>
                    </a:lnTo>
                    <a:lnTo>
                      <a:pt x="34" y="248"/>
                    </a:lnTo>
                    <a:lnTo>
                      <a:pt x="24" y="231"/>
                    </a:lnTo>
                    <a:lnTo>
                      <a:pt x="5" y="243"/>
                    </a:lnTo>
                    <a:lnTo>
                      <a:pt x="0" y="213"/>
                    </a:lnTo>
                    <a:lnTo>
                      <a:pt x="14" y="186"/>
                    </a:lnTo>
                    <a:lnTo>
                      <a:pt x="17" y="173"/>
                    </a:lnTo>
                    <a:lnTo>
                      <a:pt x="72" y="143"/>
                    </a:lnTo>
                    <a:lnTo>
                      <a:pt x="97" y="88"/>
                    </a:lnTo>
                    <a:lnTo>
                      <a:pt x="85" y="76"/>
                    </a:lnTo>
                    <a:lnTo>
                      <a:pt x="87" y="65"/>
                    </a:lnTo>
                    <a:lnTo>
                      <a:pt x="103" y="53"/>
                    </a:lnTo>
                    <a:lnTo>
                      <a:pt x="97" y="50"/>
                    </a:lnTo>
                    <a:lnTo>
                      <a:pt x="92" y="48"/>
                    </a:lnTo>
                    <a:lnTo>
                      <a:pt x="95" y="40"/>
                    </a:lnTo>
                    <a:lnTo>
                      <a:pt x="102" y="42"/>
                    </a:lnTo>
                    <a:lnTo>
                      <a:pt x="117" y="51"/>
                    </a:lnTo>
                    <a:lnTo>
                      <a:pt x="128" y="50"/>
                    </a:lnTo>
                    <a:lnTo>
                      <a:pt x="138" y="65"/>
                    </a:lnTo>
                    <a:lnTo>
                      <a:pt x="177" y="71"/>
                    </a:lnTo>
                    <a:lnTo>
                      <a:pt x="210" y="48"/>
                    </a:lnTo>
                    <a:lnTo>
                      <a:pt x="185" y="15"/>
                    </a:lnTo>
                    <a:lnTo>
                      <a:pt x="193" y="10"/>
                    </a:lnTo>
                    <a:lnTo>
                      <a:pt x="227" y="30"/>
                    </a:lnTo>
                    <a:lnTo>
                      <a:pt x="235" y="23"/>
                    </a:lnTo>
                    <a:lnTo>
                      <a:pt x="260" y="28"/>
                    </a:lnTo>
                    <a:lnTo>
                      <a:pt x="270" y="7"/>
                    </a:lnTo>
                    <a:lnTo>
                      <a:pt x="268" y="0"/>
                    </a:lnTo>
                    <a:lnTo>
                      <a:pt x="285" y="8"/>
                    </a:lnTo>
                    <a:lnTo>
                      <a:pt x="283" y="17"/>
                    </a:lnTo>
                    <a:lnTo>
                      <a:pt x="290" y="23"/>
                    </a:lnTo>
                    <a:lnTo>
                      <a:pt x="290" y="70"/>
                    </a:lnTo>
                    <a:lnTo>
                      <a:pt x="295" y="81"/>
                    </a:lnTo>
                    <a:lnTo>
                      <a:pt x="348" y="73"/>
                    </a:lnTo>
                    <a:lnTo>
                      <a:pt x="362" y="63"/>
                    </a:lnTo>
                    <a:lnTo>
                      <a:pt x="377" y="73"/>
                    </a:lnTo>
                    <a:lnTo>
                      <a:pt x="395" y="71"/>
                    </a:lnTo>
                    <a:lnTo>
                      <a:pt x="405" y="80"/>
                    </a:lnTo>
                    <a:lnTo>
                      <a:pt x="415" y="80"/>
                    </a:lnTo>
                    <a:lnTo>
                      <a:pt x="440" y="4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4" name="Freeform 109"/>
              <p:cNvSpPr>
                <a:spLocks/>
              </p:cNvSpPr>
              <p:nvPr/>
            </p:nvSpPr>
            <p:spPr bwMode="auto">
              <a:xfrm>
                <a:off x="3100169" y="3837750"/>
                <a:ext cx="440475" cy="164492"/>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5" name="Freeform 110"/>
              <p:cNvSpPr>
                <a:spLocks/>
              </p:cNvSpPr>
              <p:nvPr/>
            </p:nvSpPr>
            <p:spPr bwMode="auto">
              <a:xfrm>
                <a:off x="3100169" y="3837750"/>
                <a:ext cx="440475" cy="164492"/>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6" name="Freeform 111"/>
              <p:cNvSpPr>
                <a:spLocks/>
              </p:cNvSpPr>
              <p:nvPr/>
            </p:nvSpPr>
            <p:spPr bwMode="auto">
              <a:xfrm>
                <a:off x="3803448" y="4082875"/>
                <a:ext cx="86986" cy="27416"/>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7" name="Freeform 112"/>
              <p:cNvSpPr>
                <a:spLocks/>
              </p:cNvSpPr>
              <p:nvPr/>
            </p:nvSpPr>
            <p:spPr bwMode="auto">
              <a:xfrm>
                <a:off x="3803448" y="4082875"/>
                <a:ext cx="86986" cy="27416"/>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8" name="Freeform 113"/>
              <p:cNvSpPr>
                <a:spLocks/>
              </p:cNvSpPr>
              <p:nvPr/>
            </p:nvSpPr>
            <p:spPr bwMode="auto">
              <a:xfrm>
                <a:off x="3335213" y="4039334"/>
                <a:ext cx="105491" cy="43542"/>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9" name="Freeform 114"/>
              <p:cNvSpPr>
                <a:spLocks/>
              </p:cNvSpPr>
              <p:nvPr/>
            </p:nvSpPr>
            <p:spPr bwMode="auto">
              <a:xfrm>
                <a:off x="3335213" y="4039334"/>
                <a:ext cx="105491" cy="43542"/>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0" name="Freeform 115"/>
              <p:cNvSpPr>
                <a:spLocks/>
              </p:cNvSpPr>
              <p:nvPr/>
            </p:nvSpPr>
            <p:spPr bwMode="auto">
              <a:xfrm>
                <a:off x="3146438" y="3894195"/>
                <a:ext cx="35163" cy="16127"/>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1" name="Freeform 116"/>
              <p:cNvSpPr>
                <a:spLocks/>
              </p:cNvSpPr>
              <p:nvPr/>
            </p:nvSpPr>
            <p:spPr bwMode="auto">
              <a:xfrm>
                <a:off x="3146438" y="3894195"/>
                <a:ext cx="35163" cy="16127"/>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2" name="Freeform 117"/>
              <p:cNvSpPr>
                <a:spLocks/>
              </p:cNvSpPr>
              <p:nvPr/>
            </p:nvSpPr>
            <p:spPr bwMode="auto">
              <a:xfrm>
                <a:off x="3387034" y="3760341"/>
                <a:ext cx="22209" cy="24190"/>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3" name="Freeform 118"/>
              <p:cNvSpPr>
                <a:spLocks/>
              </p:cNvSpPr>
              <p:nvPr/>
            </p:nvSpPr>
            <p:spPr bwMode="auto">
              <a:xfrm>
                <a:off x="3387034" y="3760341"/>
                <a:ext cx="22209" cy="24190"/>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4" name="Freeform 119"/>
              <p:cNvSpPr>
                <a:spLocks/>
              </p:cNvSpPr>
              <p:nvPr/>
            </p:nvSpPr>
            <p:spPr bwMode="auto">
              <a:xfrm>
                <a:off x="3399988" y="3790983"/>
                <a:ext cx="9255" cy="16127"/>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5" name="Freeform 120"/>
              <p:cNvSpPr>
                <a:spLocks/>
              </p:cNvSpPr>
              <p:nvPr/>
            </p:nvSpPr>
            <p:spPr bwMode="auto">
              <a:xfrm>
                <a:off x="3399988" y="3790983"/>
                <a:ext cx="9255" cy="16127"/>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6" name="Freeform 121"/>
              <p:cNvSpPr>
                <a:spLocks/>
              </p:cNvSpPr>
              <p:nvPr/>
            </p:nvSpPr>
            <p:spPr bwMode="auto">
              <a:xfrm>
                <a:off x="1941606" y="1555827"/>
                <a:ext cx="49970" cy="17739"/>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7" name="Freeform 122"/>
              <p:cNvSpPr>
                <a:spLocks/>
              </p:cNvSpPr>
              <p:nvPr/>
            </p:nvSpPr>
            <p:spPr bwMode="auto">
              <a:xfrm>
                <a:off x="1941606" y="1555827"/>
                <a:ext cx="49970" cy="17739"/>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8" name="Freeform 123"/>
              <p:cNvSpPr>
                <a:spLocks/>
              </p:cNvSpPr>
              <p:nvPr/>
            </p:nvSpPr>
            <p:spPr bwMode="auto">
              <a:xfrm>
                <a:off x="1812056" y="1718706"/>
                <a:ext cx="51821" cy="20965"/>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9" name="Freeform 124"/>
              <p:cNvSpPr>
                <a:spLocks/>
              </p:cNvSpPr>
              <p:nvPr/>
            </p:nvSpPr>
            <p:spPr bwMode="auto">
              <a:xfrm>
                <a:off x="1812056" y="1718706"/>
                <a:ext cx="51821" cy="20965"/>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0" name="Freeform 125"/>
              <p:cNvSpPr>
                <a:spLocks/>
              </p:cNvSpPr>
              <p:nvPr/>
            </p:nvSpPr>
            <p:spPr bwMode="auto">
              <a:xfrm>
                <a:off x="4012583" y="2778227"/>
                <a:ext cx="216536" cy="185456"/>
              </a:xfrm>
              <a:custGeom>
                <a:avLst/>
                <a:gdLst>
                  <a:gd name="T0" fmla="*/ 2147483647 w 117"/>
                  <a:gd name="T1" fmla="*/ 0 h 115"/>
                  <a:gd name="T2" fmla="*/ 2147483647 w 117"/>
                  <a:gd name="T3" fmla="*/ 2147483647 h 115"/>
                  <a:gd name="T4" fmla="*/ 0 w 117"/>
                  <a:gd name="T5" fmla="*/ 2147483647 h 115"/>
                  <a:gd name="T6" fmla="*/ 2147483647 w 117"/>
                  <a:gd name="T7" fmla="*/ 2147483647 h 115"/>
                  <a:gd name="T8" fmla="*/ 2147483647 w 117"/>
                  <a:gd name="T9" fmla="*/ 2147483647 h 115"/>
                  <a:gd name="T10" fmla="*/ 2147483647 w 117"/>
                  <a:gd name="T11" fmla="*/ 2147483647 h 115"/>
                  <a:gd name="T12" fmla="*/ 2147483647 w 117"/>
                  <a:gd name="T13" fmla="*/ 2147483647 h 115"/>
                  <a:gd name="T14" fmla="*/ 2147483647 w 117"/>
                  <a:gd name="T15" fmla="*/ 2147483647 h 115"/>
                  <a:gd name="T16" fmla="*/ 2147483647 w 117"/>
                  <a:gd name="T17" fmla="*/ 2147483647 h 115"/>
                  <a:gd name="T18" fmla="*/ 2147483647 w 117"/>
                  <a:gd name="T19" fmla="*/ 2147483647 h 115"/>
                  <a:gd name="T20" fmla="*/ 2147483647 w 117"/>
                  <a:gd name="T21" fmla="*/ 2147483647 h 115"/>
                  <a:gd name="T22" fmla="*/ 2147483647 w 117"/>
                  <a:gd name="T23" fmla="*/ 2147483647 h 115"/>
                  <a:gd name="T24" fmla="*/ 2147483647 w 117"/>
                  <a:gd name="T25" fmla="*/ 2147483647 h 115"/>
                  <a:gd name="T26" fmla="*/ 2147483647 w 117"/>
                  <a:gd name="T27" fmla="*/ 2147483647 h 115"/>
                  <a:gd name="T28" fmla="*/ 2147483647 w 117"/>
                  <a:gd name="T29" fmla="*/ 2147483647 h 115"/>
                  <a:gd name="T30" fmla="*/ 2147483647 w 117"/>
                  <a:gd name="T31" fmla="*/ 2147483647 h 115"/>
                  <a:gd name="T32" fmla="*/ 2147483647 w 117"/>
                  <a:gd name="T33" fmla="*/ 2147483647 h 115"/>
                  <a:gd name="T34" fmla="*/ 2147483647 w 117"/>
                  <a:gd name="T35" fmla="*/ 2147483647 h 115"/>
                  <a:gd name="T36" fmla="*/ 2147483647 w 117"/>
                  <a:gd name="T37" fmla="*/ 2147483647 h 115"/>
                  <a:gd name="T38" fmla="*/ 2147483647 w 117"/>
                  <a:gd name="T39" fmla="*/ 0 h 115"/>
                  <a:gd name="T40" fmla="*/ 2147483647 w 117"/>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15"/>
                  <a:gd name="T65" fmla="*/ 117 w 117"/>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15">
                    <a:moveTo>
                      <a:pt x="49" y="0"/>
                    </a:moveTo>
                    <a:lnTo>
                      <a:pt x="29" y="54"/>
                    </a:lnTo>
                    <a:lnTo>
                      <a:pt x="0" y="69"/>
                    </a:lnTo>
                    <a:lnTo>
                      <a:pt x="22" y="70"/>
                    </a:lnTo>
                    <a:lnTo>
                      <a:pt x="22" y="98"/>
                    </a:lnTo>
                    <a:lnTo>
                      <a:pt x="44" y="105"/>
                    </a:lnTo>
                    <a:lnTo>
                      <a:pt x="69" y="93"/>
                    </a:lnTo>
                    <a:lnTo>
                      <a:pt x="75" y="95"/>
                    </a:lnTo>
                    <a:lnTo>
                      <a:pt x="92" y="108"/>
                    </a:lnTo>
                    <a:lnTo>
                      <a:pt x="107" y="102"/>
                    </a:lnTo>
                    <a:lnTo>
                      <a:pt x="112" y="115"/>
                    </a:lnTo>
                    <a:lnTo>
                      <a:pt x="117" y="69"/>
                    </a:lnTo>
                    <a:lnTo>
                      <a:pt x="104" y="75"/>
                    </a:lnTo>
                    <a:lnTo>
                      <a:pt x="112" y="55"/>
                    </a:lnTo>
                    <a:lnTo>
                      <a:pt x="99" y="45"/>
                    </a:lnTo>
                    <a:lnTo>
                      <a:pt x="99" y="40"/>
                    </a:lnTo>
                    <a:lnTo>
                      <a:pt x="69" y="34"/>
                    </a:lnTo>
                    <a:lnTo>
                      <a:pt x="54" y="40"/>
                    </a:lnTo>
                    <a:lnTo>
                      <a:pt x="62" y="10"/>
                    </a:lnTo>
                    <a:lnTo>
                      <a:pt x="4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1" name="Freeform 126"/>
              <p:cNvSpPr>
                <a:spLocks/>
              </p:cNvSpPr>
              <p:nvPr/>
            </p:nvSpPr>
            <p:spPr bwMode="auto">
              <a:xfrm>
                <a:off x="3899687" y="2874987"/>
                <a:ext cx="64777" cy="24189"/>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2" name="Freeform 127"/>
              <p:cNvSpPr>
                <a:spLocks/>
              </p:cNvSpPr>
              <p:nvPr/>
            </p:nvSpPr>
            <p:spPr bwMode="auto">
              <a:xfrm>
                <a:off x="3899687" y="2874987"/>
                <a:ext cx="64777" cy="24189"/>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3" name="Freeform 128"/>
              <p:cNvSpPr>
                <a:spLocks/>
              </p:cNvSpPr>
              <p:nvPr/>
            </p:nvSpPr>
            <p:spPr bwMode="auto">
              <a:xfrm>
                <a:off x="3914494" y="2979811"/>
                <a:ext cx="40717" cy="20965"/>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4" name="Freeform 129"/>
              <p:cNvSpPr>
                <a:spLocks/>
              </p:cNvSpPr>
              <p:nvPr/>
            </p:nvSpPr>
            <p:spPr bwMode="auto">
              <a:xfrm>
                <a:off x="3914494" y="2979811"/>
                <a:ext cx="40717" cy="20965"/>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5" name="Freeform 130"/>
              <p:cNvSpPr>
                <a:spLocks/>
              </p:cNvSpPr>
              <p:nvPr/>
            </p:nvSpPr>
            <p:spPr bwMode="auto">
              <a:xfrm>
                <a:off x="3997777" y="2979811"/>
                <a:ext cx="40717" cy="45155"/>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6" name="Freeform 131"/>
              <p:cNvSpPr>
                <a:spLocks/>
              </p:cNvSpPr>
              <p:nvPr/>
            </p:nvSpPr>
            <p:spPr bwMode="auto">
              <a:xfrm>
                <a:off x="3997777" y="2979811"/>
                <a:ext cx="40717" cy="45155"/>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7" name="Freeform 132"/>
              <p:cNvSpPr>
                <a:spLocks/>
              </p:cNvSpPr>
              <p:nvPr/>
            </p:nvSpPr>
            <p:spPr bwMode="auto">
              <a:xfrm>
                <a:off x="2141487" y="2389575"/>
                <a:ext cx="37014" cy="10159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8" name="Freeform 133"/>
              <p:cNvSpPr>
                <a:spLocks/>
              </p:cNvSpPr>
              <p:nvPr/>
            </p:nvSpPr>
            <p:spPr bwMode="auto">
              <a:xfrm>
                <a:off x="2141487" y="2389575"/>
                <a:ext cx="37014" cy="10159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9" name="Freeform 134"/>
              <p:cNvSpPr>
                <a:spLocks/>
              </p:cNvSpPr>
              <p:nvPr/>
            </p:nvSpPr>
            <p:spPr bwMode="auto">
              <a:xfrm>
                <a:off x="3331513" y="2283141"/>
                <a:ext cx="125851" cy="79020"/>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0" name="Freeform 135"/>
              <p:cNvSpPr>
                <a:spLocks/>
              </p:cNvSpPr>
              <p:nvPr/>
            </p:nvSpPr>
            <p:spPr bwMode="auto">
              <a:xfrm>
                <a:off x="3331513" y="2283141"/>
                <a:ext cx="125851" cy="79020"/>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1" name="Freeform 136"/>
              <p:cNvSpPr>
                <a:spLocks/>
              </p:cNvSpPr>
              <p:nvPr/>
            </p:nvSpPr>
            <p:spPr bwMode="auto">
              <a:xfrm>
                <a:off x="3353720" y="2384738"/>
                <a:ext cx="27759" cy="29028"/>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2" name="Freeform 137"/>
              <p:cNvSpPr>
                <a:spLocks/>
              </p:cNvSpPr>
              <p:nvPr/>
            </p:nvSpPr>
            <p:spPr bwMode="auto">
              <a:xfrm>
                <a:off x="3353720" y="2384738"/>
                <a:ext cx="27759" cy="29028"/>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3" name="Freeform 138"/>
              <p:cNvSpPr>
                <a:spLocks/>
              </p:cNvSpPr>
              <p:nvPr/>
            </p:nvSpPr>
            <p:spPr bwMode="auto">
              <a:xfrm>
                <a:off x="2844768" y="1786438"/>
                <a:ext cx="153612" cy="104823"/>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4" name="Freeform 139"/>
              <p:cNvSpPr>
                <a:spLocks/>
              </p:cNvSpPr>
              <p:nvPr/>
            </p:nvSpPr>
            <p:spPr bwMode="auto">
              <a:xfrm>
                <a:off x="2844768" y="1786438"/>
                <a:ext cx="153612" cy="104823"/>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5" name="Freeform 140"/>
              <p:cNvSpPr>
                <a:spLocks/>
              </p:cNvSpPr>
              <p:nvPr/>
            </p:nvSpPr>
            <p:spPr bwMode="auto">
              <a:xfrm>
                <a:off x="2903990" y="1876747"/>
                <a:ext cx="212835" cy="20964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6" name="Freeform 141"/>
              <p:cNvSpPr>
                <a:spLocks/>
              </p:cNvSpPr>
              <p:nvPr/>
            </p:nvSpPr>
            <p:spPr bwMode="auto">
              <a:xfrm>
                <a:off x="2903990" y="1876747"/>
                <a:ext cx="212835" cy="20964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7" name="Freeform 142"/>
              <p:cNvSpPr>
                <a:spLocks/>
              </p:cNvSpPr>
              <p:nvPr/>
            </p:nvSpPr>
            <p:spPr bwMode="auto">
              <a:xfrm>
                <a:off x="3144587" y="1923514"/>
                <a:ext cx="79582" cy="98372"/>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8" name="Freeform 143"/>
              <p:cNvSpPr>
                <a:spLocks/>
              </p:cNvSpPr>
              <p:nvPr/>
            </p:nvSpPr>
            <p:spPr bwMode="auto">
              <a:xfrm>
                <a:off x="3144587" y="1923514"/>
                <a:ext cx="79582" cy="98372"/>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9" name="Freeform 144"/>
              <p:cNvSpPr>
                <a:spLocks/>
              </p:cNvSpPr>
              <p:nvPr/>
            </p:nvSpPr>
            <p:spPr bwMode="auto">
              <a:xfrm>
                <a:off x="3242677" y="1936415"/>
                <a:ext cx="59224" cy="64506"/>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0" name="Freeform 145"/>
              <p:cNvSpPr>
                <a:spLocks/>
              </p:cNvSpPr>
              <p:nvPr/>
            </p:nvSpPr>
            <p:spPr bwMode="auto">
              <a:xfrm>
                <a:off x="3242677" y="1936415"/>
                <a:ext cx="59224" cy="64506"/>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1" name="Freeform 146"/>
              <p:cNvSpPr>
                <a:spLocks/>
              </p:cNvSpPr>
              <p:nvPr/>
            </p:nvSpPr>
            <p:spPr bwMode="auto">
              <a:xfrm>
                <a:off x="3294498" y="1965443"/>
                <a:ext cx="494146" cy="469285"/>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2" name="Freeform 147"/>
              <p:cNvSpPr>
                <a:spLocks/>
              </p:cNvSpPr>
              <p:nvPr/>
            </p:nvSpPr>
            <p:spPr bwMode="auto">
              <a:xfrm>
                <a:off x="3294498" y="1965443"/>
                <a:ext cx="494146" cy="469285"/>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3" name="Freeform 148"/>
              <p:cNvSpPr>
                <a:spLocks/>
              </p:cNvSpPr>
              <p:nvPr/>
            </p:nvSpPr>
            <p:spPr bwMode="auto">
              <a:xfrm>
                <a:off x="2979871" y="1713867"/>
                <a:ext cx="105491" cy="45155"/>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4" name="Freeform 149"/>
              <p:cNvSpPr>
                <a:spLocks/>
              </p:cNvSpPr>
              <p:nvPr/>
            </p:nvSpPr>
            <p:spPr bwMode="auto">
              <a:xfrm>
                <a:off x="2979871" y="1713867"/>
                <a:ext cx="105491" cy="45155"/>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5" name="Freeform 150"/>
              <p:cNvSpPr>
                <a:spLocks/>
              </p:cNvSpPr>
              <p:nvPr/>
            </p:nvSpPr>
            <p:spPr bwMode="auto">
              <a:xfrm>
                <a:off x="3270438" y="1836430"/>
                <a:ext cx="175820" cy="99986"/>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6" name="Freeform 151"/>
              <p:cNvSpPr>
                <a:spLocks/>
              </p:cNvSpPr>
              <p:nvPr/>
            </p:nvSpPr>
            <p:spPr bwMode="auto">
              <a:xfrm>
                <a:off x="3270438" y="1836430"/>
                <a:ext cx="175820" cy="99986"/>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7" name="Freeform 152"/>
              <p:cNvSpPr>
                <a:spLocks/>
              </p:cNvSpPr>
              <p:nvPr/>
            </p:nvSpPr>
            <p:spPr bwMode="auto">
              <a:xfrm>
                <a:off x="3033542" y="1779987"/>
                <a:ext cx="140656" cy="80634"/>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8" name="Freeform 153"/>
              <p:cNvSpPr>
                <a:spLocks/>
              </p:cNvSpPr>
              <p:nvPr/>
            </p:nvSpPr>
            <p:spPr bwMode="auto">
              <a:xfrm>
                <a:off x="3033542" y="1779987"/>
                <a:ext cx="140656" cy="80634"/>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9" name="Freeform 154"/>
              <p:cNvSpPr>
                <a:spLocks/>
              </p:cNvSpPr>
              <p:nvPr/>
            </p:nvSpPr>
            <p:spPr bwMode="auto">
              <a:xfrm>
                <a:off x="3174197" y="1831592"/>
                <a:ext cx="62926" cy="59670"/>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0" name="Freeform 155"/>
              <p:cNvSpPr>
                <a:spLocks/>
              </p:cNvSpPr>
              <p:nvPr/>
            </p:nvSpPr>
            <p:spPr bwMode="auto">
              <a:xfrm>
                <a:off x="3174197" y="1831592"/>
                <a:ext cx="62926" cy="59670"/>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1" name="Freeform 156"/>
              <p:cNvSpPr>
                <a:spLocks/>
              </p:cNvSpPr>
              <p:nvPr/>
            </p:nvSpPr>
            <p:spPr bwMode="auto">
              <a:xfrm>
                <a:off x="2987273" y="1770311"/>
                <a:ext cx="24059" cy="12901"/>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2" name="Freeform 157"/>
              <p:cNvSpPr>
                <a:spLocks/>
              </p:cNvSpPr>
              <p:nvPr/>
            </p:nvSpPr>
            <p:spPr bwMode="auto">
              <a:xfrm>
                <a:off x="2987273" y="1770311"/>
                <a:ext cx="24059" cy="12901"/>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3" name="Freeform 158"/>
              <p:cNvSpPr>
                <a:spLocks/>
              </p:cNvSpPr>
              <p:nvPr/>
            </p:nvSpPr>
            <p:spPr bwMode="auto">
              <a:xfrm>
                <a:off x="3264885" y="1879974"/>
                <a:ext cx="14805" cy="19352"/>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4" name="Freeform 159"/>
              <p:cNvSpPr>
                <a:spLocks/>
              </p:cNvSpPr>
              <p:nvPr/>
            </p:nvSpPr>
            <p:spPr bwMode="auto">
              <a:xfrm>
                <a:off x="3264885" y="1879974"/>
                <a:ext cx="14805" cy="19352"/>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5" name="Freeform 160"/>
              <p:cNvSpPr>
                <a:spLocks/>
              </p:cNvSpPr>
              <p:nvPr/>
            </p:nvSpPr>
            <p:spPr bwMode="auto">
              <a:xfrm>
                <a:off x="3501780" y="2171866"/>
                <a:ext cx="33315" cy="46767"/>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6" name="Freeform 161"/>
              <p:cNvSpPr>
                <a:spLocks/>
              </p:cNvSpPr>
              <p:nvPr/>
            </p:nvSpPr>
            <p:spPr bwMode="auto">
              <a:xfrm>
                <a:off x="3501780" y="2171866"/>
                <a:ext cx="33315" cy="46767"/>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7" name="Freeform 162"/>
              <p:cNvSpPr>
                <a:spLocks/>
              </p:cNvSpPr>
              <p:nvPr/>
            </p:nvSpPr>
            <p:spPr bwMode="auto">
              <a:xfrm>
                <a:off x="1858326" y="1496158"/>
                <a:ext cx="758801" cy="780531"/>
              </a:xfrm>
              <a:custGeom>
                <a:avLst/>
                <a:gdLst>
                  <a:gd name="T0" fmla="*/ 2147483647 w 410"/>
                  <a:gd name="T1" fmla="*/ 2147483647 h 484"/>
                  <a:gd name="T2" fmla="*/ 2147483647 w 410"/>
                  <a:gd name="T3" fmla="*/ 2147483647 h 484"/>
                  <a:gd name="T4" fmla="*/ 2147483647 w 410"/>
                  <a:gd name="T5" fmla="*/ 2147483647 h 484"/>
                  <a:gd name="T6" fmla="*/ 2147483647 w 410"/>
                  <a:gd name="T7" fmla="*/ 2147483647 h 484"/>
                  <a:gd name="T8" fmla="*/ 2147483647 w 410"/>
                  <a:gd name="T9" fmla="*/ 2147483647 h 484"/>
                  <a:gd name="T10" fmla="*/ 2147483647 w 410"/>
                  <a:gd name="T11" fmla="*/ 2147483647 h 484"/>
                  <a:gd name="T12" fmla="*/ 2147483647 w 410"/>
                  <a:gd name="T13" fmla="*/ 2147483647 h 484"/>
                  <a:gd name="T14" fmla="*/ 2147483647 w 410"/>
                  <a:gd name="T15" fmla="*/ 2147483647 h 484"/>
                  <a:gd name="T16" fmla="*/ 2147483647 w 410"/>
                  <a:gd name="T17" fmla="*/ 2147483647 h 484"/>
                  <a:gd name="T18" fmla="*/ 2147483647 w 410"/>
                  <a:gd name="T19" fmla="*/ 2147483647 h 484"/>
                  <a:gd name="T20" fmla="*/ 2147483647 w 410"/>
                  <a:gd name="T21" fmla="*/ 2147483647 h 484"/>
                  <a:gd name="T22" fmla="*/ 2147483647 w 410"/>
                  <a:gd name="T23" fmla="*/ 2147483647 h 484"/>
                  <a:gd name="T24" fmla="*/ 2147483647 w 410"/>
                  <a:gd name="T25" fmla="*/ 2147483647 h 484"/>
                  <a:gd name="T26" fmla="*/ 2147483647 w 410"/>
                  <a:gd name="T27" fmla="*/ 2147483647 h 484"/>
                  <a:gd name="T28" fmla="*/ 2147483647 w 410"/>
                  <a:gd name="T29" fmla="*/ 0 h 484"/>
                  <a:gd name="T30" fmla="*/ 2147483647 w 410"/>
                  <a:gd name="T31" fmla="*/ 2147483647 h 484"/>
                  <a:gd name="T32" fmla="*/ 2147483647 w 410"/>
                  <a:gd name="T33" fmla="*/ 2147483647 h 484"/>
                  <a:gd name="T34" fmla="*/ 2147483647 w 410"/>
                  <a:gd name="T35" fmla="*/ 2147483647 h 484"/>
                  <a:gd name="T36" fmla="*/ 2147483647 w 410"/>
                  <a:gd name="T37" fmla="*/ 2147483647 h 484"/>
                  <a:gd name="T38" fmla="*/ 2147483647 w 410"/>
                  <a:gd name="T39" fmla="*/ 2147483647 h 484"/>
                  <a:gd name="T40" fmla="*/ 2147483647 w 410"/>
                  <a:gd name="T41" fmla="*/ 2147483647 h 484"/>
                  <a:gd name="T42" fmla="*/ 2147483647 w 410"/>
                  <a:gd name="T43" fmla="*/ 2147483647 h 484"/>
                  <a:gd name="T44" fmla="*/ 2147483647 w 410"/>
                  <a:gd name="T45" fmla="*/ 2147483647 h 484"/>
                  <a:gd name="T46" fmla="*/ 2147483647 w 410"/>
                  <a:gd name="T47" fmla="*/ 2147483647 h 484"/>
                  <a:gd name="T48" fmla="*/ 2147483647 w 410"/>
                  <a:gd name="T49" fmla="*/ 2147483647 h 484"/>
                  <a:gd name="T50" fmla="*/ 2147483647 w 410"/>
                  <a:gd name="T51" fmla="*/ 2147483647 h 484"/>
                  <a:gd name="T52" fmla="*/ 2147483647 w 410"/>
                  <a:gd name="T53" fmla="*/ 2147483647 h 484"/>
                  <a:gd name="T54" fmla="*/ 2147483647 w 410"/>
                  <a:gd name="T55" fmla="*/ 2147483647 h 484"/>
                  <a:gd name="T56" fmla="*/ 2147483647 w 410"/>
                  <a:gd name="T57" fmla="*/ 2147483647 h 484"/>
                  <a:gd name="T58" fmla="*/ 2147483647 w 410"/>
                  <a:gd name="T59" fmla="*/ 2147483647 h 484"/>
                  <a:gd name="T60" fmla="*/ 2147483647 w 410"/>
                  <a:gd name="T61" fmla="*/ 2147483647 h 484"/>
                  <a:gd name="T62" fmla="*/ 2147483647 w 410"/>
                  <a:gd name="T63" fmla="*/ 2147483647 h 484"/>
                  <a:gd name="T64" fmla="*/ 2147483647 w 410"/>
                  <a:gd name="T65" fmla="*/ 2147483647 h 484"/>
                  <a:gd name="T66" fmla="*/ 2147483647 w 410"/>
                  <a:gd name="T67" fmla="*/ 2147483647 h 484"/>
                  <a:gd name="T68" fmla="*/ 0 w 410"/>
                  <a:gd name="T69" fmla="*/ 2147483647 h 484"/>
                  <a:gd name="T70" fmla="*/ 2147483647 w 410"/>
                  <a:gd name="T71" fmla="*/ 2147483647 h 484"/>
                  <a:gd name="T72" fmla="*/ 2147483647 w 410"/>
                  <a:gd name="T73" fmla="*/ 2147483647 h 484"/>
                  <a:gd name="T74" fmla="*/ 2147483647 w 410"/>
                  <a:gd name="T75" fmla="*/ 2147483647 h 484"/>
                  <a:gd name="T76" fmla="*/ 2147483647 w 410"/>
                  <a:gd name="T77" fmla="*/ 2147483647 h 484"/>
                  <a:gd name="T78" fmla="*/ 2147483647 w 410"/>
                  <a:gd name="T79" fmla="*/ 2147483647 h 484"/>
                  <a:gd name="T80" fmla="*/ 2147483647 w 410"/>
                  <a:gd name="T81" fmla="*/ 2147483647 h 484"/>
                  <a:gd name="T82" fmla="*/ 2147483647 w 410"/>
                  <a:gd name="T83" fmla="*/ 2147483647 h 484"/>
                  <a:gd name="T84" fmla="*/ 2147483647 w 410"/>
                  <a:gd name="T85" fmla="*/ 2147483647 h 484"/>
                  <a:gd name="T86" fmla="*/ 2147483647 w 410"/>
                  <a:gd name="T87" fmla="*/ 2147483647 h 484"/>
                  <a:gd name="T88" fmla="*/ 2147483647 w 410"/>
                  <a:gd name="T89" fmla="*/ 2147483647 h 484"/>
                  <a:gd name="T90" fmla="*/ 2147483647 w 410"/>
                  <a:gd name="T91" fmla="*/ 2147483647 h 484"/>
                  <a:gd name="T92" fmla="*/ 2147483647 w 410"/>
                  <a:gd name="T93" fmla="*/ 2147483647 h 484"/>
                  <a:gd name="T94" fmla="*/ 2147483647 w 410"/>
                  <a:gd name="T95" fmla="*/ 2147483647 h 484"/>
                  <a:gd name="T96" fmla="*/ 2147483647 w 410"/>
                  <a:gd name="T97" fmla="*/ 2147483647 h 484"/>
                  <a:gd name="T98" fmla="*/ 2147483647 w 410"/>
                  <a:gd name="T99" fmla="*/ 2147483647 h 484"/>
                  <a:gd name="T100" fmla="*/ 2147483647 w 410"/>
                  <a:gd name="T101" fmla="*/ 2147483647 h 484"/>
                  <a:gd name="T102" fmla="*/ 2147483647 w 410"/>
                  <a:gd name="T103" fmla="*/ 2147483647 h 484"/>
                  <a:gd name="T104" fmla="*/ 2147483647 w 410"/>
                  <a:gd name="T105" fmla="*/ 2147483647 h 484"/>
                  <a:gd name="T106" fmla="*/ 2147483647 w 410"/>
                  <a:gd name="T107" fmla="*/ 2147483647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0"/>
                  <a:gd name="T163" fmla="*/ 0 h 484"/>
                  <a:gd name="T164" fmla="*/ 410 w 41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0" h="484">
                    <a:moveTo>
                      <a:pt x="207" y="484"/>
                    </a:moveTo>
                    <a:lnTo>
                      <a:pt x="245" y="474"/>
                    </a:lnTo>
                    <a:lnTo>
                      <a:pt x="253" y="349"/>
                    </a:lnTo>
                    <a:lnTo>
                      <a:pt x="237" y="336"/>
                    </a:lnTo>
                    <a:lnTo>
                      <a:pt x="232" y="308"/>
                    </a:lnTo>
                    <a:lnTo>
                      <a:pt x="248" y="271"/>
                    </a:lnTo>
                    <a:lnTo>
                      <a:pt x="410" y="161"/>
                    </a:lnTo>
                    <a:lnTo>
                      <a:pt x="406" y="146"/>
                    </a:lnTo>
                    <a:lnTo>
                      <a:pt x="388" y="125"/>
                    </a:lnTo>
                    <a:lnTo>
                      <a:pt x="388" y="108"/>
                    </a:lnTo>
                    <a:lnTo>
                      <a:pt x="373" y="87"/>
                    </a:lnTo>
                    <a:lnTo>
                      <a:pt x="376" y="55"/>
                    </a:lnTo>
                    <a:lnTo>
                      <a:pt x="358" y="32"/>
                    </a:lnTo>
                    <a:lnTo>
                      <a:pt x="311" y="27"/>
                    </a:lnTo>
                    <a:lnTo>
                      <a:pt x="283" y="0"/>
                    </a:lnTo>
                    <a:lnTo>
                      <a:pt x="247" y="40"/>
                    </a:lnTo>
                    <a:lnTo>
                      <a:pt x="248" y="47"/>
                    </a:lnTo>
                    <a:lnTo>
                      <a:pt x="235" y="57"/>
                    </a:lnTo>
                    <a:lnTo>
                      <a:pt x="228" y="45"/>
                    </a:lnTo>
                    <a:lnTo>
                      <a:pt x="230" y="28"/>
                    </a:lnTo>
                    <a:lnTo>
                      <a:pt x="218" y="7"/>
                    </a:lnTo>
                    <a:lnTo>
                      <a:pt x="192" y="15"/>
                    </a:lnTo>
                    <a:lnTo>
                      <a:pt x="180" y="47"/>
                    </a:lnTo>
                    <a:lnTo>
                      <a:pt x="188" y="68"/>
                    </a:lnTo>
                    <a:lnTo>
                      <a:pt x="177" y="70"/>
                    </a:lnTo>
                    <a:lnTo>
                      <a:pt x="128" y="43"/>
                    </a:lnTo>
                    <a:lnTo>
                      <a:pt x="73" y="75"/>
                    </a:lnTo>
                    <a:lnTo>
                      <a:pt x="70" y="100"/>
                    </a:lnTo>
                    <a:lnTo>
                      <a:pt x="78" y="102"/>
                    </a:lnTo>
                    <a:lnTo>
                      <a:pt x="53" y="120"/>
                    </a:lnTo>
                    <a:lnTo>
                      <a:pt x="72" y="126"/>
                    </a:lnTo>
                    <a:lnTo>
                      <a:pt x="63" y="145"/>
                    </a:lnTo>
                    <a:lnTo>
                      <a:pt x="82" y="168"/>
                    </a:lnTo>
                    <a:lnTo>
                      <a:pt x="3" y="163"/>
                    </a:lnTo>
                    <a:lnTo>
                      <a:pt x="0" y="171"/>
                    </a:lnTo>
                    <a:lnTo>
                      <a:pt x="93" y="193"/>
                    </a:lnTo>
                    <a:lnTo>
                      <a:pt x="148" y="198"/>
                    </a:lnTo>
                    <a:lnTo>
                      <a:pt x="123" y="215"/>
                    </a:lnTo>
                    <a:lnTo>
                      <a:pt x="138" y="235"/>
                    </a:lnTo>
                    <a:lnTo>
                      <a:pt x="168" y="233"/>
                    </a:lnTo>
                    <a:lnTo>
                      <a:pt x="173" y="216"/>
                    </a:lnTo>
                    <a:lnTo>
                      <a:pt x="187" y="225"/>
                    </a:lnTo>
                    <a:lnTo>
                      <a:pt x="180" y="245"/>
                    </a:lnTo>
                    <a:lnTo>
                      <a:pt x="188" y="246"/>
                    </a:lnTo>
                    <a:lnTo>
                      <a:pt x="188" y="266"/>
                    </a:lnTo>
                    <a:lnTo>
                      <a:pt x="207" y="288"/>
                    </a:lnTo>
                    <a:lnTo>
                      <a:pt x="212" y="313"/>
                    </a:lnTo>
                    <a:lnTo>
                      <a:pt x="207" y="333"/>
                    </a:lnTo>
                    <a:lnTo>
                      <a:pt x="217" y="359"/>
                    </a:lnTo>
                    <a:lnTo>
                      <a:pt x="228" y="366"/>
                    </a:lnTo>
                    <a:lnTo>
                      <a:pt x="235" y="379"/>
                    </a:lnTo>
                    <a:lnTo>
                      <a:pt x="212" y="431"/>
                    </a:lnTo>
                    <a:lnTo>
                      <a:pt x="207" y="48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8" name="Freeform 163"/>
              <p:cNvSpPr>
                <a:spLocks/>
              </p:cNvSpPr>
              <p:nvPr/>
            </p:nvSpPr>
            <p:spPr bwMode="auto">
              <a:xfrm>
                <a:off x="2213667" y="1755797"/>
                <a:ext cx="1858141" cy="1417534"/>
              </a:xfrm>
              <a:custGeom>
                <a:avLst/>
                <a:gdLst>
                  <a:gd name="T0" fmla="*/ 2147483647 w 1004"/>
                  <a:gd name="T1" fmla="*/ 2147483647 h 879"/>
                  <a:gd name="T2" fmla="*/ 2147483647 w 1004"/>
                  <a:gd name="T3" fmla="*/ 2147483647 h 879"/>
                  <a:gd name="T4" fmla="*/ 2147483647 w 1004"/>
                  <a:gd name="T5" fmla="*/ 2147483647 h 879"/>
                  <a:gd name="T6" fmla="*/ 2147483647 w 1004"/>
                  <a:gd name="T7" fmla="*/ 2147483647 h 879"/>
                  <a:gd name="T8" fmla="*/ 2147483647 w 1004"/>
                  <a:gd name="T9" fmla="*/ 2147483647 h 879"/>
                  <a:gd name="T10" fmla="*/ 2147483647 w 1004"/>
                  <a:gd name="T11" fmla="*/ 2147483647 h 879"/>
                  <a:gd name="T12" fmla="*/ 2147483647 w 1004"/>
                  <a:gd name="T13" fmla="*/ 2147483647 h 879"/>
                  <a:gd name="T14" fmla="*/ 2147483647 w 1004"/>
                  <a:gd name="T15" fmla="*/ 2147483647 h 879"/>
                  <a:gd name="T16" fmla="*/ 2147483647 w 1004"/>
                  <a:gd name="T17" fmla="*/ 2147483647 h 879"/>
                  <a:gd name="T18" fmla="*/ 2147483647 w 1004"/>
                  <a:gd name="T19" fmla="*/ 2147483647 h 879"/>
                  <a:gd name="T20" fmla="*/ 2147483647 w 1004"/>
                  <a:gd name="T21" fmla="*/ 2147483647 h 879"/>
                  <a:gd name="T22" fmla="*/ 2147483647 w 1004"/>
                  <a:gd name="T23" fmla="*/ 2147483647 h 879"/>
                  <a:gd name="T24" fmla="*/ 2147483647 w 1004"/>
                  <a:gd name="T25" fmla="*/ 2147483647 h 879"/>
                  <a:gd name="T26" fmla="*/ 2147483647 w 1004"/>
                  <a:gd name="T27" fmla="*/ 2147483647 h 879"/>
                  <a:gd name="T28" fmla="*/ 2147483647 w 1004"/>
                  <a:gd name="T29" fmla="*/ 2147483647 h 879"/>
                  <a:gd name="T30" fmla="*/ 2147483647 w 1004"/>
                  <a:gd name="T31" fmla="*/ 2147483647 h 879"/>
                  <a:gd name="T32" fmla="*/ 2147483647 w 1004"/>
                  <a:gd name="T33" fmla="*/ 2147483647 h 879"/>
                  <a:gd name="T34" fmla="*/ 2147483647 w 1004"/>
                  <a:gd name="T35" fmla="*/ 2147483647 h 879"/>
                  <a:gd name="T36" fmla="*/ 2147483647 w 1004"/>
                  <a:gd name="T37" fmla="*/ 2147483647 h 879"/>
                  <a:gd name="T38" fmla="*/ 2147483647 w 1004"/>
                  <a:gd name="T39" fmla="*/ 2147483647 h 879"/>
                  <a:gd name="T40" fmla="*/ 2147483647 w 1004"/>
                  <a:gd name="T41" fmla="*/ 2147483647 h 879"/>
                  <a:gd name="T42" fmla="*/ 2147483647 w 1004"/>
                  <a:gd name="T43" fmla="*/ 2147483647 h 879"/>
                  <a:gd name="T44" fmla="*/ 2147483647 w 1004"/>
                  <a:gd name="T45" fmla="*/ 2147483647 h 879"/>
                  <a:gd name="T46" fmla="*/ 2147483647 w 1004"/>
                  <a:gd name="T47" fmla="*/ 2147483647 h 879"/>
                  <a:gd name="T48" fmla="*/ 2147483647 w 1004"/>
                  <a:gd name="T49" fmla="*/ 2147483647 h 879"/>
                  <a:gd name="T50" fmla="*/ 2147483647 w 1004"/>
                  <a:gd name="T51" fmla="*/ 2147483647 h 879"/>
                  <a:gd name="T52" fmla="*/ 2147483647 w 1004"/>
                  <a:gd name="T53" fmla="*/ 2147483647 h 879"/>
                  <a:gd name="T54" fmla="*/ 2147483647 w 1004"/>
                  <a:gd name="T55" fmla="*/ 2147483647 h 879"/>
                  <a:gd name="T56" fmla="*/ 2147483647 w 1004"/>
                  <a:gd name="T57" fmla="*/ 2147483647 h 879"/>
                  <a:gd name="T58" fmla="*/ 2147483647 w 1004"/>
                  <a:gd name="T59" fmla="*/ 2147483647 h 879"/>
                  <a:gd name="T60" fmla="*/ 2147483647 w 1004"/>
                  <a:gd name="T61" fmla="*/ 2147483647 h 879"/>
                  <a:gd name="T62" fmla="*/ 2147483647 w 1004"/>
                  <a:gd name="T63" fmla="*/ 2147483647 h 879"/>
                  <a:gd name="T64" fmla="*/ 2147483647 w 1004"/>
                  <a:gd name="T65" fmla="*/ 2147483647 h 879"/>
                  <a:gd name="T66" fmla="*/ 2147483647 w 1004"/>
                  <a:gd name="T67" fmla="*/ 2147483647 h 879"/>
                  <a:gd name="T68" fmla="*/ 2147483647 w 1004"/>
                  <a:gd name="T69" fmla="*/ 2147483647 h 879"/>
                  <a:gd name="T70" fmla="*/ 2147483647 w 1004"/>
                  <a:gd name="T71" fmla="*/ 2147483647 h 879"/>
                  <a:gd name="T72" fmla="*/ 2147483647 w 1004"/>
                  <a:gd name="T73" fmla="*/ 2147483647 h 879"/>
                  <a:gd name="T74" fmla="*/ 2147483647 w 1004"/>
                  <a:gd name="T75" fmla="*/ 2147483647 h 879"/>
                  <a:gd name="T76" fmla="*/ 2147483647 w 1004"/>
                  <a:gd name="T77" fmla="*/ 2147483647 h 879"/>
                  <a:gd name="T78" fmla="*/ 2147483647 w 1004"/>
                  <a:gd name="T79" fmla="*/ 2147483647 h 879"/>
                  <a:gd name="T80" fmla="*/ 2147483647 w 1004"/>
                  <a:gd name="T81" fmla="*/ 2147483647 h 879"/>
                  <a:gd name="T82" fmla="*/ 2147483647 w 1004"/>
                  <a:gd name="T83" fmla="*/ 2147483647 h 879"/>
                  <a:gd name="T84" fmla="*/ 2147483647 w 1004"/>
                  <a:gd name="T85" fmla="*/ 2147483647 h 879"/>
                  <a:gd name="T86" fmla="*/ 2147483647 w 1004"/>
                  <a:gd name="T87" fmla="*/ 2147483647 h 879"/>
                  <a:gd name="T88" fmla="*/ 2147483647 w 1004"/>
                  <a:gd name="T89" fmla="*/ 2147483647 h 879"/>
                  <a:gd name="T90" fmla="*/ 2147483647 w 1004"/>
                  <a:gd name="T91" fmla="*/ 2147483647 h 879"/>
                  <a:gd name="T92" fmla="*/ 2147483647 w 1004"/>
                  <a:gd name="T93" fmla="*/ 2147483647 h 879"/>
                  <a:gd name="T94" fmla="*/ 2147483647 w 1004"/>
                  <a:gd name="T95" fmla="*/ 2147483647 h 879"/>
                  <a:gd name="T96" fmla="*/ 2147483647 w 1004"/>
                  <a:gd name="T97" fmla="*/ 2147483647 h 879"/>
                  <a:gd name="T98" fmla="*/ 2147483647 w 1004"/>
                  <a:gd name="T99" fmla="*/ 2147483647 h 879"/>
                  <a:gd name="T100" fmla="*/ 2147483647 w 1004"/>
                  <a:gd name="T101" fmla="*/ 2147483647 h 879"/>
                  <a:gd name="T102" fmla="*/ 2147483647 w 1004"/>
                  <a:gd name="T103" fmla="*/ 2147483647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4"/>
                  <a:gd name="T157" fmla="*/ 0 h 879"/>
                  <a:gd name="T158" fmla="*/ 1004 w 100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4" h="879">
                    <a:moveTo>
                      <a:pt x="876" y="822"/>
                    </a:moveTo>
                    <a:lnTo>
                      <a:pt x="861" y="821"/>
                    </a:lnTo>
                    <a:lnTo>
                      <a:pt x="849" y="799"/>
                    </a:lnTo>
                    <a:lnTo>
                      <a:pt x="859" y="782"/>
                    </a:lnTo>
                    <a:lnTo>
                      <a:pt x="861" y="777"/>
                    </a:lnTo>
                    <a:lnTo>
                      <a:pt x="841" y="774"/>
                    </a:lnTo>
                    <a:lnTo>
                      <a:pt x="804" y="814"/>
                    </a:lnTo>
                    <a:lnTo>
                      <a:pt x="752" y="824"/>
                    </a:lnTo>
                    <a:lnTo>
                      <a:pt x="717" y="842"/>
                    </a:lnTo>
                    <a:lnTo>
                      <a:pt x="694" y="834"/>
                    </a:lnTo>
                    <a:lnTo>
                      <a:pt x="666" y="866"/>
                    </a:lnTo>
                    <a:lnTo>
                      <a:pt x="614" y="879"/>
                    </a:lnTo>
                    <a:lnTo>
                      <a:pt x="603" y="879"/>
                    </a:lnTo>
                    <a:lnTo>
                      <a:pt x="611" y="864"/>
                    </a:lnTo>
                    <a:lnTo>
                      <a:pt x="636" y="847"/>
                    </a:lnTo>
                    <a:lnTo>
                      <a:pt x="638" y="829"/>
                    </a:lnTo>
                    <a:lnTo>
                      <a:pt x="646" y="849"/>
                    </a:lnTo>
                    <a:lnTo>
                      <a:pt x="656" y="852"/>
                    </a:lnTo>
                    <a:lnTo>
                      <a:pt x="654" y="814"/>
                    </a:lnTo>
                    <a:lnTo>
                      <a:pt x="601" y="784"/>
                    </a:lnTo>
                    <a:lnTo>
                      <a:pt x="584" y="752"/>
                    </a:lnTo>
                    <a:lnTo>
                      <a:pt x="568" y="726"/>
                    </a:lnTo>
                    <a:lnTo>
                      <a:pt x="541" y="709"/>
                    </a:lnTo>
                    <a:lnTo>
                      <a:pt x="511" y="721"/>
                    </a:lnTo>
                    <a:lnTo>
                      <a:pt x="289" y="633"/>
                    </a:lnTo>
                    <a:lnTo>
                      <a:pt x="136" y="558"/>
                    </a:lnTo>
                    <a:lnTo>
                      <a:pt x="11" y="491"/>
                    </a:lnTo>
                    <a:lnTo>
                      <a:pt x="5" y="463"/>
                    </a:lnTo>
                    <a:lnTo>
                      <a:pt x="1" y="445"/>
                    </a:lnTo>
                    <a:lnTo>
                      <a:pt x="10" y="426"/>
                    </a:lnTo>
                    <a:lnTo>
                      <a:pt x="0" y="418"/>
                    </a:lnTo>
                    <a:lnTo>
                      <a:pt x="20" y="350"/>
                    </a:lnTo>
                    <a:lnTo>
                      <a:pt x="11" y="338"/>
                    </a:lnTo>
                    <a:lnTo>
                      <a:pt x="15" y="318"/>
                    </a:lnTo>
                    <a:lnTo>
                      <a:pt x="51" y="317"/>
                    </a:lnTo>
                    <a:lnTo>
                      <a:pt x="61" y="190"/>
                    </a:lnTo>
                    <a:lnTo>
                      <a:pt x="43" y="175"/>
                    </a:lnTo>
                    <a:lnTo>
                      <a:pt x="40" y="145"/>
                    </a:lnTo>
                    <a:lnTo>
                      <a:pt x="56" y="110"/>
                    </a:lnTo>
                    <a:lnTo>
                      <a:pt x="218" y="0"/>
                    </a:lnTo>
                    <a:lnTo>
                      <a:pt x="229" y="39"/>
                    </a:lnTo>
                    <a:lnTo>
                      <a:pt x="276" y="52"/>
                    </a:lnTo>
                    <a:lnTo>
                      <a:pt x="281" y="70"/>
                    </a:lnTo>
                    <a:lnTo>
                      <a:pt x="306" y="65"/>
                    </a:lnTo>
                    <a:lnTo>
                      <a:pt x="311" y="74"/>
                    </a:lnTo>
                    <a:lnTo>
                      <a:pt x="301" y="89"/>
                    </a:lnTo>
                    <a:lnTo>
                      <a:pt x="316" y="97"/>
                    </a:lnTo>
                    <a:lnTo>
                      <a:pt x="346" y="120"/>
                    </a:lnTo>
                    <a:lnTo>
                      <a:pt x="351" y="145"/>
                    </a:lnTo>
                    <a:lnTo>
                      <a:pt x="376" y="153"/>
                    </a:lnTo>
                    <a:lnTo>
                      <a:pt x="366" y="167"/>
                    </a:lnTo>
                    <a:lnTo>
                      <a:pt x="368" y="177"/>
                    </a:lnTo>
                    <a:lnTo>
                      <a:pt x="414" y="200"/>
                    </a:lnTo>
                    <a:lnTo>
                      <a:pt x="416" y="217"/>
                    </a:lnTo>
                    <a:lnTo>
                      <a:pt x="439" y="215"/>
                    </a:lnTo>
                    <a:lnTo>
                      <a:pt x="433" y="197"/>
                    </a:lnTo>
                    <a:lnTo>
                      <a:pt x="456" y="205"/>
                    </a:lnTo>
                    <a:lnTo>
                      <a:pt x="486" y="240"/>
                    </a:lnTo>
                    <a:lnTo>
                      <a:pt x="501" y="228"/>
                    </a:lnTo>
                    <a:lnTo>
                      <a:pt x="499" y="215"/>
                    </a:lnTo>
                    <a:lnTo>
                      <a:pt x="501" y="207"/>
                    </a:lnTo>
                    <a:lnTo>
                      <a:pt x="521" y="207"/>
                    </a:lnTo>
                    <a:lnTo>
                      <a:pt x="526" y="215"/>
                    </a:lnTo>
                    <a:lnTo>
                      <a:pt x="521" y="253"/>
                    </a:lnTo>
                    <a:lnTo>
                      <a:pt x="524" y="255"/>
                    </a:lnTo>
                    <a:lnTo>
                      <a:pt x="531" y="245"/>
                    </a:lnTo>
                    <a:lnTo>
                      <a:pt x="544" y="247"/>
                    </a:lnTo>
                    <a:lnTo>
                      <a:pt x="541" y="237"/>
                    </a:lnTo>
                    <a:lnTo>
                      <a:pt x="553" y="223"/>
                    </a:lnTo>
                    <a:lnTo>
                      <a:pt x="536" y="192"/>
                    </a:lnTo>
                    <a:lnTo>
                      <a:pt x="549" y="170"/>
                    </a:lnTo>
                    <a:lnTo>
                      <a:pt x="559" y="173"/>
                    </a:lnTo>
                    <a:lnTo>
                      <a:pt x="573" y="198"/>
                    </a:lnTo>
                    <a:lnTo>
                      <a:pt x="569" y="208"/>
                    </a:lnTo>
                    <a:lnTo>
                      <a:pt x="573" y="242"/>
                    </a:lnTo>
                    <a:lnTo>
                      <a:pt x="591" y="240"/>
                    </a:lnTo>
                    <a:lnTo>
                      <a:pt x="599" y="245"/>
                    </a:lnTo>
                    <a:lnTo>
                      <a:pt x="596" y="255"/>
                    </a:lnTo>
                    <a:lnTo>
                      <a:pt x="606" y="277"/>
                    </a:lnTo>
                    <a:lnTo>
                      <a:pt x="631" y="253"/>
                    </a:lnTo>
                    <a:lnTo>
                      <a:pt x="629" y="230"/>
                    </a:lnTo>
                    <a:lnTo>
                      <a:pt x="654" y="237"/>
                    </a:lnTo>
                    <a:lnTo>
                      <a:pt x="659" y="280"/>
                    </a:lnTo>
                    <a:lnTo>
                      <a:pt x="646" y="305"/>
                    </a:lnTo>
                    <a:lnTo>
                      <a:pt x="614" y="302"/>
                    </a:lnTo>
                    <a:lnTo>
                      <a:pt x="599" y="317"/>
                    </a:lnTo>
                    <a:lnTo>
                      <a:pt x="578" y="317"/>
                    </a:lnTo>
                    <a:lnTo>
                      <a:pt x="588" y="330"/>
                    </a:lnTo>
                    <a:lnTo>
                      <a:pt x="576" y="350"/>
                    </a:lnTo>
                    <a:lnTo>
                      <a:pt x="566" y="346"/>
                    </a:lnTo>
                    <a:lnTo>
                      <a:pt x="561" y="355"/>
                    </a:lnTo>
                    <a:lnTo>
                      <a:pt x="548" y="356"/>
                    </a:lnTo>
                    <a:lnTo>
                      <a:pt x="549" y="368"/>
                    </a:lnTo>
                    <a:lnTo>
                      <a:pt x="501" y="403"/>
                    </a:lnTo>
                    <a:lnTo>
                      <a:pt x="478" y="443"/>
                    </a:lnTo>
                    <a:lnTo>
                      <a:pt x="504" y="470"/>
                    </a:lnTo>
                    <a:lnTo>
                      <a:pt x="504" y="500"/>
                    </a:lnTo>
                    <a:lnTo>
                      <a:pt x="558" y="520"/>
                    </a:lnTo>
                    <a:lnTo>
                      <a:pt x="599" y="561"/>
                    </a:lnTo>
                    <a:lnTo>
                      <a:pt x="634" y="569"/>
                    </a:lnTo>
                    <a:lnTo>
                      <a:pt x="626" y="591"/>
                    </a:lnTo>
                    <a:lnTo>
                      <a:pt x="646" y="596"/>
                    </a:lnTo>
                    <a:lnTo>
                      <a:pt x="638" y="621"/>
                    </a:lnTo>
                    <a:lnTo>
                      <a:pt x="664" y="658"/>
                    </a:lnTo>
                    <a:lnTo>
                      <a:pt x="686" y="654"/>
                    </a:lnTo>
                    <a:lnTo>
                      <a:pt x="687" y="623"/>
                    </a:lnTo>
                    <a:lnTo>
                      <a:pt x="663" y="599"/>
                    </a:lnTo>
                    <a:lnTo>
                      <a:pt x="669" y="579"/>
                    </a:lnTo>
                    <a:lnTo>
                      <a:pt x="701" y="553"/>
                    </a:lnTo>
                    <a:lnTo>
                      <a:pt x="691" y="501"/>
                    </a:lnTo>
                    <a:lnTo>
                      <a:pt x="677" y="496"/>
                    </a:lnTo>
                    <a:lnTo>
                      <a:pt x="679" y="480"/>
                    </a:lnTo>
                    <a:lnTo>
                      <a:pt x="696" y="460"/>
                    </a:lnTo>
                    <a:lnTo>
                      <a:pt x="691" y="448"/>
                    </a:lnTo>
                    <a:lnTo>
                      <a:pt x="689" y="406"/>
                    </a:lnTo>
                    <a:lnTo>
                      <a:pt x="726" y="410"/>
                    </a:lnTo>
                    <a:lnTo>
                      <a:pt x="746" y="405"/>
                    </a:lnTo>
                    <a:lnTo>
                      <a:pt x="767" y="420"/>
                    </a:lnTo>
                    <a:lnTo>
                      <a:pt x="772" y="431"/>
                    </a:lnTo>
                    <a:lnTo>
                      <a:pt x="799" y="453"/>
                    </a:lnTo>
                    <a:lnTo>
                      <a:pt x="804" y="488"/>
                    </a:lnTo>
                    <a:lnTo>
                      <a:pt x="816" y="496"/>
                    </a:lnTo>
                    <a:lnTo>
                      <a:pt x="832" y="498"/>
                    </a:lnTo>
                    <a:lnTo>
                      <a:pt x="849" y="460"/>
                    </a:lnTo>
                    <a:lnTo>
                      <a:pt x="877" y="503"/>
                    </a:lnTo>
                    <a:lnTo>
                      <a:pt x="901" y="511"/>
                    </a:lnTo>
                    <a:lnTo>
                      <a:pt x="899" y="531"/>
                    </a:lnTo>
                    <a:lnTo>
                      <a:pt x="924" y="563"/>
                    </a:lnTo>
                    <a:lnTo>
                      <a:pt x="974" y="563"/>
                    </a:lnTo>
                    <a:lnTo>
                      <a:pt x="986" y="573"/>
                    </a:lnTo>
                    <a:lnTo>
                      <a:pt x="989" y="598"/>
                    </a:lnTo>
                    <a:lnTo>
                      <a:pt x="1004" y="619"/>
                    </a:lnTo>
                    <a:lnTo>
                      <a:pt x="1004" y="633"/>
                    </a:lnTo>
                    <a:lnTo>
                      <a:pt x="991" y="639"/>
                    </a:lnTo>
                    <a:lnTo>
                      <a:pt x="966" y="673"/>
                    </a:lnTo>
                    <a:lnTo>
                      <a:pt x="929" y="686"/>
                    </a:lnTo>
                    <a:lnTo>
                      <a:pt x="882" y="686"/>
                    </a:lnTo>
                    <a:lnTo>
                      <a:pt x="846" y="726"/>
                    </a:lnTo>
                    <a:lnTo>
                      <a:pt x="817" y="741"/>
                    </a:lnTo>
                    <a:lnTo>
                      <a:pt x="801" y="764"/>
                    </a:lnTo>
                    <a:lnTo>
                      <a:pt x="829" y="761"/>
                    </a:lnTo>
                    <a:lnTo>
                      <a:pt x="877" y="721"/>
                    </a:lnTo>
                    <a:lnTo>
                      <a:pt x="882" y="717"/>
                    </a:lnTo>
                    <a:lnTo>
                      <a:pt x="899" y="729"/>
                    </a:lnTo>
                    <a:lnTo>
                      <a:pt x="909" y="742"/>
                    </a:lnTo>
                    <a:lnTo>
                      <a:pt x="894" y="752"/>
                    </a:lnTo>
                    <a:lnTo>
                      <a:pt x="902" y="756"/>
                    </a:lnTo>
                    <a:lnTo>
                      <a:pt x="901" y="776"/>
                    </a:lnTo>
                    <a:lnTo>
                      <a:pt x="961" y="796"/>
                    </a:lnTo>
                    <a:lnTo>
                      <a:pt x="934" y="811"/>
                    </a:lnTo>
                    <a:lnTo>
                      <a:pt x="902" y="851"/>
                    </a:lnTo>
                    <a:lnTo>
                      <a:pt x="894" y="837"/>
                    </a:lnTo>
                    <a:lnTo>
                      <a:pt x="909" y="811"/>
                    </a:lnTo>
                    <a:lnTo>
                      <a:pt x="882" y="819"/>
                    </a:lnTo>
                    <a:lnTo>
                      <a:pt x="876" y="82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9" name="Freeform 164"/>
              <p:cNvSpPr>
                <a:spLocks/>
              </p:cNvSpPr>
              <p:nvPr/>
            </p:nvSpPr>
            <p:spPr bwMode="auto">
              <a:xfrm>
                <a:off x="1956414" y="2526653"/>
                <a:ext cx="1878498" cy="1301421"/>
              </a:xfrm>
              <a:custGeom>
                <a:avLst/>
                <a:gdLst>
                  <a:gd name="T0" fmla="*/ 2147483647 w 1015"/>
                  <a:gd name="T1" fmla="*/ 2147483647 h 807"/>
                  <a:gd name="T2" fmla="*/ 2147483647 w 1015"/>
                  <a:gd name="T3" fmla="*/ 2147483647 h 807"/>
                  <a:gd name="T4" fmla="*/ 2147483647 w 1015"/>
                  <a:gd name="T5" fmla="*/ 2147483647 h 807"/>
                  <a:gd name="T6" fmla="*/ 2147483647 w 1015"/>
                  <a:gd name="T7" fmla="*/ 2147483647 h 807"/>
                  <a:gd name="T8" fmla="*/ 0 w 1015"/>
                  <a:gd name="T9" fmla="*/ 2147483647 h 807"/>
                  <a:gd name="T10" fmla="*/ 2147483647 w 1015"/>
                  <a:gd name="T11" fmla="*/ 2147483647 h 807"/>
                  <a:gd name="T12" fmla="*/ 2147483647 w 1015"/>
                  <a:gd name="T13" fmla="*/ 2147483647 h 807"/>
                  <a:gd name="T14" fmla="*/ 2147483647 w 1015"/>
                  <a:gd name="T15" fmla="*/ 2147483647 h 807"/>
                  <a:gd name="T16" fmla="*/ 2147483647 w 1015"/>
                  <a:gd name="T17" fmla="*/ 2147483647 h 807"/>
                  <a:gd name="T18" fmla="*/ 2147483647 w 1015"/>
                  <a:gd name="T19" fmla="*/ 2147483647 h 807"/>
                  <a:gd name="T20" fmla="*/ 2147483647 w 1015"/>
                  <a:gd name="T21" fmla="*/ 2147483647 h 807"/>
                  <a:gd name="T22" fmla="*/ 2147483647 w 1015"/>
                  <a:gd name="T23" fmla="*/ 2147483647 h 807"/>
                  <a:gd name="T24" fmla="*/ 2147483647 w 1015"/>
                  <a:gd name="T25" fmla="*/ 2147483647 h 807"/>
                  <a:gd name="T26" fmla="*/ 2147483647 w 1015"/>
                  <a:gd name="T27" fmla="*/ 2147483647 h 807"/>
                  <a:gd name="T28" fmla="*/ 2147483647 w 1015"/>
                  <a:gd name="T29" fmla="*/ 2147483647 h 807"/>
                  <a:gd name="T30" fmla="*/ 2147483647 w 1015"/>
                  <a:gd name="T31" fmla="*/ 2147483647 h 807"/>
                  <a:gd name="T32" fmla="*/ 2147483647 w 1015"/>
                  <a:gd name="T33" fmla="*/ 2147483647 h 807"/>
                  <a:gd name="T34" fmla="*/ 2147483647 w 1015"/>
                  <a:gd name="T35" fmla="*/ 2147483647 h 807"/>
                  <a:gd name="T36" fmla="*/ 2147483647 w 1015"/>
                  <a:gd name="T37" fmla="*/ 2147483647 h 807"/>
                  <a:gd name="T38" fmla="*/ 2147483647 w 1015"/>
                  <a:gd name="T39" fmla="*/ 2147483647 h 807"/>
                  <a:gd name="T40" fmla="*/ 2147483647 w 1015"/>
                  <a:gd name="T41" fmla="*/ 2147483647 h 807"/>
                  <a:gd name="T42" fmla="*/ 2147483647 w 1015"/>
                  <a:gd name="T43" fmla="*/ 2147483647 h 807"/>
                  <a:gd name="T44" fmla="*/ 2147483647 w 1015"/>
                  <a:gd name="T45" fmla="*/ 2147483647 h 807"/>
                  <a:gd name="T46" fmla="*/ 2147483647 w 1015"/>
                  <a:gd name="T47" fmla="*/ 2147483647 h 807"/>
                  <a:gd name="T48" fmla="*/ 2147483647 w 1015"/>
                  <a:gd name="T49" fmla="*/ 2147483647 h 807"/>
                  <a:gd name="T50" fmla="*/ 2147483647 w 1015"/>
                  <a:gd name="T51" fmla="*/ 2147483647 h 807"/>
                  <a:gd name="T52" fmla="*/ 2147483647 w 1015"/>
                  <a:gd name="T53" fmla="*/ 2147483647 h 807"/>
                  <a:gd name="T54" fmla="*/ 2147483647 w 1015"/>
                  <a:gd name="T55" fmla="*/ 2147483647 h 807"/>
                  <a:gd name="T56" fmla="*/ 2147483647 w 1015"/>
                  <a:gd name="T57" fmla="*/ 2147483647 h 807"/>
                  <a:gd name="T58" fmla="*/ 2147483647 w 1015"/>
                  <a:gd name="T59" fmla="*/ 2147483647 h 807"/>
                  <a:gd name="T60" fmla="*/ 2147483647 w 1015"/>
                  <a:gd name="T61" fmla="*/ 2147483647 h 807"/>
                  <a:gd name="T62" fmla="*/ 2147483647 w 1015"/>
                  <a:gd name="T63" fmla="*/ 2147483647 h 807"/>
                  <a:gd name="T64" fmla="*/ 2147483647 w 1015"/>
                  <a:gd name="T65" fmla="*/ 2147483647 h 807"/>
                  <a:gd name="T66" fmla="*/ 2147483647 w 1015"/>
                  <a:gd name="T67" fmla="*/ 2147483647 h 807"/>
                  <a:gd name="T68" fmla="*/ 2147483647 w 1015"/>
                  <a:gd name="T69" fmla="*/ 2147483647 h 807"/>
                  <a:gd name="T70" fmla="*/ 2147483647 w 1015"/>
                  <a:gd name="T71" fmla="*/ 2147483647 h 807"/>
                  <a:gd name="T72" fmla="*/ 2147483647 w 1015"/>
                  <a:gd name="T73" fmla="*/ 2147483647 h 807"/>
                  <a:gd name="T74" fmla="*/ 2147483647 w 1015"/>
                  <a:gd name="T75" fmla="*/ 2147483647 h 807"/>
                  <a:gd name="T76" fmla="*/ 2147483647 w 1015"/>
                  <a:gd name="T77" fmla="*/ 2147483647 h 807"/>
                  <a:gd name="T78" fmla="*/ 2147483647 w 1015"/>
                  <a:gd name="T79" fmla="*/ 2147483647 h 807"/>
                  <a:gd name="T80" fmla="*/ 2147483647 w 1015"/>
                  <a:gd name="T81" fmla="*/ 2147483647 h 807"/>
                  <a:gd name="T82" fmla="*/ 2147483647 w 1015"/>
                  <a:gd name="T83" fmla="*/ 2147483647 h 807"/>
                  <a:gd name="T84" fmla="*/ 2147483647 w 1015"/>
                  <a:gd name="T85" fmla="*/ 2147483647 h 807"/>
                  <a:gd name="T86" fmla="*/ 2147483647 w 1015"/>
                  <a:gd name="T87" fmla="*/ 2147483647 h 807"/>
                  <a:gd name="T88" fmla="*/ 2147483647 w 1015"/>
                  <a:gd name="T89" fmla="*/ 2147483647 h 807"/>
                  <a:gd name="T90" fmla="*/ 2147483647 w 1015"/>
                  <a:gd name="T91" fmla="*/ 2147483647 h 807"/>
                  <a:gd name="T92" fmla="*/ 2147483647 w 1015"/>
                  <a:gd name="T93" fmla="*/ 2147483647 h 807"/>
                  <a:gd name="T94" fmla="*/ 2147483647 w 1015"/>
                  <a:gd name="T95" fmla="*/ 2147483647 h 807"/>
                  <a:gd name="T96" fmla="*/ 2147483647 w 1015"/>
                  <a:gd name="T97" fmla="*/ 2147483647 h 807"/>
                  <a:gd name="T98" fmla="*/ 2147483647 w 1015"/>
                  <a:gd name="T99" fmla="*/ 2147483647 h 807"/>
                  <a:gd name="T100" fmla="*/ 2147483647 w 1015"/>
                  <a:gd name="T101" fmla="*/ 2147483647 h 807"/>
                  <a:gd name="T102" fmla="*/ 2147483647 w 1015"/>
                  <a:gd name="T103" fmla="*/ 2147483647 h 807"/>
                  <a:gd name="T104" fmla="*/ 2147483647 w 1015"/>
                  <a:gd name="T105" fmla="*/ 2147483647 h 807"/>
                  <a:gd name="T106" fmla="*/ 2147483647 w 1015"/>
                  <a:gd name="T107" fmla="*/ 2147483647 h 807"/>
                  <a:gd name="T108" fmla="*/ 2147483647 w 1015"/>
                  <a:gd name="T109" fmla="*/ 2147483647 h 807"/>
                  <a:gd name="T110" fmla="*/ 2147483647 w 1015"/>
                  <a:gd name="T111" fmla="*/ 2147483647 h 807"/>
                  <a:gd name="T112" fmla="*/ 2147483647 w 1015"/>
                  <a:gd name="T113" fmla="*/ 2147483647 h 807"/>
                  <a:gd name="T114" fmla="*/ 2147483647 w 1015"/>
                  <a:gd name="T115" fmla="*/ 2147483647 h 807"/>
                  <a:gd name="T116" fmla="*/ 2147483647 w 1015"/>
                  <a:gd name="T117" fmla="*/ 2147483647 h 807"/>
                  <a:gd name="T118" fmla="*/ 2147483647 w 1015"/>
                  <a:gd name="T119" fmla="*/ 2147483647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5"/>
                  <a:gd name="T181" fmla="*/ 0 h 807"/>
                  <a:gd name="T182" fmla="*/ 1015 w 1015"/>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5" h="807">
                    <a:moveTo>
                      <a:pt x="155" y="15"/>
                    </a:moveTo>
                    <a:lnTo>
                      <a:pt x="137" y="13"/>
                    </a:lnTo>
                    <a:lnTo>
                      <a:pt x="115" y="0"/>
                    </a:lnTo>
                    <a:lnTo>
                      <a:pt x="114" y="35"/>
                    </a:lnTo>
                    <a:lnTo>
                      <a:pt x="82" y="83"/>
                    </a:lnTo>
                    <a:lnTo>
                      <a:pt x="49" y="95"/>
                    </a:lnTo>
                    <a:lnTo>
                      <a:pt x="44" y="123"/>
                    </a:lnTo>
                    <a:lnTo>
                      <a:pt x="20" y="141"/>
                    </a:lnTo>
                    <a:lnTo>
                      <a:pt x="5" y="215"/>
                    </a:lnTo>
                    <a:lnTo>
                      <a:pt x="0" y="299"/>
                    </a:lnTo>
                    <a:lnTo>
                      <a:pt x="35" y="349"/>
                    </a:lnTo>
                    <a:lnTo>
                      <a:pt x="35" y="366"/>
                    </a:lnTo>
                    <a:lnTo>
                      <a:pt x="89" y="399"/>
                    </a:lnTo>
                    <a:lnTo>
                      <a:pt x="120" y="464"/>
                    </a:lnTo>
                    <a:lnTo>
                      <a:pt x="189" y="492"/>
                    </a:lnTo>
                    <a:lnTo>
                      <a:pt x="192" y="482"/>
                    </a:lnTo>
                    <a:lnTo>
                      <a:pt x="225" y="492"/>
                    </a:lnTo>
                    <a:lnTo>
                      <a:pt x="243" y="522"/>
                    </a:lnTo>
                    <a:lnTo>
                      <a:pt x="245" y="559"/>
                    </a:lnTo>
                    <a:lnTo>
                      <a:pt x="258" y="582"/>
                    </a:lnTo>
                    <a:lnTo>
                      <a:pt x="302" y="581"/>
                    </a:lnTo>
                    <a:lnTo>
                      <a:pt x="320" y="650"/>
                    </a:lnTo>
                    <a:lnTo>
                      <a:pt x="338" y="685"/>
                    </a:lnTo>
                    <a:lnTo>
                      <a:pt x="357" y="697"/>
                    </a:lnTo>
                    <a:lnTo>
                      <a:pt x="370" y="645"/>
                    </a:lnTo>
                    <a:lnTo>
                      <a:pt x="385" y="632"/>
                    </a:lnTo>
                    <a:lnTo>
                      <a:pt x="460" y="627"/>
                    </a:lnTo>
                    <a:lnTo>
                      <a:pt x="478" y="639"/>
                    </a:lnTo>
                    <a:lnTo>
                      <a:pt x="483" y="642"/>
                    </a:lnTo>
                    <a:lnTo>
                      <a:pt x="500" y="640"/>
                    </a:lnTo>
                    <a:lnTo>
                      <a:pt x="508" y="654"/>
                    </a:lnTo>
                    <a:lnTo>
                      <a:pt x="518" y="657"/>
                    </a:lnTo>
                    <a:lnTo>
                      <a:pt x="523" y="669"/>
                    </a:lnTo>
                    <a:lnTo>
                      <a:pt x="540" y="660"/>
                    </a:lnTo>
                    <a:lnTo>
                      <a:pt x="547" y="669"/>
                    </a:lnTo>
                    <a:lnTo>
                      <a:pt x="558" y="667"/>
                    </a:lnTo>
                    <a:lnTo>
                      <a:pt x="553" y="644"/>
                    </a:lnTo>
                    <a:lnTo>
                      <a:pt x="590" y="654"/>
                    </a:lnTo>
                    <a:lnTo>
                      <a:pt x="603" y="647"/>
                    </a:lnTo>
                    <a:lnTo>
                      <a:pt x="622" y="654"/>
                    </a:lnTo>
                    <a:lnTo>
                      <a:pt x="628" y="667"/>
                    </a:lnTo>
                    <a:lnTo>
                      <a:pt x="675" y="679"/>
                    </a:lnTo>
                    <a:lnTo>
                      <a:pt x="693" y="697"/>
                    </a:lnTo>
                    <a:lnTo>
                      <a:pt x="687" y="744"/>
                    </a:lnTo>
                    <a:lnTo>
                      <a:pt x="698" y="750"/>
                    </a:lnTo>
                    <a:lnTo>
                      <a:pt x="703" y="774"/>
                    </a:lnTo>
                    <a:lnTo>
                      <a:pt x="712" y="798"/>
                    </a:lnTo>
                    <a:lnTo>
                      <a:pt x="710" y="807"/>
                    </a:lnTo>
                    <a:lnTo>
                      <a:pt x="730" y="792"/>
                    </a:lnTo>
                    <a:lnTo>
                      <a:pt x="742" y="760"/>
                    </a:lnTo>
                    <a:lnTo>
                      <a:pt x="728" y="677"/>
                    </a:lnTo>
                    <a:lnTo>
                      <a:pt x="737" y="640"/>
                    </a:lnTo>
                    <a:lnTo>
                      <a:pt x="828" y="584"/>
                    </a:lnTo>
                    <a:lnTo>
                      <a:pt x="841" y="561"/>
                    </a:lnTo>
                    <a:lnTo>
                      <a:pt x="863" y="556"/>
                    </a:lnTo>
                    <a:lnTo>
                      <a:pt x="841" y="514"/>
                    </a:lnTo>
                    <a:lnTo>
                      <a:pt x="845" y="499"/>
                    </a:lnTo>
                    <a:lnTo>
                      <a:pt x="850" y="512"/>
                    </a:lnTo>
                    <a:lnTo>
                      <a:pt x="858" y="507"/>
                    </a:lnTo>
                    <a:lnTo>
                      <a:pt x="863" y="489"/>
                    </a:lnTo>
                    <a:lnTo>
                      <a:pt x="891" y="462"/>
                    </a:lnTo>
                    <a:lnTo>
                      <a:pt x="900" y="442"/>
                    </a:lnTo>
                    <a:lnTo>
                      <a:pt x="946" y="431"/>
                    </a:lnTo>
                    <a:lnTo>
                      <a:pt x="968" y="404"/>
                    </a:lnTo>
                    <a:lnTo>
                      <a:pt x="955" y="406"/>
                    </a:lnTo>
                    <a:lnTo>
                      <a:pt x="955" y="396"/>
                    </a:lnTo>
                    <a:lnTo>
                      <a:pt x="995" y="358"/>
                    </a:lnTo>
                    <a:lnTo>
                      <a:pt x="1006" y="358"/>
                    </a:lnTo>
                    <a:lnTo>
                      <a:pt x="1015" y="344"/>
                    </a:lnTo>
                    <a:lnTo>
                      <a:pt x="1001" y="341"/>
                    </a:lnTo>
                    <a:lnTo>
                      <a:pt x="988" y="321"/>
                    </a:lnTo>
                    <a:lnTo>
                      <a:pt x="1000" y="298"/>
                    </a:lnTo>
                    <a:lnTo>
                      <a:pt x="978" y="296"/>
                    </a:lnTo>
                    <a:lnTo>
                      <a:pt x="941" y="336"/>
                    </a:lnTo>
                    <a:lnTo>
                      <a:pt x="891" y="346"/>
                    </a:lnTo>
                    <a:lnTo>
                      <a:pt x="856" y="364"/>
                    </a:lnTo>
                    <a:lnTo>
                      <a:pt x="851" y="384"/>
                    </a:lnTo>
                    <a:lnTo>
                      <a:pt x="831" y="391"/>
                    </a:lnTo>
                    <a:lnTo>
                      <a:pt x="815" y="394"/>
                    </a:lnTo>
                    <a:lnTo>
                      <a:pt x="785" y="416"/>
                    </a:lnTo>
                    <a:lnTo>
                      <a:pt x="760" y="424"/>
                    </a:lnTo>
                    <a:lnTo>
                      <a:pt x="738" y="411"/>
                    </a:lnTo>
                    <a:lnTo>
                      <a:pt x="738" y="404"/>
                    </a:lnTo>
                    <a:lnTo>
                      <a:pt x="743" y="401"/>
                    </a:lnTo>
                    <a:lnTo>
                      <a:pt x="750" y="384"/>
                    </a:lnTo>
                    <a:lnTo>
                      <a:pt x="738" y="384"/>
                    </a:lnTo>
                    <a:lnTo>
                      <a:pt x="733" y="383"/>
                    </a:lnTo>
                    <a:lnTo>
                      <a:pt x="733" y="366"/>
                    </a:lnTo>
                    <a:lnTo>
                      <a:pt x="713" y="374"/>
                    </a:lnTo>
                    <a:lnTo>
                      <a:pt x="707" y="361"/>
                    </a:lnTo>
                    <a:lnTo>
                      <a:pt x="730" y="344"/>
                    </a:lnTo>
                    <a:lnTo>
                      <a:pt x="722" y="321"/>
                    </a:lnTo>
                    <a:lnTo>
                      <a:pt x="713" y="318"/>
                    </a:lnTo>
                    <a:lnTo>
                      <a:pt x="703" y="314"/>
                    </a:lnTo>
                    <a:lnTo>
                      <a:pt x="680" y="333"/>
                    </a:lnTo>
                    <a:lnTo>
                      <a:pt x="670" y="359"/>
                    </a:lnTo>
                    <a:lnTo>
                      <a:pt x="672" y="383"/>
                    </a:lnTo>
                    <a:lnTo>
                      <a:pt x="663" y="394"/>
                    </a:lnTo>
                    <a:lnTo>
                      <a:pt x="645" y="404"/>
                    </a:lnTo>
                    <a:lnTo>
                      <a:pt x="625" y="381"/>
                    </a:lnTo>
                    <a:lnTo>
                      <a:pt x="638" y="343"/>
                    </a:lnTo>
                    <a:lnTo>
                      <a:pt x="655" y="328"/>
                    </a:lnTo>
                    <a:lnTo>
                      <a:pt x="647" y="324"/>
                    </a:lnTo>
                    <a:lnTo>
                      <a:pt x="650" y="311"/>
                    </a:lnTo>
                    <a:lnTo>
                      <a:pt x="683" y="298"/>
                    </a:lnTo>
                    <a:lnTo>
                      <a:pt x="717" y="308"/>
                    </a:lnTo>
                    <a:lnTo>
                      <a:pt x="693" y="284"/>
                    </a:lnTo>
                    <a:lnTo>
                      <a:pt x="675" y="289"/>
                    </a:lnTo>
                    <a:lnTo>
                      <a:pt x="658" y="278"/>
                    </a:lnTo>
                    <a:lnTo>
                      <a:pt x="668" y="276"/>
                    </a:lnTo>
                    <a:lnTo>
                      <a:pt x="658" y="261"/>
                    </a:lnTo>
                    <a:lnTo>
                      <a:pt x="620" y="281"/>
                    </a:lnTo>
                    <a:lnTo>
                      <a:pt x="600" y="273"/>
                    </a:lnTo>
                    <a:lnTo>
                      <a:pt x="593" y="276"/>
                    </a:lnTo>
                    <a:lnTo>
                      <a:pt x="580" y="271"/>
                    </a:lnTo>
                    <a:lnTo>
                      <a:pt x="613" y="251"/>
                    </a:lnTo>
                    <a:lnTo>
                      <a:pt x="650" y="243"/>
                    </a:lnTo>
                    <a:lnTo>
                      <a:pt x="435" y="156"/>
                    </a:lnTo>
                    <a:lnTo>
                      <a:pt x="277" y="80"/>
                    </a:lnTo>
                    <a:lnTo>
                      <a:pt x="155" y="1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0" name="Freeform 165"/>
              <p:cNvSpPr>
                <a:spLocks/>
              </p:cNvSpPr>
              <p:nvPr/>
            </p:nvSpPr>
            <p:spPr bwMode="auto">
              <a:xfrm>
                <a:off x="3498078" y="4015144"/>
                <a:ext cx="161014" cy="80634"/>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1" name="Freeform 166"/>
              <p:cNvSpPr>
                <a:spLocks/>
              </p:cNvSpPr>
              <p:nvPr/>
            </p:nvSpPr>
            <p:spPr bwMode="auto">
              <a:xfrm>
                <a:off x="3498078" y="4015144"/>
                <a:ext cx="161014" cy="80634"/>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2" name="Freeform 167"/>
              <p:cNvSpPr>
                <a:spLocks/>
              </p:cNvSpPr>
              <p:nvPr/>
            </p:nvSpPr>
            <p:spPr bwMode="auto">
              <a:xfrm>
                <a:off x="3631331" y="4013532"/>
                <a:ext cx="149910" cy="85470"/>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3" name="Freeform 168"/>
              <p:cNvSpPr>
                <a:spLocks/>
              </p:cNvSpPr>
              <p:nvPr/>
            </p:nvSpPr>
            <p:spPr bwMode="auto">
              <a:xfrm>
                <a:off x="3631331" y="4013532"/>
                <a:ext cx="149910" cy="85470"/>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4" name="Freeform 169"/>
              <p:cNvSpPr>
                <a:spLocks/>
              </p:cNvSpPr>
              <p:nvPr/>
            </p:nvSpPr>
            <p:spPr bwMode="auto">
              <a:xfrm>
                <a:off x="2000830" y="3116890"/>
                <a:ext cx="986443" cy="982115"/>
              </a:xfrm>
              <a:custGeom>
                <a:avLst/>
                <a:gdLst>
                  <a:gd name="T0" fmla="*/ 2147483647 w 533"/>
                  <a:gd name="T1" fmla="*/ 2147483647 h 609"/>
                  <a:gd name="T2" fmla="*/ 2147483647 w 533"/>
                  <a:gd name="T3" fmla="*/ 2147483647 h 609"/>
                  <a:gd name="T4" fmla="*/ 0 w 533"/>
                  <a:gd name="T5" fmla="*/ 2147483647 h 609"/>
                  <a:gd name="T6" fmla="*/ 2147483647 w 533"/>
                  <a:gd name="T7" fmla="*/ 2147483647 h 609"/>
                  <a:gd name="T8" fmla="*/ 2147483647 w 533"/>
                  <a:gd name="T9" fmla="*/ 2147483647 h 609"/>
                  <a:gd name="T10" fmla="*/ 2147483647 w 533"/>
                  <a:gd name="T11" fmla="*/ 2147483647 h 609"/>
                  <a:gd name="T12" fmla="*/ 2147483647 w 533"/>
                  <a:gd name="T13" fmla="*/ 2147483647 h 609"/>
                  <a:gd name="T14" fmla="*/ 2147483647 w 533"/>
                  <a:gd name="T15" fmla="*/ 2147483647 h 609"/>
                  <a:gd name="T16" fmla="*/ 2147483647 w 533"/>
                  <a:gd name="T17" fmla="*/ 2147483647 h 609"/>
                  <a:gd name="T18" fmla="*/ 2147483647 w 533"/>
                  <a:gd name="T19" fmla="*/ 2147483647 h 609"/>
                  <a:gd name="T20" fmla="*/ 2147483647 w 533"/>
                  <a:gd name="T21" fmla="*/ 2147483647 h 609"/>
                  <a:gd name="T22" fmla="*/ 2147483647 w 533"/>
                  <a:gd name="T23" fmla="*/ 2147483647 h 609"/>
                  <a:gd name="T24" fmla="*/ 2147483647 w 533"/>
                  <a:gd name="T25" fmla="*/ 2147483647 h 609"/>
                  <a:gd name="T26" fmla="*/ 2147483647 w 533"/>
                  <a:gd name="T27" fmla="*/ 2147483647 h 609"/>
                  <a:gd name="T28" fmla="*/ 2147483647 w 533"/>
                  <a:gd name="T29" fmla="*/ 2147483647 h 609"/>
                  <a:gd name="T30" fmla="*/ 2147483647 w 533"/>
                  <a:gd name="T31" fmla="*/ 2147483647 h 609"/>
                  <a:gd name="T32" fmla="*/ 2147483647 w 533"/>
                  <a:gd name="T33" fmla="*/ 2147483647 h 609"/>
                  <a:gd name="T34" fmla="*/ 2147483647 w 533"/>
                  <a:gd name="T35" fmla="*/ 2147483647 h 609"/>
                  <a:gd name="T36" fmla="*/ 2147483647 w 533"/>
                  <a:gd name="T37" fmla="*/ 2147483647 h 609"/>
                  <a:gd name="T38" fmla="*/ 2147483647 w 533"/>
                  <a:gd name="T39" fmla="*/ 2147483647 h 609"/>
                  <a:gd name="T40" fmla="*/ 2147483647 w 533"/>
                  <a:gd name="T41" fmla="*/ 2147483647 h 609"/>
                  <a:gd name="T42" fmla="*/ 2147483647 w 533"/>
                  <a:gd name="T43" fmla="*/ 2147483647 h 609"/>
                  <a:gd name="T44" fmla="*/ 2147483647 w 533"/>
                  <a:gd name="T45" fmla="*/ 2147483647 h 609"/>
                  <a:gd name="T46" fmla="*/ 2147483647 w 533"/>
                  <a:gd name="T47" fmla="*/ 2147483647 h 609"/>
                  <a:gd name="T48" fmla="*/ 2147483647 w 533"/>
                  <a:gd name="T49" fmla="*/ 2147483647 h 609"/>
                  <a:gd name="T50" fmla="*/ 2147483647 w 533"/>
                  <a:gd name="T51" fmla="*/ 2147483647 h 609"/>
                  <a:gd name="T52" fmla="*/ 2147483647 w 533"/>
                  <a:gd name="T53" fmla="*/ 2147483647 h 609"/>
                  <a:gd name="T54" fmla="*/ 2147483647 w 533"/>
                  <a:gd name="T55" fmla="*/ 2147483647 h 609"/>
                  <a:gd name="T56" fmla="*/ 2147483647 w 533"/>
                  <a:gd name="T57" fmla="*/ 2147483647 h 609"/>
                  <a:gd name="T58" fmla="*/ 2147483647 w 533"/>
                  <a:gd name="T59" fmla="*/ 2147483647 h 609"/>
                  <a:gd name="T60" fmla="*/ 2147483647 w 533"/>
                  <a:gd name="T61" fmla="*/ 2147483647 h 609"/>
                  <a:gd name="T62" fmla="*/ 2147483647 w 533"/>
                  <a:gd name="T63" fmla="*/ 2147483647 h 609"/>
                  <a:gd name="T64" fmla="*/ 2147483647 w 533"/>
                  <a:gd name="T65" fmla="*/ 2147483647 h 609"/>
                  <a:gd name="T66" fmla="*/ 2147483647 w 533"/>
                  <a:gd name="T67" fmla="*/ 2147483647 h 609"/>
                  <a:gd name="T68" fmla="*/ 2147483647 w 533"/>
                  <a:gd name="T69" fmla="*/ 2147483647 h 609"/>
                  <a:gd name="T70" fmla="*/ 2147483647 w 533"/>
                  <a:gd name="T71" fmla="*/ 0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609"/>
                  <a:gd name="T110" fmla="*/ 533 w 533"/>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609">
                    <a:moveTo>
                      <a:pt x="11" y="0"/>
                    </a:moveTo>
                    <a:lnTo>
                      <a:pt x="11" y="10"/>
                    </a:lnTo>
                    <a:lnTo>
                      <a:pt x="5" y="32"/>
                    </a:lnTo>
                    <a:lnTo>
                      <a:pt x="28" y="121"/>
                    </a:lnTo>
                    <a:lnTo>
                      <a:pt x="16" y="135"/>
                    </a:lnTo>
                    <a:lnTo>
                      <a:pt x="0" y="121"/>
                    </a:lnTo>
                    <a:lnTo>
                      <a:pt x="11" y="170"/>
                    </a:lnTo>
                    <a:lnTo>
                      <a:pt x="21" y="173"/>
                    </a:lnTo>
                    <a:lnTo>
                      <a:pt x="33" y="193"/>
                    </a:lnTo>
                    <a:lnTo>
                      <a:pt x="20" y="228"/>
                    </a:lnTo>
                    <a:lnTo>
                      <a:pt x="53" y="284"/>
                    </a:lnTo>
                    <a:lnTo>
                      <a:pt x="58" y="258"/>
                    </a:lnTo>
                    <a:lnTo>
                      <a:pt x="46" y="241"/>
                    </a:lnTo>
                    <a:lnTo>
                      <a:pt x="50" y="216"/>
                    </a:lnTo>
                    <a:lnTo>
                      <a:pt x="36" y="156"/>
                    </a:lnTo>
                    <a:lnTo>
                      <a:pt x="48" y="130"/>
                    </a:lnTo>
                    <a:lnTo>
                      <a:pt x="31" y="96"/>
                    </a:lnTo>
                    <a:lnTo>
                      <a:pt x="40" y="56"/>
                    </a:lnTo>
                    <a:lnTo>
                      <a:pt x="50" y="60"/>
                    </a:lnTo>
                    <a:lnTo>
                      <a:pt x="66" y="81"/>
                    </a:lnTo>
                    <a:lnTo>
                      <a:pt x="76" y="161"/>
                    </a:lnTo>
                    <a:lnTo>
                      <a:pt x="86" y="168"/>
                    </a:lnTo>
                    <a:lnTo>
                      <a:pt x="81" y="188"/>
                    </a:lnTo>
                    <a:lnTo>
                      <a:pt x="88" y="213"/>
                    </a:lnTo>
                    <a:lnTo>
                      <a:pt x="100" y="216"/>
                    </a:lnTo>
                    <a:lnTo>
                      <a:pt x="88" y="230"/>
                    </a:lnTo>
                    <a:lnTo>
                      <a:pt x="108" y="251"/>
                    </a:lnTo>
                    <a:lnTo>
                      <a:pt x="136" y="346"/>
                    </a:lnTo>
                    <a:lnTo>
                      <a:pt x="106" y="383"/>
                    </a:lnTo>
                    <a:lnTo>
                      <a:pt x="140" y="449"/>
                    </a:lnTo>
                    <a:lnTo>
                      <a:pt x="170" y="466"/>
                    </a:lnTo>
                    <a:lnTo>
                      <a:pt x="204" y="501"/>
                    </a:lnTo>
                    <a:lnTo>
                      <a:pt x="288" y="552"/>
                    </a:lnTo>
                    <a:lnTo>
                      <a:pt x="334" y="559"/>
                    </a:lnTo>
                    <a:lnTo>
                      <a:pt x="361" y="577"/>
                    </a:lnTo>
                    <a:lnTo>
                      <a:pt x="371" y="609"/>
                    </a:lnTo>
                    <a:lnTo>
                      <a:pt x="379" y="597"/>
                    </a:lnTo>
                    <a:lnTo>
                      <a:pt x="431" y="584"/>
                    </a:lnTo>
                    <a:lnTo>
                      <a:pt x="419" y="564"/>
                    </a:lnTo>
                    <a:lnTo>
                      <a:pt x="434" y="547"/>
                    </a:lnTo>
                    <a:lnTo>
                      <a:pt x="459" y="557"/>
                    </a:lnTo>
                    <a:lnTo>
                      <a:pt x="479" y="556"/>
                    </a:lnTo>
                    <a:lnTo>
                      <a:pt x="493" y="562"/>
                    </a:lnTo>
                    <a:lnTo>
                      <a:pt x="503" y="549"/>
                    </a:lnTo>
                    <a:lnTo>
                      <a:pt x="514" y="539"/>
                    </a:lnTo>
                    <a:lnTo>
                      <a:pt x="514" y="517"/>
                    </a:lnTo>
                    <a:lnTo>
                      <a:pt x="533" y="502"/>
                    </a:lnTo>
                    <a:lnTo>
                      <a:pt x="531" y="481"/>
                    </a:lnTo>
                    <a:lnTo>
                      <a:pt x="509" y="474"/>
                    </a:lnTo>
                    <a:lnTo>
                      <a:pt x="463" y="481"/>
                    </a:lnTo>
                    <a:lnTo>
                      <a:pt x="446" y="514"/>
                    </a:lnTo>
                    <a:lnTo>
                      <a:pt x="429" y="527"/>
                    </a:lnTo>
                    <a:lnTo>
                      <a:pt x="394" y="516"/>
                    </a:lnTo>
                    <a:lnTo>
                      <a:pt x="368" y="516"/>
                    </a:lnTo>
                    <a:lnTo>
                      <a:pt x="318" y="487"/>
                    </a:lnTo>
                    <a:lnTo>
                      <a:pt x="303" y="471"/>
                    </a:lnTo>
                    <a:lnTo>
                      <a:pt x="314" y="432"/>
                    </a:lnTo>
                    <a:lnTo>
                      <a:pt x="296" y="403"/>
                    </a:lnTo>
                    <a:lnTo>
                      <a:pt x="306" y="366"/>
                    </a:lnTo>
                    <a:lnTo>
                      <a:pt x="326" y="351"/>
                    </a:lnTo>
                    <a:lnTo>
                      <a:pt x="334" y="328"/>
                    </a:lnTo>
                    <a:lnTo>
                      <a:pt x="303" y="296"/>
                    </a:lnTo>
                    <a:lnTo>
                      <a:pt x="276" y="215"/>
                    </a:lnTo>
                    <a:lnTo>
                      <a:pt x="238" y="216"/>
                    </a:lnTo>
                    <a:lnTo>
                      <a:pt x="221" y="195"/>
                    </a:lnTo>
                    <a:lnTo>
                      <a:pt x="219" y="156"/>
                    </a:lnTo>
                    <a:lnTo>
                      <a:pt x="201" y="126"/>
                    </a:lnTo>
                    <a:lnTo>
                      <a:pt x="168" y="116"/>
                    </a:lnTo>
                    <a:lnTo>
                      <a:pt x="165" y="126"/>
                    </a:lnTo>
                    <a:lnTo>
                      <a:pt x="98" y="96"/>
                    </a:lnTo>
                    <a:lnTo>
                      <a:pt x="65" y="33"/>
                    </a:lnTo>
                    <a:lnTo>
                      <a:pt x="1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5" name="Freeform 170"/>
              <p:cNvSpPr>
                <a:spLocks/>
              </p:cNvSpPr>
              <p:nvPr/>
            </p:nvSpPr>
            <p:spPr bwMode="auto">
              <a:xfrm>
                <a:off x="2850320" y="4013532"/>
                <a:ext cx="64776" cy="74183"/>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6" name="Freeform 171"/>
              <p:cNvSpPr>
                <a:spLocks/>
              </p:cNvSpPr>
              <p:nvPr/>
            </p:nvSpPr>
            <p:spPr bwMode="auto">
              <a:xfrm>
                <a:off x="2850320" y="4013532"/>
                <a:ext cx="64776" cy="74183"/>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7" name="Freeform 172"/>
              <p:cNvSpPr>
                <a:spLocks/>
              </p:cNvSpPr>
              <p:nvPr/>
            </p:nvSpPr>
            <p:spPr bwMode="auto">
              <a:xfrm>
                <a:off x="2687455" y="3999017"/>
                <a:ext cx="199879" cy="15320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8" name="Freeform 173"/>
              <p:cNvSpPr>
                <a:spLocks/>
              </p:cNvSpPr>
              <p:nvPr/>
            </p:nvSpPr>
            <p:spPr bwMode="auto">
              <a:xfrm>
                <a:off x="2687455" y="3999017"/>
                <a:ext cx="199879" cy="15320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9" name="Freeform 174"/>
              <p:cNvSpPr>
                <a:spLocks/>
              </p:cNvSpPr>
              <p:nvPr/>
            </p:nvSpPr>
            <p:spPr bwMode="auto">
              <a:xfrm>
                <a:off x="2835513" y="4099002"/>
                <a:ext cx="225791" cy="1064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0" name="Freeform 175"/>
              <p:cNvSpPr>
                <a:spLocks/>
              </p:cNvSpPr>
              <p:nvPr/>
            </p:nvSpPr>
            <p:spPr bwMode="auto">
              <a:xfrm>
                <a:off x="2835513" y="4099002"/>
                <a:ext cx="225791" cy="1064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1" name="Freeform 176"/>
              <p:cNvSpPr>
                <a:spLocks/>
              </p:cNvSpPr>
              <p:nvPr/>
            </p:nvSpPr>
            <p:spPr bwMode="auto">
              <a:xfrm>
                <a:off x="2802201" y="4131254"/>
                <a:ext cx="94387" cy="66120"/>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2" name="Freeform 177"/>
              <p:cNvSpPr>
                <a:spLocks/>
              </p:cNvSpPr>
              <p:nvPr/>
            </p:nvSpPr>
            <p:spPr bwMode="auto">
              <a:xfrm>
                <a:off x="2802201" y="4131254"/>
                <a:ext cx="94387" cy="66120"/>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3" name="Freeform 178"/>
              <p:cNvSpPr>
                <a:spLocks/>
              </p:cNvSpPr>
              <p:nvPr/>
            </p:nvSpPr>
            <p:spPr bwMode="auto">
              <a:xfrm>
                <a:off x="2900289" y="4148996"/>
                <a:ext cx="212835" cy="164492"/>
              </a:xfrm>
              <a:custGeom>
                <a:avLst/>
                <a:gdLst>
                  <a:gd name="T0" fmla="*/ 2147483647 w 115"/>
                  <a:gd name="T1" fmla="*/ 2147483647 h 102"/>
                  <a:gd name="T2" fmla="*/ 2147483647 w 115"/>
                  <a:gd name="T3" fmla="*/ 2147483647 h 102"/>
                  <a:gd name="T4" fmla="*/ 2147483647 w 115"/>
                  <a:gd name="T5" fmla="*/ 2147483647 h 102"/>
                  <a:gd name="T6" fmla="*/ 2147483647 w 115"/>
                  <a:gd name="T7" fmla="*/ 2147483647 h 102"/>
                  <a:gd name="T8" fmla="*/ 2147483647 w 115"/>
                  <a:gd name="T9" fmla="*/ 2147483647 h 102"/>
                  <a:gd name="T10" fmla="*/ 2147483647 w 115"/>
                  <a:gd name="T11" fmla="*/ 2147483647 h 102"/>
                  <a:gd name="T12" fmla="*/ 2147483647 w 115"/>
                  <a:gd name="T13" fmla="*/ 2147483647 h 102"/>
                  <a:gd name="T14" fmla="*/ 2147483647 w 115"/>
                  <a:gd name="T15" fmla="*/ 0 h 102"/>
                  <a:gd name="T16" fmla="*/ 2147483647 w 115"/>
                  <a:gd name="T17" fmla="*/ 2147483647 h 102"/>
                  <a:gd name="T18" fmla="*/ 2147483647 w 115"/>
                  <a:gd name="T19" fmla="*/ 2147483647 h 102"/>
                  <a:gd name="T20" fmla="*/ 0 w 115"/>
                  <a:gd name="T21" fmla="*/ 2147483647 h 102"/>
                  <a:gd name="T22" fmla="*/ 2147483647 w 115"/>
                  <a:gd name="T23" fmla="*/ 2147483647 h 102"/>
                  <a:gd name="T24" fmla="*/ 2147483647 w 115"/>
                  <a:gd name="T25" fmla="*/ 2147483647 h 102"/>
                  <a:gd name="T26" fmla="*/ 2147483647 w 115"/>
                  <a:gd name="T27" fmla="*/ 2147483647 h 102"/>
                  <a:gd name="T28" fmla="*/ 2147483647 w 115"/>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102"/>
                  <a:gd name="T47" fmla="*/ 115 w 115"/>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102">
                    <a:moveTo>
                      <a:pt x="32" y="95"/>
                    </a:moveTo>
                    <a:lnTo>
                      <a:pt x="55" y="102"/>
                    </a:lnTo>
                    <a:lnTo>
                      <a:pt x="62" y="94"/>
                    </a:lnTo>
                    <a:lnTo>
                      <a:pt x="73" y="95"/>
                    </a:lnTo>
                    <a:lnTo>
                      <a:pt x="75" y="75"/>
                    </a:lnTo>
                    <a:lnTo>
                      <a:pt x="115" y="30"/>
                    </a:lnTo>
                    <a:lnTo>
                      <a:pt x="115" y="15"/>
                    </a:lnTo>
                    <a:lnTo>
                      <a:pt x="87" y="0"/>
                    </a:lnTo>
                    <a:lnTo>
                      <a:pt x="43" y="29"/>
                    </a:lnTo>
                    <a:lnTo>
                      <a:pt x="30" y="27"/>
                    </a:lnTo>
                    <a:lnTo>
                      <a:pt x="0" y="35"/>
                    </a:lnTo>
                    <a:lnTo>
                      <a:pt x="25" y="79"/>
                    </a:lnTo>
                    <a:lnTo>
                      <a:pt x="32" y="87"/>
                    </a:lnTo>
                    <a:lnTo>
                      <a:pt x="32" y="9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4" name="Freeform 179"/>
              <p:cNvSpPr>
                <a:spLocks/>
              </p:cNvSpPr>
              <p:nvPr/>
            </p:nvSpPr>
            <p:spPr bwMode="auto">
              <a:xfrm>
                <a:off x="2955812" y="4300586"/>
                <a:ext cx="114745" cy="114498"/>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5" name="Freeform 180"/>
              <p:cNvSpPr>
                <a:spLocks/>
              </p:cNvSpPr>
              <p:nvPr/>
            </p:nvSpPr>
            <p:spPr bwMode="auto">
              <a:xfrm>
                <a:off x="2955812" y="4300586"/>
                <a:ext cx="114745" cy="114498"/>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6" name="Freeform 181"/>
              <p:cNvSpPr>
                <a:spLocks/>
              </p:cNvSpPr>
              <p:nvPr/>
            </p:nvSpPr>
            <p:spPr bwMode="auto">
              <a:xfrm>
                <a:off x="3061304" y="4377994"/>
                <a:ext cx="251700" cy="122564"/>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7" name="Freeform 182"/>
              <p:cNvSpPr>
                <a:spLocks/>
              </p:cNvSpPr>
              <p:nvPr/>
            </p:nvSpPr>
            <p:spPr bwMode="auto">
              <a:xfrm>
                <a:off x="3061304" y="4377994"/>
                <a:ext cx="251700" cy="122564"/>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8" name="Freeform 183"/>
              <p:cNvSpPr>
                <a:spLocks/>
              </p:cNvSpPr>
              <p:nvPr/>
            </p:nvSpPr>
            <p:spPr bwMode="auto">
              <a:xfrm>
                <a:off x="4767683" y="3784533"/>
                <a:ext cx="303522" cy="188681"/>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9" name="Freeform 184"/>
              <p:cNvSpPr>
                <a:spLocks/>
              </p:cNvSpPr>
              <p:nvPr/>
            </p:nvSpPr>
            <p:spPr bwMode="auto">
              <a:xfrm>
                <a:off x="4767683" y="3784533"/>
                <a:ext cx="303522" cy="188681"/>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0" name="Freeform 185"/>
              <p:cNvSpPr>
                <a:spLocks/>
              </p:cNvSpPr>
              <p:nvPr/>
            </p:nvSpPr>
            <p:spPr bwMode="auto">
              <a:xfrm>
                <a:off x="4932399" y="3524893"/>
                <a:ext cx="403461" cy="267703"/>
              </a:xfrm>
              <a:custGeom>
                <a:avLst/>
                <a:gdLst>
                  <a:gd name="T0" fmla="*/ 0 w 218"/>
                  <a:gd name="T1" fmla="*/ 2147483647 h 166"/>
                  <a:gd name="T2" fmla="*/ 2147483647 w 218"/>
                  <a:gd name="T3" fmla="*/ 2147483647 h 166"/>
                  <a:gd name="T4" fmla="*/ 2147483647 w 218"/>
                  <a:gd name="T5" fmla="*/ 2147483647 h 166"/>
                  <a:gd name="T6" fmla="*/ 2147483647 w 218"/>
                  <a:gd name="T7" fmla="*/ 2147483647 h 166"/>
                  <a:gd name="T8" fmla="*/ 2147483647 w 218"/>
                  <a:gd name="T9" fmla="*/ 2147483647 h 166"/>
                  <a:gd name="T10" fmla="*/ 2147483647 w 218"/>
                  <a:gd name="T11" fmla="*/ 0 h 166"/>
                  <a:gd name="T12" fmla="*/ 2147483647 w 218"/>
                  <a:gd name="T13" fmla="*/ 2147483647 h 166"/>
                  <a:gd name="T14" fmla="*/ 2147483647 w 218"/>
                  <a:gd name="T15" fmla="*/ 2147483647 h 166"/>
                  <a:gd name="T16" fmla="*/ 2147483647 w 218"/>
                  <a:gd name="T17" fmla="*/ 2147483647 h 166"/>
                  <a:gd name="T18" fmla="*/ 2147483647 w 218"/>
                  <a:gd name="T19" fmla="*/ 2147483647 h 166"/>
                  <a:gd name="T20" fmla="*/ 2147483647 w 218"/>
                  <a:gd name="T21" fmla="*/ 2147483647 h 166"/>
                  <a:gd name="T22" fmla="*/ 2147483647 w 218"/>
                  <a:gd name="T23" fmla="*/ 2147483647 h 166"/>
                  <a:gd name="T24" fmla="*/ 2147483647 w 218"/>
                  <a:gd name="T25" fmla="*/ 2147483647 h 166"/>
                  <a:gd name="T26" fmla="*/ 2147483647 w 218"/>
                  <a:gd name="T27" fmla="*/ 2147483647 h 166"/>
                  <a:gd name="T28" fmla="*/ 0 w 218"/>
                  <a:gd name="T29" fmla="*/ 2147483647 h 166"/>
                  <a:gd name="T30" fmla="*/ 0 w 218"/>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8"/>
                  <a:gd name="T49" fmla="*/ 0 h 166"/>
                  <a:gd name="T50" fmla="*/ 218 w 218"/>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8" h="166">
                    <a:moveTo>
                      <a:pt x="0" y="166"/>
                    </a:moveTo>
                    <a:lnTo>
                      <a:pt x="71" y="111"/>
                    </a:lnTo>
                    <a:lnTo>
                      <a:pt x="73" y="90"/>
                    </a:lnTo>
                    <a:lnTo>
                      <a:pt x="101" y="53"/>
                    </a:lnTo>
                    <a:lnTo>
                      <a:pt x="145" y="28"/>
                    </a:lnTo>
                    <a:lnTo>
                      <a:pt x="158" y="0"/>
                    </a:lnTo>
                    <a:lnTo>
                      <a:pt x="195" y="18"/>
                    </a:lnTo>
                    <a:lnTo>
                      <a:pt x="218" y="15"/>
                    </a:lnTo>
                    <a:lnTo>
                      <a:pt x="216" y="65"/>
                    </a:lnTo>
                    <a:lnTo>
                      <a:pt x="191" y="70"/>
                    </a:lnTo>
                    <a:lnTo>
                      <a:pt x="143" y="115"/>
                    </a:lnTo>
                    <a:lnTo>
                      <a:pt x="96" y="125"/>
                    </a:lnTo>
                    <a:lnTo>
                      <a:pt x="75" y="161"/>
                    </a:lnTo>
                    <a:lnTo>
                      <a:pt x="3" y="166"/>
                    </a:lnTo>
                    <a:lnTo>
                      <a:pt x="0" y="16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1" name="Freeform 186"/>
              <p:cNvSpPr>
                <a:spLocks/>
              </p:cNvSpPr>
              <p:nvPr/>
            </p:nvSpPr>
            <p:spPr bwMode="auto">
              <a:xfrm>
                <a:off x="4758432" y="3784533"/>
                <a:ext cx="414565" cy="375751"/>
              </a:xfrm>
              <a:custGeom>
                <a:avLst/>
                <a:gdLst>
                  <a:gd name="T0" fmla="*/ 2147483647 w 224"/>
                  <a:gd name="T1" fmla="*/ 0 h 233"/>
                  <a:gd name="T2" fmla="*/ 2147483647 w 224"/>
                  <a:gd name="T3" fmla="*/ 2147483647 h 233"/>
                  <a:gd name="T4" fmla="*/ 2147483647 w 224"/>
                  <a:gd name="T5" fmla="*/ 2147483647 h 233"/>
                  <a:gd name="T6" fmla="*/ 2147483647 w 224"/>
                  <a:gd name="T7" fmla="*/ 2147483647 h 233"/>
                  <a:gd name="T8" fmla="*/ 2147483647 w 224"/>
                  <a:gd name="T9" fmla="*/ 2147483647 h 233"/>
                  <a:gd name="T10" fmla="*/ 2147483647 w 224"/>
                  <a:gd name="T11" fmla="*/ 2147483647 h 233"/>
                  <a:gd name="T12" fmla="*/ 2147483647 w 224"/>
                  <a:gd name="T13" fmla="*/ 2147483647 h 233"/>
                  <a:gd name="T14" fmla="*/ 2147483647 w 224"/>
                  <a:gd name="T15" fmla="*/ 2147483647 h 233"/>
                  <a:gd name="T16" fmla="*/ 2147483647 w 224"/>
                  <a:gd name="T17" fmla="*/ 2147483647 h 233"/>
                  <a:gd name="T18" fmla="*/ 2147483647 w 224"/>
                  <a:gd name="T19" fmla="*/ 2147483647 h 233"/>
                  <a:gd name="T20" fmla="*/ 2147483647 w 224"/>
                  <a:gd name="T21" fmla="*/ 2147483647 h 233"/>
                  <a:gd name="T22" fmla="*/ 2147483647 w 224"/>
                  <a:gd name="T23" fmla="*/ 2147483647 h 233"/>
                  <a:gd name="T24" fmla="*/ 2147483647 w 224"/>
                  <a:gd name="T25" fmla="*/ 2147483647 h 233"/>
                  <a:gd name="T26" fmla="*/ 2147483647 w 224"/>
                  <a:gd name="T27" fmla="*/ 2147483647 h 233"/>
                  <a:gd name="T28" fmla="*/ 2147483647 w 224"/>
                  <a:gd name="T29" fmla="*/ 2147483647 h 233"/>
                  <a:gd name="T30" fmla="*/ 0 w 224"/>
                  <a:gd name="T31" fmla="*/ 2147483647 h 233"/>
                  <a:gd name="T32" fmla="*/ 2147483647 w 224"/>
                  <a:gd name="T33" fmla="*/ 2147483647 h 233"/>
                  <a:gd name="T34" fmla="*/ 2147483647 w 224"/>
                  <a:gd name="T35" fmla="*/ 2147483647 h 233"/>
                  <a:gd name="T36" fmla="*/ 2147483647 w 224"/>
                  <a:gd name="T37" fmla="*/ 2147483647 h 233"/>
                  <a:gd name="T38" fmla="*/ 2147483647 w 224"/>
                  <a:gd name="T39" fmla="*/ 2147483647 h 233"/>
                  <a:gd name="T40" fmla="*/ 2147483647 w 224"/>
                  <a:gd name="T41" fmla="*/ 2147483647 h 233"/>
                  <a:gd name="T42" fmla="*/ 2147483647 w 224"/>
                  <a:gd name="T43" fmla="*/ 2147483647 h 233"/>
                  <a:gd name="T44" fmla="*/ 2147483647 w 224"/>
                  <a:gd name="T45" fmla="*/ 2147483647 h 233"/>
                  <a:gd name="T46" fmla="*/ 2147483647 w 224"/>
                  <a:gd name="T47" fmla="*/ 2147483647 h 233"/>
                  <a:gd name="T48" fmla="*/ 2147483647 w 224"/>
                  <a:gd name="T49" fmla="*/ 2147483647 h 233"/>
                  <a:gd name="T50" fmla="*/ 2147483647 w 224"/>
                  <a:gd name="T51" fmla="*/ 0 h 233"/>
                  <a:gd name="T52" fmla="*/ 2147483647 w 224"/>
                  <a:gd name="T53" fmla="*/ 0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4"/>
                  <a:gd name="T82" fmla="*/ 0 h 233"/>
                  <a:gd name="T83" fmla="*/ 224 w 224"/>
                  <a:gd name="T84" fmla="*/ 233 h 2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4" h="233">
                    <a:moveTo>
                      <a:pt x="169" y="0"/>
                    </a:moveTo>
                    <a:lnTo>
                      <a:pt x="224" y="42"/>
                    </a:lnTo>
                    <a:lnTo>
                      <a:pt x="195" y="40"/>
                    </a:lnTo>
                    <a:lnTo>
                      <a:pt x="182" y="192"/>
                    </a:lnTo>
                    <a:lnTo>
                      <a:pt x="200" y="192"/>
                    </a:lnTo>
                    <a:lnTo>
                      <a:pt x="199" y="213"/>
                    </a:lnTo>
                    <a:lnTo>
                      <a:pt x="135" y="215"/>
                    </a:lnTo>
                    <a:lnTo>
                      <a:pt x="129" y="203"/>
                    </a:lnTo>
                    <a:lnTo>
                      <a:pt x="120" y="223"/>
                    </a:lnTo>
                    <a:lnTo>
                      <a:pt x="97" y="225"/>
                    </a:lnTo>
                    <a:lnTo>
                      <a:pt x="92" y="213"/>
                    </a:lnTo>
                    <a:lnTo>
                      <a:pt x="87" y="233"/>
                    </a:lnTo>
                    <a:lnTo>
                      <a:pt x="74" y="233"/>
                    </a:lnTo>
                    <a:lnTo>
                      <a:pt x="35" y="200"/>
                    </a:lnTo>
                    <a:lnTo>
                      <a:pt x="20" y="210"/>
                    </a:lnTo>
                    <a:lnTo>
                      <a:pt x="0" y="210"/>
                    </a:lnTo>
                    <a:lnTo>
                      <a:pt x="10" y="193"/>
                    </a:lnTo>
                    <a:lnTo>
                      <a:pt x="9" y="145"/>
                    </a:lnTo>
                    <a:lnTo>
                      <a:pt x="15" y="132"/>
                    </a:lnTo>
                    <a:lnTo>
                      <a:pt x="10" y="117"/>
                    </a:lnTo>
                    <a:lnTo>
                      <a:pt x="70" y="108"/>
                    </a:lnTo>
                    <a:lnTo>
                      <a:pt x="75" y="75"/>
                    </a:lnTo>
                    <a:lnTo>
                      <a:pt x="99" y="70"/>
                    </a:lnTo>
                    <a:lnTo>
                      <a:pt x="110" y="23"/>
                    </a:lnTo>
                    <a:lnTo>
                      <a:pt x="162" y="18"/>
                    </a:lnTo>
                    <a:lnTo>
                      <a:pt x="16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2" name="Freeform 187"/>
              <p:cNvSpPr>
                <a:spLocks/>
              </p:cNvSpPr>
              <p:nvPr/>
            </p:nvSpPr>
            <p:spPr bwMode="auto">
              <a:xfrm>
                <a:off x="5071205" y="3489413"/>
                <a:ext cx="594086" cy="537019"/>
              </a:xfrm>
              <a:custGeom>
                <a:avLst/>
                <a:gdLst>
                  <a:gd name="T0" fmla="*/ 0 w 321"/>
                  <a:gd name="T1" fmla="*/ 2147483647 h 333"/>
                  <a:gd name="T2" fmla="*/ 2147483647 w 321"/>
                  <a:gd name="T3" fmla="*/ 2147483647 h 333"/>
                  <a:gd name="T4" fmla="*/ 2147483647 w 321"/>
                  <a:gd name="T5" fmla="*/ 2147483647 h 333"/>
                  <a:gd name="T6" fmla="*/ 2147483647 w 321"/>
                  <a:gd name="T7" fmla="*/ 2147483647 h 333"/>
                  <a:gd name="T8" fmla="*/ 2147483647 w 321"/>
                  <a:gd name="T9" fmla="*/ 2147483647 h 333"/>
                  <a:gd name="T10" fmla="*/ 2147483647 w 321"/>
                  <a:gd name="T11" fmla="*/ 2147483647 h 333"/>
                  <a:gd name="T12" fmla="*/ 2147483647 w 321"/>
                  <a:gd name="T13" fmla="*/ 2147483647 h 333"/>
                  <a:gd name="T14" fmla="*/ 2147483647 w 321"/>
                  <a:gd name="T15" fmla="*/ 2147483647 h 333"/>
                  <a:gd name="T16" fmla="*/ 2147483647 w 321"/>
                  <a:gd name="T17" fmla="*/ 2147483647 h 333"/>
                  <a:gd name="T18" fmla="*/ 2147483647 w 321"/>
                  <a:gd name="T19" fmla="*/ 2147483647 h 333"/>
                  <a:gd name="T20" fmla="*/ 2147483647 w 321"/>
                  <a:gd name="T21" fmla="*/ 2147483647 h 333"/>
                  <a:gd name="T22" fmla="*/ 2147483647 w 321"/>
                  <a:gd name="T23" fmla="*/ 2147483647 h 333"/>
                  <a:gd name="T24" fmla="*/ 2147483647 w 321"/>
                  <a:gd name="T25" fmla="*/ 2147483647 h 333"/>
                  <a:gd name="T26" fmla="*/ 2147483647 w 321"/>
                  <a:gd name="T27" fmla="*/ 0 h 333"/>
                  <a:gd name="T28" fmla="*/ 2147483647 w 321"/>
                  <a:gd name="T29" fmla="*/ 2147483647 h 333"/>
                  <a:gd name="T30" fmla="*/ 2147483647 w 321"/>
                  <a:gd name="T31" fmla="*/ 2147483647 h 333"/>
                  <a:gd name="T32" fmla="*/ 2147483647 w 321"/>
                  <a:gd name="T33" fmla="*/ 2147483647 h 333"/>
                  <a:gd name="T34" fmla="*/ 2147483647 w 321"/>
                  <a:gd name="T35" fmla="*/ 2147483647 h 333"/>
                  <a:gd name="T36" fmla="*/ 2147483647 w 321"/>
                  <a:gd name="T37" fmla="*/ 2147483647 h 333"/>
                  <a:gd name="T38" fmla="*/ 2147483647 w 321"/>
                  <a:gd name="T39" fmla="*/ 2147483647 h 333"/>
                  <a:gd name="T40" fmla="*/ 2147483647 w 321"/>
                  <a:gd name="T41" fmla="*/ 2147483647 h 333"/>
                  <a:gd name="T42" fmla="*/ 0 w 321"/>
                  <a:gd name="T43" fmla="*/ 2147483647 h 333"/>
                  <a:gd name="T44" fmla="*/ 0 w 321"/>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
                  <a:gd name="T70" fmla="*/ 0 h 333"/>
                  <a:gd name="T71" fmla="*/ 321 w 321"/>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 h="333">
                    <a:moveTo>
                      <a:pt x="0" y="183"/>
                    </a:moveTo>
                    <a:lnTo>
                      <a:pt x="165" y="308"/>
                    </a:lnTo>
                    <a:lnTo>
                      <a:pt x="175" y="311"/>
                    </a:lnTo>
                    <a:lnTo>
                      <a:pt x="176" y="326"/>
                    </a:lnTo>
                    <a:lnTo>
                      <a:pt x="188" y="333"/>
                    </a:lnTo>
                    <a:lnTo>
                      <a:pt x="321" y="256"/>
                    </a:lnTo>
                    <a:lnTo>
                      <a:pt x="303" y="241"/>
                    </a:lnTo>
                    <a:lnTo>
                      <a:pt x="285" y="201"/>
                    </a:lnTo>
                    <a:lnTo>
                      <a:pt x="296" y="173"/>
                    </a:lnTo>
                    <a:lnTo>
                      <a:pt x="295" y="128"/>
                    </a:lnTo>
                    <a:lnTo>
                      <a:pt x="301" y="120"/>
                    </a:lnTo>
                    <a:lnTo>
                      <a:pt x="271" y="55"/>
                    </a:lnTo>
                    <a:lnTo>
                      <a:pt x="285" y="42"/>
                    </a:lnTo>
                    <a:lnTo>
                      <a:pt x="290" y="0"/>
                    </a:lnTo>
                    <a:lnTo>
                      <a:pt x="246" y="5"/>
                    </a:lnTo>
                    <a:lnTo>
                      <a:pt x="215" y="2"/>
                    </a:lnTo>
                    <a:lnTo>
                      <a:pt x="143" y="35"/>
                    </a:lnTo>
                    <a:lnTo>
                      <a:pt x="141" y="85"/>
                    </a:lnTo>
                    <a:lnTo>
                      <a:pt x="116" y="92"/>
                    </a:lnTo>
                    <a:lnTo>
                      <a:pt x="68" y="137"/>
                    </a:lnTo>
                    <a:lnTo>
                      <a:pt x="21" y="147"/>
                    </a:lnTo>
                    <a:lnTo>
                      <a:pt x="0" y="18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3" name="Freeform 188"/>
              <p:cNvSpPr>
                <a:spLocks/>
              </p:cNvSpPr>
              <p:nvPr/>
            </p:nvSpPr>
            <p:spPr bwMode="auto">
              <a:xfrm>
                <a:off x="4728818" y="4228016"/>
                <a:ext cx="107343" cy="48381"/>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4" name="Freeform 189"/>
              <p:cNvSpPr>
                <a:spLocks/>
              </p:cNvSpPr>
              <p:nvPr/>
            </p:nvSpPr>
            <p:spPr bwMode="auto">
              <a:xfrm>
                <a:off x="4728818" y="4228016"/>
                <a:ext cx="107343" cy="48381"/>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5" name="Freeform 190"/>
              <p:cNvSpPr>
                <a:spLocks/>
              </p:cNvSpPr>
              <p:nvPr/>
            </p:nvSpPr>
            <p:spPr bwMode="auto">
              <a:xfrm>
                <a:off x="4721414" y="4103840"/>
                <a:ext cx="173969" cy="129014"/>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6" name="Freeform 191"/>
              <p:cNvSpPr>
                <a:spLocks/>
              </p:cNvSpPr>
              <p:nvPr/>
            </p:nvSpPr>
            <p:spPr bwMode="auto">
              <a:xfrm>
                <a:off x="4721414" y="4103840"/>
                <a:ext cx="173969" cy="129014"/>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7" name="Freeform 192"/>
              <p:cNvSpPr>
                <a:spLocks/>
              </p:cNvSpPr>
              <p:nvPr/>
            </p:nvSpPr>
            <p:spPr bwMode="auto">
              <a:xfrm>
                <a:off x="4721414" y="4179635"/>
                <a:ext cx="127700" cy="33867"/>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8" name="Freeform 193"/>
              <p:cNvSpPr>
                <a:spLocks/>
              </p:cNvSpPr>
              <p:nvPr/>
            </p:nvSpPr>
            <p:spPr bwMode="auto">
              <a:xfrm>
                <a:off x="4721414" y="4179635"/>
                <a:ext cx="127700" cy="33867"/>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9" name="Freeform 194"/>
              <p:cNvSpPr>
                <a:spLocks/>
              </p:cNvSpPr>
              <p:nvPr/>
            </p:nvSpPr>
            <p:spPr bwMode="auto">
              <a:xfrm>
                <a:off x="4878729" y="3849039"/>
                <a:ext cx="545966" cy="432196"/>
              </a:xfrm>
              <a:custGeom>
                <a:avLst/>
                <a:gdLst>
                  <a:gd name="T0" fmla="*/ 0 w 295"/>
                  <a:gd name="T1" fmla="*/ 2147483647 h 268"/>
                  <a:gd name="T2" fmla="*/ 2147483647 w 295"/>
                  <a:gd name="T3" fmla="*/ 2147483647 h 268"/>
                  <a:gd name="T4" fmla="*/ 2147483647 w 295"/>
                  <a:gd name="T5" fmla="*/ 2147483647 h 268"/>
                  <a:gd name="T6" fmla="*/ 2147483647 w 295"/>
                  <a:gd name="T7" fmla="*/ 2147483647 h 268"/>
                  <a:gd name="T8" fmla="*/ 2147483647 w 295"/>
                  <a:gd name="T9" fmla="*/ 2147483647 h 268"/>
                  <a:gd name="T10" fmla="*/ 2147483647 w 295"/>
                  <a:gd name="T11" fmla="*/ 2147483647 h 268"/>
                  <a:gd name="T12" fmla="*/ 2147483647 w 295"/>
                  <a:gd name="T13" fmla="*/ 2147483647 h 268"/>
                  <a:gd name="T14" fmla="*/ 2147483647 w 295"/>
                  <a:gd name="T15" fmla="*/ 2147483647 h 268"/>
                  <a:gd name="T16" fmla="*/ 2147483647 w 295"/>
                  <a:gd name="T17" fmla="*/ 2147483647 h 268"/>
                  <a:gd name="T18" fmla="*/ 2147483647 w 295"/>
                  <a:gd name="T19" fmla="*/ 2147483647 h 268"/>
                  <a:gd name="T20" fmla="*/ 2147483647 w 295"/>
                  <a:gd name="T21" fmla="*/ 2147483647 h 268"/>
                  <a:gd name="T22" fmla="*/ 2147483647 w 295"/>
                  <a:gd name="T23" fmla="*/ 2147483647 h 268"/>
                  <a:gd name="T24" fmla="*/ 2147483647 w 295"/>
                  <a:gd name="T25" fmla="*/ 2147483647 h 268"/>
                  <a:gd name="T26" fmla="*/ 2147483647 w 295"/>
                  <a:gd name="T27" fmla="*/ 2147483647 h 268"/>
                  <a:gd name="T28" fmla="*/ 2147483647 w 295"/>
                  <a:gd name="T29" fmla="*/ 2147483647 h 268"/>
                  <a:gd name="T30" fmla="*/ 2147483647 w 295"/>
                  <a:gd name="T31" fmla="*/ 0 h 268"/>
                  <a:gd name="T32" fmla="*/ 2147483647 w 295"/>
                  <a:gd name="T33" fmla="*/ 0 h 268"/>
                  <a:gd name="T34" fmla="*/ 2147483647 w 295"/>
                  <a:gd name="T35" fmla="*/ 2147483647 h 268"/>
                  <a:gd name="T36" fmla="*/ 2147483647 w 295"/>
                  <a:gd name="T37" fmla="*/ 2147483647 h 268"/>
                  <a:gd name="T38" fmla="*/ 2147483647 w 295"/>
                  <a:gd name="T39" fmla="*/ 2147483647 h 268"/>
                  <a:gd name="T40" fmla="*/ 2147483647 w 295"/>
                  <a:gd name="T41" fmla="*/ 2147483647 h 268"/>
                  <a:gd name="T42" fmla="*/ 2147483647 w 295"/>
                  <a:gd name="T43" fmla="*/ 2147483647 h 268"/>
                  <a:gd name="T44" fmla="*/ 2147483647 w 295"/>
                  <a:gd name="T45" fmla="*/ 2147483647 h 268"/>
                  <a:gd name="T46" fmla="*/ 2147483647 w 295"/>
                  <a:gd name="T47" fmla="*/ 2147483647 h 268"/>
                  <a:gd name="T48" fmla="*/ 2147483647 w 295"/>
                  <a:gd name="T49" fmla="*/ 2147483647 h 268"/>
                  <a:gd name="T50" fmla="*/ 2147483647 w 295"/>
                  <a:gd name="T51" fmla="*/ 2147483647 h 268"/>
                  <a:gd name="T52" fmla="*/ 2147483647 w 295"/>
                  <a:gd name="T53" fmla="*/ 2147483647 h 268"/>
                  <a:gd name="T54" fmla="*/ 0 w 295"/>
                  <a:gd name="T55" fmla="*/ 2147483647 h 268"/>
                  <a:gd name="T56" fmla="*/ 0 w 295"/>
                  <a:gd name="T57" fmla="*/ 2147483647 h 2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268"/>
                  <a:gd name="T89" fmla="*/ 295 w 295"/>
                  <a:gd name="T90" fmla="*/ 268 h 2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268">
                    <a:moveTo>
                      <a:pt x="0" y="233"/>
                    </a:moveTo>
                    <a:lnTo>
                      <a:pt x="2" y="240"/>
                    </a:lnTo>
                    <a:lnTo>
                      <a:pt x="55" y="245"/>
                    </a:lnTo>
                    <a:lnTo>
                      <a:pt x="69" y="261"/>
                    </a:lnTo>
                    <a:lnTo>
                      <a:pt x="75" y="261"/>
                    </a:lnTo>
                    <a:lnTo>
                      <a:pt x="80" y="268"/>
                    </a:lnTo>
                    <a:lnTo>
                      <a:pt x="110" y="266"/>
                    </a:lnTo>
                    <a:lnTo>
                      <a:pt x="142" y="226"/>
                    </a:lnTo>
                    <a:lnTo>
                      <a:pt x="167" y="220"/>
                    </a:lnTo>
                    <a:lnTo>
                      <a:pt x="170" y="210"/>
                    </a:lnTo>
                    <a:lnTo>
                      <a:pt x="230" y="186"/>
                    </a:lnTo>
                    <a:lnTo>
                      <a:pt x="277" y="166"/>
                    </a:lnTo>
                    <a:lnTo>
                      <a:pt x="295" y="110"/>
                    </a:lnTo>
                    <a:lnTo>
                      <a:pt x="279" y="100"/>
                    </a:lnTo>
                    <a:lnTo>
                      <a:pt x="279" y="88"/>
                    </a:lnTo>
                    <a:lnTo>
                      <a:pt x="157" y="0"/>
                    </a:lnTo>
                    <a:lnTo>
                      <a:pt x="130" y="0"/>
                    </a:lnTo>
                    <a:lnTo>
                      <a:pt x="114" y="153"/>
                    </a:lnTo>
                    <a:lnTo>
                      <a:pt x="135" y="152"/>
                    </a:lnTo>
                    <a:lnTo>
                      <a:pt x="134" y="173"/>
                    </a:lnTo>
                    <a:lnTo>
                      <a:pt x="70" y="175"/>
                    </a:lnTo>
                    <a:lnTo>
                      <a:pt x="64" y="163"/>
                    </a:lnTo>
                    <a:lnTo>
                      <a:pt x="57" y="180"/>
                    </a:lnTo>
                    <a:lnTo>
                      <a:pt x="32" y="185"/>
                    </a:lnTo>
                    <a:lnTo>
                      <a:pt x="27" y="173"/>
                    </a:lnTo>
                    <a:lnTo>
                      <a:pt x="22" y="193"/>
                    </a:lnTo>
                    <a:lnTo>
                      <a:pt x="9" y="193"/>
                    </a:lnTo>
                    <a:lnTo>
                      <a:pt x="0" y="23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0" name="Freeform 195"/>
              <p:cNvSpPr>
                <a:spLocks/>
              </p:cNvSpPr>
              <p:nvPr/>
            </p:nvSpPr>
            <p:spPr bwMode="auto">
              <a:xfrm>
                <a:off x="5572754" y="3479737"/>
                <a:ext cx="129550" cy="203195"/>
              </a:xfrm>
              <a:custGeom>
                <a:avLst/>
                <a:gdLst>
                  <a:gd name="T0" fmla="*/ 2147483647 w 70"/>
                  <a:gd name="T1" fmla="*/ 2147483647 h 126"/>
                  <a:gd name="T2" fmla="*/ 2147483647 w 70"/>
                  <a:gd name="T3" fmla="*/ 2147483647 h 126"/>
                  <a:gd name="T4" fmla="*/ 0 w 70"/>
                  <a:gd name="T5" fmla="*/ 2147483647 h 126"/>
                  <a:gd name="T6" fmla="*/ 2147483647 w 70"/>
                  <a:gd name="T7" fmla="*/ 2147483647 h 126"/>
                  <a:gd name="T8" fmla="*/ 2147483647 w 70"/>
                  <a:gd name="T9" fmla="*/ 2147483647 h 126"/>
                  <a:gd name="T10" fmla="*/ 2147483647 w 70"/>
                  <a:gd name="T11" fmla="*/ 2147483647 h 126"/>
                  <a:gd name="T12" fmla="*/ 2147483647 w 70"/>
                  <a:gd name="T13" fmla="*/ 2147483647 h 126"/>
                  <a:gd name="T14" fmla="*/ 2147483647 w 70"/>
                  <a:gd name="T15" fmla="*/ 0 h 126"/>
                  <a:gd name="T16" fmla="*/ 2147483647 w 70"/>
                  <a:gd name="T17" fmla="*/ 2147483647 h 126"/>
                  <a:gd name="T18" fmla="*/ 2147483647 w 70"/>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26"/>
                  <a:gd name="T32" fmla="*/ 70 w 7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26">
                    <a:moveTo>
                      <a:pt x="19" y="6"/>
                    </a:moveTo>
                    <a:lnTo>
                      <a:pt x="14" y="48"/>
                    </a:lnTo>
                    <a:lnTo>
                      <a:pt x="0" y="61"/>
                    </a:lnTo>
                    <a:lnTo>
                      <a:pt x="30" y="126"/>
                    </a:lnTo>
                    <a:lnTo>
                      <a:pt x="68" y="74"/>
                    </a:lnTo>
                    <a:lnTo>
                      <a:pt x="48" y="61"/>
                    </a:lnTo>
                    <a:lnTo>
                      <a:pt x="70" y="29"/>
                    </a:lnTo>
                    <a:lnTo>
                      <a:pt x="52" y="0"/>
                    </a:lnTo>
                    <a:lnTo>
                      <a:pt x="19"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1" name="Freeform 196"/>
              <p:cNvSpPr>
                <a:spLocks/>
              </p:cNvSpPr>
              <p:nvPr/>
            </p:nvSpPr>
            <p:spPr bwMode="auto">
              <a:xfrm>
                <a:off x="4784339" y="4224790"/>
                <a:ext cx="249851" cy="140303"/>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2" name="Freeform 197"/>
              <p:cNvSpPr>
                <a:spLocks/>
              </p:cNvSpPr>
              <p:nvPr/>
            </p:nvSpPr>
            <p:spPr bwMode="auto">
              <a:xfrm>
                <a:off x="4784339" y="4224790"/>
                <a:ext cx="249851" cy="140303"/>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3" name="Freeform 198"/>
              <p:cNvSpPr>
                <a:spLocks/>
              </p:cNvSpPr>
              <p:nvPr/>
            </p:nvSpPr>
            <p:spPr bwMode="auto">
              <a:xfrm>
                <a:off x="4832459" y="4284460"/>
                <a:ext cx="101791" cy="109662"/>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4" name="Freeform 199"/>
              <p:cNvSpPr>
                <a:spLocks/>
              </p:cNvSpPr>
              <p:nvPr/>
            </p:nvSpPr>
            <p:spPr bwMode="auto">
              <a:xfrm>
                <a:off x="4832459" y="4284460"/>
                <a:ext cx="101791" cy="109662"/>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5" name="Freeform 200"/>
              <p:cNvSpPr>
                <a:spLocks/>
              </p:cNvSpPr>
              <p:nvPr/>
            </p:nvSpPr>
            <p:spPr bwMode="auto">
              <a:xfrm>
                <a:off x="4887980" y="4342516"/>
                <a:ext cx="129550" cy="116112"/>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6" name="Freeform 201"/>
              <p:cNvSpPr>
                <a:spLocks/>
              </p:cNvSpPr>
              <p:nvPr/>
            </p:nvSpPr>
            <p:spPr bwMode="auto">
              <a:xfrm>
                <a:off x="4887980" y="4342516"/>
                <a:ext cx="129550" cy="116112"/>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7" name="Freeform 202"/>
              <p:cNvSpPr>
                <a:spLocks/>
              </p:cNvSpPr>
              <p:nvPr/>
            </p:nvSpPr>
            <p:spPr bwMode="auto">
              <a:xfrm>
                <a:off x="4978668" y="4278009"/>
                <a:ext cx="223939" cy="180620"/>
              </a:xfrm>
              <a:custGeom>
                <a:avLst/>
                <a:gdLst>
                  <a:gd name="T0" fmla="*/ 2147483647 w 121"/>
                  <a:gd name="T1" fmla="*/ 2147483647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2147483647 w 121"/>
                  <a:gd name="T15" fmla="*/ 2147483647 h 112"/>
                  <a:gd name="T16" fmla="*/ 2147483647 w 121"/>
                  <a:gd name="T17" fmla="*/ 0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0 w 121"/>
                  <a:gd name="T27" fmla="*/ 2147483647 h 112"/>
                  <a:gd name="T28" fmla="*/ 0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2"/>
                  <a:gd name="T65" fmla="*/ 121 w 121"/>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2">
                    <a:moveTo>
                      <a:pt x="18" y="112"/>
                    </a:moveTo>
                    <a:lnTo>
                      <a:pt x="71" y="102"/>
                    </a:lnTo>
                    <a:lnTo>
                      <a:pt x="121" y="110"/>
                    </a:lnTo>
                    <a:lnTo>
                      <a:pt x="101" y="60"/>
                    </a:lnTo>
                    <a:lnTo>
                      <a:pt x="116" y="40"/>
                    </a:lnTo>
                    <a:lnTo>
                      <a:pt x="115" y="30"/>
                    </a:lnTo>
                    <a:lnTo>
                      <a:pt x="103" y="15"/>
                    </a:lnTo>
                    <a:lnTo>
                      <a:pt x="71" y="19"/>
                    </a:lnTo>
                    <a:lnTo>
                      <a:pt x="56" y="0"/>
                    </a:lnTo>
                    <a:lnTo>
                      <a:pt x="26" y="2"/>
                    </a:lnTo>
                    <a:lnTo>
                      <a:pt x="30" y="10"/>
                    </a:lnTo>
                    <a:lnTo>
                      <a:pt x="11" y="10"/>
                    </a:lnTo>
                    <a:lnTo>
                      <a:pt x="21" y="42"/>
                    </a:lnTo>
                    <a:lnTo>
                      <a:pt x="0" y="40"/>
                    </a:lnTo>
                    <a:lnTo>
                      <a:pt x="0" y="49"/>
                    </a:lnTo>
                    <a:lnTo>
                      <a:pt x="16" y="64"/>
                    </a:lnTo>
                    <a:lnTo>
                      <a:pt x="8" y="75"/>
                    </a:lnTo>
                    <a:lnTo>
                      <a:pt x="21" y="90"/>
                    </a:lnTo>
                    <a:lnTo>
                      <a:pt x="18" y="105"/>
                    </a:lnTo>
                    <a:lnTo>
                      <a:pt x="18" y="1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8" name="Freeform 203"/>
              <p:cNvSpPr>
                <a:spLocks/>
              </p:cNvSpPr>
              <p:nvPr/>
            </p:nvSpPr>
            <p:spPr bwMode="auto">
              <a:xfrm>
                <a:off x="5082309" y="4148996"/>
                <a:ext cx="285013" cy="191906"/>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9" name="Freeform 204"/>
              <p:cNvSpPr>
                <a:spLocks/>
              </p:cNvSpPr>
              <p:nvPr/>
            </p:nvSpPr>
            <p:spPr bwMode="auto">
              <a:xfrm>
                <a:off x="5082309" y="4148996"/>
                <a:ext cx="285013" cy="191906"/>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0" name="Freeform 205"/>
              <p:cNvSpPr>
                <a:spLocks/>
              </p:cNvSpPr>
              <p:nvPr/>
            </p:nvSpPr>
            <p:spPr bwMode="auto">
              <a:xfrm>
                <a:off x="5165592" y="4260269"/>
                <a:ext cx="111046" cy="195134"/>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1" name="Freeform 206"/>
              <p:cNvSpPr>
                <a:spLocks/>
              </p:cNvSpPr>
              <p:nvPr/>
            </p:nvSpPr>
            <p:spPr bwMode="auto">
              <a:xfrm>
                <a:off x="5165592" y="4260269"/>
                <a:ext cx="111046" cy="195134"/>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2" name="Freeform 207"/>
              <p:cNvSpPr>
                <a:spLocks/>
              </p:cNvSpPr>
              <p:nvPr/>
            </p:nvSpPr>
            <p:spPr bwMode="auto">
              <a:xfrm>
                <a:off x="5261830" y="4260269"/>
                <a:ext cx="64777" cy="162881"/>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3" name="Freeform 208"/>
              <p:cNvSpPr>
                <a:spLocks/>
              </p:cNvSpPr>
              <p:nvPr/>
            </p:nvSpPr>
            <p:spPr bwMode="auto">
              <a:xfrm>
                <a:off x="5261830" y="4260269"/>
                <a:ext cx="64777" cy="162881"/>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4" name="Freeform 209"/>
              <p:cNvSpPr>
                <a:spLocks/>
              </p:cNvSpPr>
              <p:nvPr/>
            </p:nvSpPr>
            <p:spPr bwMode="auto">
              <a:xfrm>
                <a:off x="5308099" y="4228016"/>
                <a:ext cx="107343" cy="182232"/>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5" name="Freeform 210"/>
              <p:cNvSpPr>
                <a:spLocks/>
              </p:cNvSpPr>
              <p:nvPr/>
            </p:nvSpPr>
            <p:spPr bwMode="auto">
              <a:xfrm>
                <a:off x="5308099" y="4228016"/>
                <a:ext cx="107343" cy="182232"/>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6" name="Freeform 211"/>
              <p:cNvSpPr>
                <a:spLocks/>
              </p:cNvSpPr>
              <p:nvPr/>
            </p:nvSpPr>
            <p:spPr bwMode="auto">
              <a:xfrm>
                <a:off x="5304400" y="3886130"/>
                <a:ext cx="508952" cy="343499"/>
              </a:xfrm>
              <a:custGeom>
                <a:avLst/>
                <a:gdLst>
                  <a:gd name="T0" fmla="*/ 0 w 275"/>
                  <a:gd name="T1" fmla="*/ 2147483647 h 213"/>
                  <a:gd name="T2" fmla="*/ 2147483647 w 275"/>
                  <a:gd name="T3" fmla="*/ 2147483647 h 213"/>
                  <a:gd name="T4" fmla="*/ 2147483647 w 275"/>
                  <a:gd name="T5" fmla="*/ 2147483647 h 213"/>
                  <a:gd name="T6" fmla="*/ 2147483647 w 275"/>
                  <a:gd name="T7" fmla="*/ 2147483647 h 213"/>
                  <a:gd name="T8" fmla="*/ 2147483647 w 275"/>
                  <a:gd name="T9" fmla="*/ 2147483647 h 213"/>
                  <a:gd name="T10" fmla="*/ 2147483647 w 275"/>
                  <a:gd name="T11" fmla="*/ 2147483647 h 213"/>
                  <a:gd name="T12" fmla="*/ 2147483647 w 275"/>
                  <a:gd name="T13" fmla="*/ 2147483647 h 213"/>
                  <a:gd name="T14" fmla="*/ 2147483647 w 275"/>
                  <a:gd name="T15" fmla="*/ 2147483647 h 213"/>
                  <a:gd name="T16" fmla="*/ 2147483647 w 275"/>
                  <a:gd name="T17" fmla="*/ 2147483647 h 213"/>
                  <a:gd name="T18" fmla="*/ 2147483647 w 275"/>
                  <a:gd name="T19" fmla="*/ 2147483647 h 213"/>
                  <a:gd name="T20" fmla="*/ 2147483647 w 275"/>
                  <a:gd name="T21" fmla="*/ 2147483647 h 213"/>
                  <a:gd name="T22" fmla="*/ 2147483647 w 275"/>
                  <a:gd name="T23" fmla="*/ 2147483647 h 213"/>
                  <a:gd name="T24" fmla="*/ 2147483647 w 275"/>
                  <a:gd name="T25" fmla="*/ 2147483647 h 213"/>
                  <a:gd name="T26" fmla="*/ 2147483647 w 275"/>
                  <a:gd name="T27" fmla="*/ 2147483647 h 213"/>
                  <a:gd name="T28" fmla="*/ 2147483647 w 275"/>
                  <a:gd name="T29" fmla="*/ 2147483647 h 213"/>
                  <a:gd name="T30" fmla="*/ 2147483647 w 275"/>
                  <a:gd name="T31" fmla="*/ 0 h 213"/>
                  <a:gd name="T32" fmla="*/ 2147483647 w 275"/>
                  <a:gd name="T33" fmla="*/ 2147483647 h 213"/>
                  <a:gd name="T34" fmla="*/ 2147483647 w 275"/>
                  <a:gd name="T35" fmla="*/ 2147483647 h 213"/>
                  <a:gd name="T36" fmla="*/ 2147483647 w 275"/>
                  <a:gd name="T37" fmla="*/ 2147483647 h 213"/>
                  <a:gd name="T38" fmla="*/ 2147483647 w 275"/>
                  <a:gd name="T39" fmla="*/ 2147483647 h 213"/>
                  <a:gd name="T40" fmla="*/ 0 w 275"/>
                  <a:gd name="T41" fmla="*/ 2147483647 h 213"/>
                  <a:gd name="T42" fmla="*/ 0 w 275"/>
                  <a:gd name="T43" fmla="*/ 2147483647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3"/>
                  <a:gd name="T68" fmla="*/ 275 w 275"/>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3">
                    <a:moveTo>
                      <a:pt x="0" y="163"/>
                    </a:moveTo>
                    <a:lnTo>
                      <a:pt x="34" y="213"/>
                    </a:lnTo>
                    <a:lnTo>
                      <a:pt x="55" y="212"/>
                    </a:lnTo>
                    <a:lnTo>
                      <a:pt x="69" y="182"/>
                    </a:lnTo>
                    <a:lnTo>
                      <a:pt x="102" y="172"/>
                    </a:lnTo>
                    <a:lnTo>
                      <a:pt x="114" y="188"/>
                    </a:lnTo>
                    <a:lnTo>
                      <a:pt x="130" y="188"/>
                    </a:lnTo>
                    <a:lnTo>
                      <a:pt x="149" y="195"/>
                    </a:lnTo>
                    <a:lnTo>
                      <a:pt x="178" y="180"/>
                    </a:lnTo>
                    <a:lnTo>
                      <a:pt x="198" y="192"/>
                    </a:lnTo>
                    <a:lnTo>
                      <a:pt x="230" y="173"/>
                    </a:lnTo>
                    <a:lnTo>
                      <a:pt x="230" y="158"/>
                    </a:lnTo>
                    <a:lnTo>
                      <a:pt x="275" y="107"/>
                    </a:lnTo>
                    <a:lnTo>
                      <a:pt x="275" y="65"/>
                    </a:lnTo>
                    <a:lnTo>
                      <a:pt x="263" y="50"/>
                    </a:lnTo>
                    <a:lnTo>
                      <a:pt x="267" y="0"/>
                    </a:lnTo>
                    <a:lnTo>
                      <a:pt x="245" y="19"/>
                    </a:lnTo>
                    <a:lnTo>
                      <a:pt x="195" y="10"/>
                    </a:lnTo>
                    <a:lnTo>
                      <a:pt x="65" y="85"/>
                    </a:lnTo>
                    <a:lnTo>
                      <a:pt x="47" y="143"/>
                    </a:lnTo>
                    <a:lnTo>
                      <a:pt x="0" y="16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7" name="Freeform 212"/>
              <p:cNvSpPr>
                <a:spLocks/>
              </p:cNvSpPr>
              <p:nvPr/>
            </p:nvSpPr>
            <p:spPr bwMode="auto">
              <a:xfrm>
                <a:off x="5598667" y="3599077"/>
                <a:ext cx="486745" cy="408005"/>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8" name="Freeform 213"/>
              <p:cNvSpPr>
                <a:spLocks/>
              </p:cNvSpPr>
              <p:nvPr/>
            </p:nvSpPr>
            <p:spPr bwMode="auto">
              <a:xfrm>
                <a:off x="5598667" y="3599077"/>
                <a:ext cx="486745" cy="408005"/>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9" name="Freeform 214"/>
              <p:cNvSpPr>
                <a:spLocks/>
              </p:cNvSpPr>
              <p:nvPr/>
            </p:nvSpPr>
            <p:spPr bwMode="auto">
              <a:xfrm>
                <a:off x="5367322" y="4163509"/>
                <a:ext cx="396058" cy="299956"/>
              </a:xfrm>
              <a:custGeom>
                <a:avLst/>
                <a:gdLst>
                  <a:gd name="T0" fmla="*/ 2147483647 w 214"/>
                  <a:gd name="T1" fmla="*/ 2147483647 h 186"/>
                  <a:gd name="T2" fmla="*/ 2147483647 w 214"/>
                  <a:gd name="T3" fmla="*/ 2147483647 h 186"/>
                  <a:gd name="T4" fmla="*/ 2147483647 w 214"/>
                  <a:gd name="T5" fmla="*/ 2147483647 h 186"/>
                  <a:gd name="T6" fmla="*/ 2147483647 w 214"/>
                  <a:gd name="T7" fmla="*/ 2147483647 h 186"/>
                  <a:gd name="T8" fmla="*/ 2147483647 w 214"/>
                  <a:gd name="T9" fmla="*/ 2147483647 h 186"/>
                  <a:gd name="T10" fmla="*/ 2147483647 w 214"/>
                  <a:gd name="T11" fmla="*/ 2147483647 h 186"/>
                  <a:gd name="T12" fmla="*/ 2147483647 w 214"/>
                  <a:gd name="T13" fmla="*/ 2147483647 h 186"/>
                  <a:gd name="T14" fmla="*/ 2147483647 w 214"/>
                  <a:gd name="T15" fmla="*/ 2147483647 h 186"/>
                  <a:gd name="T16" fmla="*/ 2147483647 w 214"/>
                  <a:gd name="T17" fmla="*/ 2147483647 h 186"/>
                  <a:gd name="T18" fmla="*/ 2147483647 w 214"/>
                  <a:gd name="T19" fmla="*/ 2147483647 h 186"/>
                  <a:gd name="T20" fmla="*/ 2147483647 w 214"/>
                  <a:gd name="T21" fmla="*/ 2147483647 h 186"/>
                  <a:gd name="T22" fmla="*/ 2147483647 w 214"/>
                  <a:gd name="T23" fmla="*/ 2147483647 h 186"/>
                  <a:gd name="T24" fmla="*/ 2147483647 w 214"/>
                  <a:gd name="T25" fmla="*/ 2147483647 h 186"/>
                  <a:gd name="T26" fmla="*/ 2147483647 w 214"/>
                  <a:gd name="T27" fmla="*/ 2147483647 h 186"/>
                  <a:gd name="T28" fmla="*/ 0 w 214"/>
                  <a:gd name="T29" fmla="*/ 2147483647 h 186"/>
                  <a:gd name="T30" fmla="*/ 2147483647 w 214"/>
                  <a:gd name="T31" fmla="*/ 2147483647 h 186"/>
                  <a:gd name="T32" fmla="*/ 2147483647 w 214"/>
                  <a:gd name="T33" fmla="*/ 2147483647 h 186"/>
                  <a:gd name="T34" fmla="*/ 2147483647 w 214"/>
                  <a:gd name="T35" fmla="*/ 2147483647 h 186"/>
                  <a:gd name="T36" fmla="*/ 2147483647 w 214"/>
                  <a:gd name="T37" fmla="*/ 2147483647 h 186"/>
                  <a:gd name="T38" fmla="*/ 2147483647 w 214"/>
                  <a:gd name="T39" fmla="*/ 2147483647 h 186"/>
                  <a:gd name="T40" fmla="*/ 2147483647 w 214"/>
                  <a:gd name="T41" fmla="*/ 0 h 186"/>
                  <a:gd name="T42" fmla="*/ 2147483647 w 214"/>
                  <a:gd name="T43" fmla="*/ 2147483647 h 186"/>
                  <a:gd name="T44" fmla="*/ 2147483647 w 214"/>
                  <a:gd name="T45" fmla="*/ 2147483647 h 186"/>
                  <a:gd name="T46" fmla="*/ 2147483647 w 214"/>
                  <a:gd name="T47" fmla="*/ 2147483647 h 186"/>
                  <a:gd name="T48" fmla="*/ 2147483647 w 214"/>
                  <a:gd name="T49" fmla="*/ 2147483647 h 186"/>
                  <a:gd name="T50" fmla="*/ 2147483647 w 214"/>
                  <a:gd name="T51" fmla="*/ 2147483647 h 186"/>
                  <a:gd name="T52" fmla="*/ 2147483647 w 214"/>
                  <a:gd name="T53" fmla="*/ 2147483647 h 186"/>
                  <a:gd name="T54" fmla="*/ 2147483647 w 214"/>
                  <a:gd name="T55" fmla="*/ 214748364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
                  <a:gd name="T85" fmla="*/ 0 h 186"/>
                  <a:gd name="T86" fmla="*/ 214 w 214"/>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 h="186">
                    <a:moveTo>
                      <a:pt x="196" y="1"/>
                    </a:moveTo>
                    <a:lnTo>
                      <a:pt x="214" y="38"/>
                    </a:lnTo>
                    <a:lnTo>
                      <a:pt x="189" y="66"/>
                    </a:lnTo>
                    <a:lnTo>
                      <a:pt x="194" y="78"/>
                    </a:lnTo>
                    <a:lnTo>
                      <a:pt x="169" y="95"/>
                    </a:lnTo>
                    <a:lnTo>
                      <a:pt x="168" y="125"/>
                    </a:lnTo>
                    <a:lnTo>
                      <a:pt x="153" y="136"/>
                    </a:lnTo>
                    <a:lnTo>
                      <a:pt x="146" y="126"/>
                    </a:lnTo>
                    <a:lnTo>
                      <a:pt x="126" y="128"/>
                    </a:lnTo>
                    <a:lnTo>
                      <a:pt x="103" y="171"/>
                    </a:lnTo>
                    <a:lnTo>
                      <a:pt x="81" y="186"/>
                    </a:lnTo>
                    <a:lnTo>
                      <a:pt x="56" y="181"/>
                    </a:lnTo>
                    <a:lnTo>
                      <a:pt x="33" y="150"/>
                    </a:lnTo>
                    <a:lnTo>
                      <a:pt x="1" y="145"/>
                    </a:lnTo>
                    <a:lnTo>
                      <a:pt x="0" y="95"/>
                    </a:lnTo>
                    <a:lnTo>
                      <a:pt x="18" y="80"/>
                    </a:lnTo>
                    <a:lnTo>
                      <a:pt x="26" y="65"/>
                    </a:lnTo>
                    <a:lnTo>
                      <a:pt x="25" y="51"/>
                    </a:lnTo>
                    <a:lnTo>
                      <a:pt x="21" y="41"/>
                    </a:lnTo>
                    <a:lnTo>
                      <a:pt x="35" y="10"/>
                    </a:lnTo>
                    <a:lnTo>
                      <a:pt x="68" y="0"/>
                    </a:lnTo>
                    <a:lnTo>
                      <a:pt x="80" y="16"/>
                    </a:lnTo>
                    <a:lnTo>
                      <a:pt x="100" y="16"/>
                    </a:lnTo>
                    <a:lnTo>
                      <a:pt x="115" y="23"/>
                    </a:lnTo>
                    <a:lnTo>
                      <a:pt x="144" y="8"/>
                    </a:lnTo>
                    <a:lnTo>
                      <a:pt x="164" y="20"/>
                    </a:lnTo>
                    <a:lnTo>
                      <a:pt x="196" y="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0" name="Freeform 215"/>
              <p:cNvSpPr>
                <a:spLocks/>
              </p:cNvSpPr>
              <p:nvPr/>
            </p:nvSpPr>
            <p:spPr bwMode="auto">
              <a:xfrm>
                <a:off x="5730066" y="3886130"/>
                <a:ext cx="327579" cy="496701"/>
              </a:xfrm>
              <a:custGeom>
                <a:avLst/>
                <a:gdLst>
                  <a:gd name="T0" fmla="*/ 0 w 177"/>
                  <a:gd name="T1" fmla="*/ 2147483647 h 308"/>
                  <a:gd name="T2" fmla="*/ 2147483647 w 177"/>
                  <a:gd name="T3" fmla="*/ 2147483647 h 308"/>
                  <a:gd name="T4" fmla="*/ 2147483647 w 177"/>
                  <a:gd name="T5" fmla="*/ 2147483647 h 308"/>
                  <a:gd name="T6" fmla="*/ 2147483647 w 177"/>
                  <a:gd name="T7" fmla="*/ 2147483647 h 308"/>
                  <a:gd name="T8" fmla="*/ 2147483647 w 177"/>
                  <a:gd name="T9" fmla="*/ 2147483647 h 308"/>
                  <a:gd name="T10" fmla="*/ 2147483647 w 177"/>
                  <a:gd name="T11" fmla="*/ 2147483647 h 308"/>
                  <a:gd name="T12" fmla="*/ 2147483647 w 177"/>
                  <a:gd name="T13" fmla="*/ 2147483647 h 308"/>
                  <a:gd name="T14" fmla="*/ 2147483647 w 177"/>
                  <a:gd name="T15" fmla="*/ 2147483647 h 308"/>
                  <a:gd name="T16" fmla="*/ 2147483647 w 177"/>
                  <a:gd name="T17" fmla="*/ 2147483647 h 308"/>
                  <a:gd name="T18" fmla="*/ 2147483647 w 177"/>
                  <a:gd name="T19" fmla="*/ 2147483647 h 308"/>
                  <a:gd name="T20" fmla="*/ 2147483647 w 177"/>
                  <a:gd name="T21" fmla="*/ 2147483647 h 308"/>
                  <a:gd name="T22" fmla="*/ 2147483647 w 177"/>
                  <a:gd name="T23" fmla="*/ 2147483647 h 308"/>
                  <a:gd name="T24" fmla="*/ 2147483647 w 177"/>
                  <a:gd name="T25" fmla="*/ 2147483647 h 308"/>
                  <a:gd name="T26" fmla="*/ 2147483647 w 177"/>
                  <a:gd name="T27" fmla="*/ 2147483647 h 308"/>
                  <a:gd name="T28" fmla="*/ 2147483647 w 177"/>
                  <a:gd name="T29" fmla="*/ 2147483647 h 308"/>
                  <a:gd name="T30" fmla="*/ 2147483647 w 177"/>
                  <a:gd name="T31" fmla="*/ 0 h 308"/>
                  <a:gd name="T32" fmla="*/ 2147483647 w 177"/>
                  <a:gd name="T33" fmla="*/ 2147483647 h 308"/>
                  <a:gd name="T34" fmla="*/ 2147483647 w 177"/>
                  <a:gd name="T35" fmla="*/ 2147483647 h 308"/>
                  <a:gd name="T36" fmla="*/ 2147483647 w 177"/>
                  <a:gd name="T37" fmla="*/ 2147483647 h 308"/>
                  <a:gd name="T38" fmla="*/ 0 w 177"/>
                  <a:gd name="T39" fmla="*/ 2147483647 h 308"/>
                  <a:gd name="T40" fmla="*/ 0 w 177"/>
                  <a:gd name="T41" fmla="*/ 2147483647 h 308"/>
                  <a:gd name="T42" fmla="*/ 0 w 177"/>
                  <a:gd name="T43" fmla="*/ 2147483647 h 308"/>
                  <a:gd name="T44" fmla="*/ 0 w 177"/>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308"/>
                  <a:gd name="T71" fmla="*/ 177 w 177"/>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308">
                    <a:moveTo>
                      <a:pt x="0" y="173"/>
                    </a:moveTo>
                    <a:lnTo>
                      <a:pt x="28" y="198"/>
                    </a:lnTo>
                    <a:lnTo>
                      <a:pt x="32" y="247"/>
                    </a:lnTo>
                    <a:lnTo>
                      <a:pt x="10" y="248"/>
                    </a:lnTo>
                    <a:lnTo>
                      <a:pt x="35" y="285"/>
                    </a:lnTo>
                    <a:lnTo>
                      <a:pt x="20" y="308"/>
                    </a:lnTo>
                    <a:lnTo>
                      <a:pt x="85" y="285"/>
                    </a:lnTo>
                    <a:lnTo>
                      <a:pt x="110" y="268"/>
                    </a:lnTo>
                    <a:lnTo>
                      <a:pt x="133" y="267"/>
                    </a:lnTo>
                    <a:lnTo>
                      <a:pt x="157" y="235"/>
                    </a:lnTo>
                    <a:lnTo>
                      <a:pt x="168" y="233"/>
                    </a:lnTo>
                    <a:lnTo>
                      <a:pt x="147" y="190"/>
                    </a:lnTo>
                    <a:lnTo>
                      <a:pt x="160" y="143"/>
                    </a:lnTo>
                    <a:lnTo>
                      <a:pt x="177" y="139"/>
                    </a:lnTo>
                    <a:lnTo>
                      <a:pt x="170" y="75"/>
                    </a:lnTo>
                    <a:lnTo>
                      <a:pt x="37" y="0"/>
                    </a:lnTo>
                    <a:lnTo>
                      <a:pt x="33" y="50"/>
                    </a:lnTo>
                    <a:lnTo>
                      <a:pt x="45" y="65"/>
                    </a:lnTo>
                    <a:lnTo>
                      <a:pt x="45" y="107"/>
                    </a:lnTo>
                    <a:lnTo>
                      <a:pt x="0" y="158"/>
                    </a:lnTo>
                    <a:lnTo>
                      <a:pt x="0" y="170"/>
                    </a:lnTo>
                    <a:lnTo>
                      <a:pt x="0" y="17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1" name="Freeform 216"/>
              <p:cNvSpPr>
                <a:spLocks/>
              </p:cNvSpPr>
              <p:nvPr/>
            </p:nvSpPr>
            <p:spPr bwMode="auto">
              <a:xfrm>
                <a:off x="6059498" y="3637779"/>
                <a:ext cx="368295" cy="288668"/>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2" name="Freeform 217"/>
              <p:cNvSpPr>
                <a:spLocks/>
              </p:cNvSpPr>
              <p:nvPr/>
            </p:nvSpPr>
            <p:spPr bwMode="auto">
              <a:xfrm>
                <a:off x="6059498" y="3637779"/>
                <a:ext cx="368295" cy="288668"/>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3" name="Freeform 218"/>
              <p:cNvSpPr>
                <a:spLocks/>
              </p:cNvSpPr>
              <p:nvPr/>
            </p:nvSpPr>
            <p:spPr bwMode="auto">
              <a:xfrm>
                <a:off x="5557949" y="4165122"/>
                <a:ext cx="242448" cy="351562"/>
              </a:xfrm>
              <a:custGeom>
                <a:avLst/>
                <a:gdLst>
                  <a:gd name="T0" fmla="*/ 0 w 131"/>
                  <a:gd name="T1" fmla="*/ 2147483647 h 218"/>
                  <a:gd name="T2" fmla="*/ 2147483647 w 131"/>
                  <a:gd name="T3" fmla="*/ 2147483647 h 218"/>
                  <a:gd name="T4" fmla="*/ 2147483647 w 131"/>
                  <a:gd name="T5" fmla="*/ 2147483647 h 218"/>
                  <a:gd name="T6" fmla="*/ 2147483647 w 131"/>
                  <a:gd name="T7" fmla="*/ 2147483647 h 218"/>
                  <a:gd name="T8" fmla="*/ 2147483647 w 131"/>
                  <a:gd name="T9" fmla="*/ 2147483647 h 218"/>
                  <a:gd name="T10" fmla="*/ 2147483647 w 131"/>
                  <a:gd name="T11" fmla="*/ 2147483647 h 218"/>
                  <a:gd name="T12" fmla="*/ 2147483647 w 131"/>
                  <a:gd name="T13" fmla="*/ 2147483647 h 218"/>
                  <a:gd name="T14" fmla="*/ 2147483647 w 131"/>
                  <a:gd name="T15" fmla="*/ 2147483647 h 218"/>
                  <a:gd name="T16" fmla="*/ 2147483647 w 131"/>
                  <a:gd name="T17" fmla="*/ 2147483647 h 218"/>
                  <a:gd name="T18" fmla="*/ 2147483647 w 131"/>
                  <a:gd name="T19" fmla="*/ 2147483647 h 218"/>
                  <a:gd name="T20" fmla="*/ 2147483647 w 131"/>
                  <a:gd name="T21" fmla="*/ 0 h 218"/>
                  <a:gd name="T22" fmla="*/ 2147483647 w 131"/>
                  <a:gd name="T23" fmla="*/ 2147483647 h 218"/>
                  <a:gd name="T24" fmla="*/ 2147483647 w 131"/>
                  <a:gd name="T25" fmla="*/ 2147483647 h 218"/>
                  <a:gd name="T26" fmla="*/ 2147483647 w 131"/>
                  <a:gd name="T27" fmla="*/ 2147483647 h 218"/>
                  <a:gd name="T28" fmla="*/ 2147483647 w 131"/>
                  <a:gd name="T29" fmla="*/ 2147483647 h 218"/>
                  <a:gd name="T30" fmla="*/ 2147483647 w 131"/>
                  <a:gd name="T31" fmla="*/ 2147483647 h 218"/>
                  <a:gd name="T32" fmla="*/ 2147483647 w 131"/>
                  <a:gd name="T33" fmla="*/ 2147483647 h 218"/>
                  <a:gd name="T34" fmla="*/ 2147483647 w 131"/>
                  <a:gd name="T35" fmla="*/ 2147483647 h 218"/>
                  <a:gd name="T36" fmla="*/ 2147483647 w 131"/>
                  <a:gd name="T37" fmla="*/ 2147483647 h 218"/>
                  <a:gd name="T38" fmla="*/ 0 w 131"/>
                  <a:gd name="T39" fmla="*/ 2147483647 h 218"/>
                  <a:gd name="T40" fmla="*/ 0 w 131"/>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18"/>
                  <a:gd name="T65" fmla="*/ 131 w 131"/>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18">
                    <a:moveTo>
                      <a:pt x="0" y="170"/>
                    </a:moveTo>
                    <a:lnTo>
                      <a:pt x="23" y="183"/>
                    </a:lnTo>
                    <a:lnTo>
                      <a:pt x="22" y="218"/>
                    </a:lnTo>
                    <a:lnTo>
                      <a:pt x="131" y="218"/>
                    </a:lnTo>
                    <a:lnTo>
                      <a:pt x="130" y="195"/>
                    </a:lnTo>
                    <a:lnTo>
                      <a:pt x="108" y="155"/>
                    </a:lnTo>
                    <a:lnTo>
                      <a:pt x="128" y="110"/>
                    </a:lnTo>
                    <a:lnTo>
                      <a:pt x="103" y="75"/>
                    </a:lnTo>
                    <a:lnTo>
                      <a:pt x="125" y="74"/>
                    </a:lnTo>
                    <a:lnTo>
                      <a:pt x="121" y="25"/>
                    </a:lnTo>
                    <a:lnTo>
                      <a:pt x="93" y="0"/>
                    </a:lnTo>
                    <a:lnTo>
                      <a:pt x="111" y="37"/>
                    </a:lnTo>
                    <a:lnTo>
                      <a:pt x="83" y="65"/>
                    </a:lnTo>
                    <a:lnTo>
                      <a:pt x="91" y="77"/>
                    </a:lnTo>
                    <a:lnTo>
                      <a:pt x="66" y="90"/>
                    </a:lnTo>
                    <a:lnTo>
                      <a:pt x="65" y="120"/>
                    </a:lnTo>
                    <a:lnTo>
                      <a:pt x="50" y="135"/>
                    </a:lnTo>
                    <a:lnTo>
                      <a:pt x="43" y="125"/>
                    </a:lnTo>
                    <a:lnTo>
                      <a:pt x="23" y="127"/>
                    </a:lnTo>
                    <a:lnTo>
                      <a:pt x="0" y="17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4" name="Freeform 219"/>
              <p:cNvSpPr>
                <a:spLocks/>
              </p:cNvSpPr>
              <p:nvPr/>
            </p:nvSpPr>
            <p:spPr bwMode="auto">
              <a:xfrm>
                <a:off x="6002125" y="3905482"/>
                <a:ext cx="514504" cy="557983"/>
              </a:xfrm>
              <a:custGeom>
                <a:avLst/>
                <a:gdLst>
                  <a:gd name="T0" fmla="*/ 2147483647 w 278"/>
                  <a:gd name="T1" fmla="*/ 0 h 346"/>
                  <a:gd name="T2" fmla="*/ 2147483647 w 278"/>
                  <a:gd name="T3" fmla="*/ 2147483647 h 346"/>
                  <a:gd name="T4" fmla="*/ 2147483647 w 278"/>
                  <a:gd name="T5" fmla="*/ 2147483647 h 346"/>
                  <a:gd name="T6" fmla="*/ 2147483647 w 278"/>
                  <a:gd name="T7" fmla="*/ 2147483647 h 346"/>
                  <a:gd name="T8" fmla="*/ 2147483647 w 278"/>
                  <a:gd name="T9" fmla="*/ 2147483647 h 346"/>
                  <a:gd name="T10" fmla="*/ 2147483647 w 278"/>
                  <a:gd name="T11" fmla="*/ 2147483647 h 346"/>
                  <a:gd name="T12" fmla="*/ 0 w 278"/>
                  <a:gd name="T13" fmla="*/ 2147483647 h 346"/>
                  <a:gd name="T14" fmla="*/ 2147483647 w 278"/>
                  <a:gd name="T15" fmla="*/ 2147483647 h 346"/>
                  <a:gd name="T16" fmla="*/ 2147483647 w 278"/>
                  <a:gd name="T17" fmla="*/ 2147483647 h 346"/>
                  <a:gd name="T18" fmla="*/ 2147483647 w 278"/>
                  <a:gd name="T19" fmla="*/ 2147483647 h 346"/>
                  <a:gd name="T20" fmla="*/ 2147483647 w 278"/>
                  <a:gd name="T21" fmla="*/ 2147483647 h 346"/>
                  <a:gd name="T22" fmla="*/ 2147483647 w 278"/>
                  <a:gd name="T23" fmla="*/ 2147483647 h 346"/>
                  <a:gd name="T24" fmla="*/ 2147483647 w 278"/>
                  <a:gd name="T25" fmla="*/ 2147483647 h 346"/>
                  <a:gd name="T26" fmla="*/ 2147483647 w 278"/>
                  <a:gd name="T27" fmla="*/ 2147483647 h 346"/>
                  <a:gd name="T28" fmla="*/ 2147483647 w 278"/>
                  <a:gd name="T29" fmla="*/ 2147483647 h 346"/>
                  <a:gd name="T30" fmla="*/ 2147483647 w 278"/>
                  <a:gd name="T31" fmla="*/ 2147483647 h 346"/>
                  <a:gd name="T32" fmla="*/ 2147483647 w 278"/>
                  <a:gd name="T33" fmla="*/ 2147483647 h 346"/>
                  <a:gd name="T34" fmla="*/ 2147483647 w 278"/>
                  <a:gd name="T35" fmla="*/ 2147483647 h 346"/>
                  <a:gd name="T36" fmla="*/ 2147483647 w 278"/>
                  <a:gd name="T37" fmla="*/ 2147483647 h 346"/>
                  <a:gd name="T38" fmla="*/ 2147483647 w 278"/>
                  <a:gd name="T39" fmla="*/ 2147483647 h 346"/>
                  <a:gd name="T40" fmla="*/ 2147483647 w 278"/>
                  <a:gd name="T41" fmla="*/ 2147483647 h 346"/>
                  <a:gd name="T42" fmla="*/ 2147483647 w 278"/>
                  <a:gd name="T43" fmla="*/ 2147483647 h 346"/>
                  <a:gd name="T44" fmla="*/ 2147483647 w 278"/>
                  <a:gd name="T45" fmla="*/ 2147483647 h 346"/>
                  <a:gd name="T46" fmla="*/ 2147483647 w 278"/>
                  <a:gd name="T47" fmla="*/ 2147483647 h 346"/>
                  <a:gd name="T48" fmla="*/ 2147483647 w 278"/>
                  <a:gd name="T49" fmla="*/ 2147483647 h 346"/>
                  <a:gd name="T50" fmla="*/ 2147483647 w 278"/>
                  <a:gd name="T51" fmla="*/ 2147483647 h 346"/>
                  <a:gd name="T52" fmla="*/ 2147483647 w 278"/>
                  <a:gd name="T53" fmla="*/ 2147483647 h 346"/>
                  <a:gd name="T54" fmla="*/ 2147483647 w 278"/>
                  <a:gd name="T55" fmla="*/ 2147483647 h 346"/>
                  <a:gd name="T56" fmla="*/ 2147483647 w 278"/>
                  <a:gd name="T57" fmla="*/ 2147483647 h 346"/>
                  <a:gd name="T58" fmla="*/ 2147483647 w 278"/>
                  <a:gd name="T59" fmla="*/ 2147483647 h 346"/>
                  <a:gd name="T60" fmla="*/ 2147483647 w 278"/>
                  <a:gd name="T61" fmla="*/ 2147483647 h 346"/>
                  <a:gd name="T62" fmla="*/ 2147483647 w 278"/>
                  <a:gd name="T63" fmla="*/ 2147483647 h 346"/>
                  <a:gd name="T64" fmla="*/ 2147483647 w 278"/>
                  <a:gd name="T65" fmla="*/ 2147483647 h 346"/>
                  <a:gd name="T66" fmla="*/ 2147483647 w 278"/>
                  <a:gd name="T67" fmla="*/ 0 h 346"/>
                  <a:gd name="T68" fmla="*/ 2147483647 w 278"/>
                  <a:gd name="T69" fmla="*/ 0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346"/>
                  <a:gd name="T107" fmla="*/ 278 w 278"/>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346">
                    <a:moveTo>
                      <a:pt x="230" y="0"/>
                    </a:moveTo>
                    <a:lnTo>
                      <a:pt x="41" y="13"/>
                    </a:lnTo>
                    <a:lnTo>
                      <a:pt x="45" y="50"/>
                    </a:lnTo>
                    <a:lnTo>
                      <a:pt x="21" y="48"/>
                    </a:lnTo>
                    <a:lnTo>
                      <a:pt x="30" y="127"/>
                    </a:lnTo>
                    <a:lnTo>
                      <a:pt x="13" y="131"/>
                    </a:lnTo>
                    <a:lnTo>
                      <a:pt x="0" y="178"/>
                    </a:lnTo>
                    <a:lnTo>
                      <a:pt x="31" y="246"/>
                    </a:lnTo>
                    <a:lnTo>
                      <a:pt x="60" y="270"/>
                    </a:lnTo>
                    <a:lnTo>
                      <a:pt x="63" y="280"/>
                    </a:lnTo>
                    <a:lnTo>
                      <a:pt x="83" y="290"/>
                    </a:lnTo>
                    <a:lnTo>
                      <a:pt x="96" y="319"/>
                    </a:lnTo>
                    <a:lnTo>
                      <a:pt x="113" y="329"/>
                    </a:lnTo>
                    <a:lnTo>
                      <a:pt x="128" y="328"/>
                    </a:lnTo>
                    <a:lnTo>
                      <a:pt x="136" y="334"/>
                    </a:lnTo>
                    <a:lnTo>
                      <a:pt x="143" y="328"/>
                    </a:lnTo>
                    <a:lnTo>
                      <a:pt x="160" y="346"/>
                    </a:lnTo>
                    <a:lnTo>
                      <a:pt x="196" y="343"/>
                    </a:lnTo>
                    <a:lnTo>
                      <a:pt x="231" y="324"/>
                    </a:lnTo>
                    <a:lnTo>
                      <a:pt x="253" y="321"/>
                    </a:lnTo>
                    <a:lnTo>
                      <a:pt x="248" y="305"/>
                    </a:lnTo>
                    <a:lnTo>
                      <a:pt x="223" y="295"/>
                    </a:lnTo>
                    <a:lnTo>
                      <a:pt x="221" y="265"/>
                    </a:lnTo>
                    <a:lnTo>
                      <a:pt x="203" y="266"/>
                    </a:lnTo>
                    <a:lnTo>
                      <a:pt x="203" y="255"/>
                    </a:lnTo>
                    <a:lnTo>
                      <a:pt x="223" y="238"/>
                    </a:lnTo>
                    <a:lnTo>
                      <a:pt x="226" y="208"/>
                    </a:lnTo>
                    <a:lnTo>
                      <a:pt x="256" y="163"/>
                    </a:lnTo>
                    <a:lnTo>
                      <a:pt x="250" y="130"/>
                    </a:lnTo>
                    <a:lnTo>
                      <a:pt x="256" y="105"/>
                    </a:lnTo>
                    <a:lnTo>
                      <a:pt x="278" y="80"/>
                    </a:lnTo>
                    <a:lnTo>
                      <a:pt x="253" y="65"/>
                    </a:lnTo>
                    <a:lnTo>
                      <a:pt x="251" y="32"/>
                    </a:lnTo>
                    <a:lnTo>
                      <a:pt x="2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5" name="Freeform 220"/>
              <p:cNvSpPr>
                <a:spLocks/>
              </p:cNvSpPr>
              <p:nvPr/>
            </p:nvSpPr>
            <p:spPr bwMode="auto">
              <a:xfrm>
                <a:off x="5757828" y="4260269"/>
                <a:ext cx="421968" cy="224162"/>
              </a:xfrm>
              <a:custGeom>
                <a:avLst/>
                <a:gdLst>
                  <a:gd name="T0" fmla="*/ 2147483647 w 228"/>
                  <a:gd name="T1" fmla="*/ 2147483647 h 139"/>
                  <a:gd name="T2" fmla="*/ 0 w 228"/>
                  <a:gd name="T3" fmla="*/ 2147483647 h 139"/>
                  <a:gd name="T4" fmla="*/ 2147483647 w 228"/>
                  <a:gd name="T5" fmla="*/ 2147483647 h 139"/>
                  <a:gd name="T6" fmla="*/ 2147483647 w 228"/>
                  <a:gd name="T7" fmla="*/ 2147483647 h 139"/>
                  <a:gd name="T8" fmla="*/ 2147483647 w 228"/>
                  <a:gd name="T9" fmla="*/ 2147483647 h 139"/>
                  <a:gd name="T10" fmla="*/ 2147483647 w 228"/>
                  <a:gd name="T11" fmla="*/ 2147483647 h 139"/>
                  <a:gd name="T12" fmla="*/ 2147483647 w 228"/>
                  <a:gd name="T13" fmla="*/ 2147483647 h 139"/>
                  <a:gd name="T14" fmla="*/ 2147483647 w 228"/>
                  <a:gd name="T15" fmla="*/ 2147483647 h 139"/>
                  <a:gd name="T16" fmla="*/ 2147483647 w 228"/>
                  <a:gd name="T17" fmla="*/ 2147483647 h 139"/>
                  <a:gd name="T18" fmla="*/ 2147483647 w 228"/>
                  <a:gd name="T19" fmla="*/ 2147483647 h 139"/>
                  <a:gd name="T20" fmla="*/ 2147483647 w 228"/>
                  <a:gd name="T21" fmla="*/ 2147483647 h 139"/>
                  <a:gd name="T22" fmla="*/ 2147483647 w 228"/>
                  <a:gd name="T23" fmla="*/ 2147483647 h 139"/>
                  <a:gd name="T24" fmla="*/ 2147483647 w 228"/>
                  <a:gd name="T25" fmla="*/ 2147483647 h 139"/>
                  <a:gd name="T26" fmla="*/ 2147483647 w 228"/>
                  <a:gd name="T27" fmla="*/ 2147483647 h 139"/>
                  <a:gd name="T28" fmla="*/ 2147483647 w 228"/>
                  <a:gd name="T29" fmla="*/ 2147483647 h 139"/>
                  <a:gd name="T30" fmla="*/ 2147483647 w 228"/>
                  <a:gd name="T31" fmla="*/ 2147483647 h 139"/>
                  <a:gd name="T32" fmla="*/ 2147483647 w 228"/>
                  <a:gd name="T33" fmla="*/ 0 h 139"/>
                  <a:gd name="T34" fmla="*/ 2147483647 w 228"/>
                  <a:gd name="T35" fmla="*/ 2147483647 h 139"/>
                  <a:gd name="T36" fmla="*/ 2147483647 w 228"/>
                  <a:gd name="T37" fmla="*/ 2147483647 h 139"/>
                  <a:gd name="T38" fmla="*/ 2147483647 w 228"/>
                  <a:gd name="T39" fmla="*/ 2147483647 h 139"/>
                  <a:gd name="T40" fmla="*/ 2147483647 w 228"/>
                  <a:gd name="T41" fmla="*/ 2147483647 h 139"/>
                  <a:gd name="T42" fmla="*/ 2147483647 w 228"/>
                  <a:gd name="T43" fmla="*/ 2147483647 h 139"/>
                  <a:gd name="T44" fmla="*/ 2147483647 w 228"/>
                  <a:gd name="T45" fmla="*/ 2147483647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
                  <a:gd name="T70" fmla="*/ 0 h 139"/>
                  <a:gd name="T71" fmla="*/ 228 w 228"/>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 h="139">
                    <a:moveTo>
                      <a:pt x="10" y="75"/>
                    </a:moveTo>
                    <a:lnTo>
                      <a:pt x="0" y="96"/>
                    </a:lnTo>
                    <a:lnTo>
                      <a:pt x="20" y="134"/>
                    </a:lnTo>
                    <a:lnTo>
                      <a:pt x="40" y="124"/>
                    </a:lnTo>
                    <a:lnTo>
                      <a:pt x="72" y="139"/>
                    </a:lnTo>
                    <a:lnTo>
                      <a:pt x="78" y="113"/>
                    </a:lnTo>
                    <a:lnTo>
                      <a:pt x="97" y="104"/>
                    </a:lnTo>
                    <a:lnTo>
                      <a:pt x="140" y="116"/>
                    </a:lnTo>
                    <a:lnTo>
                      <a:pt x="168" y="99"/>
                    </a:lnTo>
                    <a:lnTo>
                      <a:pt x="187" y="101"/>
                    </a:lnTo>
                    <a:lnTo>
                      <a:pt x="202" y="93"/>
                    </a:lnTo>
                    <a:lnTo>
                      <a:pt x="228" y="98"/>
                    </a:lnTo>
                    <a:lnTo>
                      <a:pt x="215" y="70"/>
                    </a:lnTo>
                    <a:lnTo>
                      <a:pt x="195" y="60"/>
                    </a:lnTo>
                    <a:lnTo>
                      <a:pt x="193" y="50"/>
                    </a:lnTo>
                    <a:lnTo>
                      <a:pt x="168" y="30"/>
                    </a:lnTo>
                    <a:lnTo>
                      <a:pt x="153" y="0"/>
                    </a:lnTo>
                    <a:lnTo>
                      <a:pt x="142" y="3"/>
                    </a:lnTo>
                    <a:lnTo>
                      <a:pt x="118" y="35"/>
                    </a:lnTo>
                    <a:lnTo>
                      <a:pt x="95" y="36"/>
                    </a:lnTo>
                    <a:lnTo>
                      <a:pt x="72" y="51"/>
                    </a:lnTo>
                    <a:lnTo>
                      <a:pt x="10" y="7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6" name="Freeform 221"/>
              <p:cNvSpPr>
                <a:spLocks/>
              </p:cNvSpPr>
              <p:nvPr/>
            </p:nvSpPr>
            <p:spPr bwMode="auto">
              <a:xfrm>
                <a:off x="6377825" y="4034495"/>
                <a:ext cx="468236" cy="428969"/>
              </a:xfrm>
              <a:custGeom>
                <a:avLst/>
                <a:gdLst>
                  <a:gd name="T0" fmla="*/ 2147483647 w 253"/>
                  <a:gd name="T1" fmla="*/ 0 h 266"/>
                  <a:gd name="T2" fmla="*/ 2147483647 w 253"/>
                  <a:gd name="T3" fmla="*/ 2147483647 h 266"/>
                  <a:gd name="T4" fmla="*/ 2147483647 w 253"/>
                  <a:gd name="T5" fmla="*/ 2147483647 h 266"/>
                  <a:gd name="T6" fmla="*/ 2147483647 w 253"/>
                  <a:gd name="T7" fmla="*/ 2147483647 h 266"/>
                  <a:gd name="T8" fmla="*/ 2147483647 w 253"/>
                  <a:gd name="T9" fmla="*/ 2147483647 h 266"/>
                  <a:gd name="T10" fmla="*/ 2147483647 w 253"/>
                  <a:gd name="T11" fmla="*/ 2147483647 h 266"/>
                  <a:gd name="T12" fmla="*/ 2147483647 w 253"/>
                  <a:gd name="T13" fmla="*/ 2147483647 h 266"/>
                  <a:gd name="T14" fmla="*/ 2147483647 w 253"/>
                  <a:gd name="T15" fmla="*/ 2147483647 h 266"/>
                  <a:gd name="T16" fmla="*/ 2147483647 w 253"/>
                  <a:gd name="T17" fmla="*/ 2147483647 h 266"/>
                  <a:gd name="T18" fmla="*/ 2147483647 w 253"/>
                  <a:gd name="T19" fmla="*/ 2147483647 h 266"/>
                  <a:gd name="T20" fmla="*/ 2147483647 w 253"/>
                  <a:gd name="T21" fmla="*/ 2147483647 h 266"/>
                  <a:gd name="T22" fmla="*/ 2147483647 w 253"/>
                  <a:gd name="T23" fmla="*/ 2147483647 h 266"/>
                  <a:gd name="T24" fmla="*/ 2147483647 w 253"/>
                  <a:gd name="T25" fmla="*/ 2147483647 h 266"/>
                  <a:gd name="T26" fmla="*/ 2147483647 w 253"/>
                  <a:gd name="T27" fmla="*/ 2147483647 h 266"/>
                  <a:gd name="T28" fmla="*/ 2147483647 w 253"/>
                  <a:gd name="T29" fmla="*/ 2147483647 h 266"/>
                  <a:gd name="T30" fmla="*/ 2147483647 w 253"/>
                  <a:gd name="T31" fmla="*/ 2147483647 h 266"/>
                  <a:gd name="T32" fmla="*/ 2147483647 w 253"/>
                  <a:gd name="T33" fmla="*/ 2147483647 h 266"/>
                  <a:gd name="T34" fmla="*/ 2147483647 w 253"/>
                  <a:gd name="T35" fmla="*/ 2147483647 h 266"/>
                  <a:gd name="T36" fmla="*/ 2147483647 w 253"/>
                  <a:gd name="T37" fmla="*/ 2147483647 h 266"/>
                  <a:gd name="T38" fmla="*/ 2147483647 w 253"/>
                  <a:gd name="T39" fmla="*/ 2147483647 h 266"/>
                  <a:gd name="T40" fmla="*/ 0 w 253"/>
                  <a:gd name="T41" fmla="*/ 2147483647 h 266"/>
                  <a:gd name="T42" fmla="*/ 0 w 253"/>
                  <a:gd name="T43" fmla="*/ 2147483647 h 266"/>
                  <a:gd name="T44" fmla="*/ 2147483647 w 253"/>
                  <a:gd name="T45" fmla="*/ 2147483647 h 266"/>
                  <a:gd name="T46" fmla="*/ 2147483647 w 253"/>
                  <a:gd name="T47" fmla="*/ 2147483647 h 266"/>
                  <a:gd name="T48" fmla="*/ 2147483647 w 253"/>
                  <a:gd name="T49" fmla="*/ 2147483647 h 266"/>
                  <a:gd name="T50" fmla="*/ 2147483647 w 253"/>
                  <a:gd name="T51" fmla="*/ 2147483647 h 266"/>
                  <a:gd name="T52" fmla="*/ 2147483647 w 253"/>
                  <a:gd name="T53" fmla="*/ 2147483647 h 266"/>
                  <a:gd name="T54" fmla="*/ 2147483647 w 253"/>
                  <a:gd name="T55" fmla="*/ 0 h 266"/>
                  <a:gd name="T56" fmla="*/ 2147483647 w 253"/>
                  <a:gd name="T57" fmla="*/ 0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
                  <a:gd name="T88" fmla="*/ 0 h 266"/>
                  <a:gd name="T89" fmla="*/ 253 w 253"/>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 h="266">
                    <a:moveTo>
                      <a:pt x="73" y="0"/>
                    </a:moveTo>
                    <a:lnTo>
                      <a:pt x="95" y="50"/>
                    </a:lnTo>
                    <a:lnTo>
                      <a:pt x="155" y="91"/>
                    </a:lnTo>
                    <a:lnTo>
                      <a:pt x="138" y="108"/>
                    </a:lnTo>
                    <a:lnTo>
                      <a:pt x="135" y="128"/>
                    </a:lnTo>
                    <a:lnTo>
                      <a:pt x="170" y="121"/>
                    </a:lnTo>
                    <a:lnTo>
                      <a:pt x="158" y="135"/>
                    </a:lnTo>
                    <a:lnTo>
                      <a:pt x="176" y="160"/>
                    </a:lnTo>
                    <a:lnTo>
                      <a:pt x="203" y="171"/>
                    </a:lnTo>
                    <a:lnTo>
                      <a:pt x="253" y="171"/>
                    </a:lnTo>
                    <a:lnTo>
                      <a:pt x="215" y="225"/>
                    </a:lnTo>
                    <a:lnTo>
                      <a:pt x="142" y="256"/>
                    </a:lnTo>
                    <a:lnTo>
                      <a:pt x="122" y="249"/>
                    </a:lnTo>
                    <a:lnTo>
                      <a:pt x="107" y="266"/>
                    </a:lnTo>
                    <a:lnTo>
                      <a:pt x="88" y="263"/>
                    </a:lnTo>
                    <a:lnTo>
                      <a:pt x="63" y="241"/>
                    </a:lnTo>
                    <a:lnTo>
                      <a:pt x="50" y="241"/>
                    </a:lnTo>
                    <a:lnTo>
                      <a:pt x="45" y="225"/>
                    </a:lnTo>
                    <a:lnTo>
                      <a:pt x="20" y="215"/>
                    </a:lnTo>
                    <a:lnTo>
                      <a:pt x="18" y="185"/>
                    </a:lnTo>
                    <a:lnTo>
                      <a:pt x="0" y="186"/>
                    </a:lnTo>
                    <a:lnTo>
                      <a:pt x="0" y="175"/>
                    </a:lnTo>
                    <a:lnTo>
                      <a:pt x="20" y="158"/>
                    </a:lnTo>
                    <a:lnTo>
                      <a:pt x="23" y="128"/>
                    </a:lnTo>
                    <a:lnTo>
                      <a:pt x="53" y="83"/>
                    </a:lnTo>
                    <a:lnTo>
                      <a:pt x="47" y="50"/>
                    </a:lnTo>
                    <a:lnTo>
                      <a:pt x="53" y="25"/>
                    </a:lnTo>
                    <a:lnTo>
                      <a:pt x="7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7" name="Freeform 222"/>
              <p:cNvSpPr>
                <a:spLocks/>
              </p:cNvSpPr>
              <p:nvPr/>
            </p:nvSpPr>
            <p:spPr bwMode="auto">
              <a:xfrm>
                <a:off x="6631378" y="4181249"/>
                <a:ext cx="61075" cy="59667"/>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8" name="Freeform 223"/>
              <p:cNvSpPr>
                <a:spLocks/>
              </p:cNvSpPr>
              <p:nvPr/>
            </p:nvSpPr>
            <p:spPr bwMode="auto">
              <a:xfrm>
                <a:off x="6631378" y="4181249"/>
                <a:ext cx="61075" cy="59667"/>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9" name="Freeform 224"/>
              <p:cNvSpPr>
                <a:spLocks/>
              </p:cNvSpPr>
              <p:nvPr/>
            </p:nvSpPr>
            <p:spPr bwMode="auto">
              <a:xfrm>
                <a:off x="6622123" y="4197375"/>
                <a:ext cx="322028" cy="403168"/>
              </a:xfrm>
              <a:custGeom>
                <a:avLst/>
                <a:gdLst>
                  <a:gd name="T0" fmla="*/ 2147483647 w 174"/>
                  <a:gd name="T1" fmla="*/ 2147483647 h 250"/>
                  <a:gd name="T2" fmla="*/ 2147483647 w 174"/>
                  <a:gd name="T3" fmla="*/ 2147483647 h 250"/>
                  <a:gd name="T4" fmla="*/ 2147483647 w 174"/>
                  <a:gd name="T5" fmla="*/ 2147483647 h 250"/>
                  <a:gd name="T6" fmla="*/ 2147483647 w 174"/>
                  <a:gd name="T7" fmla="*/ 2147483647 h 250"/>
                  <a:gd name="T8" fmla="*/ 2147483647 w 174"/>
                  <a:gd name="T9" fmla="*/ 2147483647 h 250"/>
                  <a:gd name="T10" fmla="*/ 2147483647 w 174"/>
                  <a:gd name="T11" fmla="*/ 0 h 250"/>
                  <a:gd name="T12" fmla="*/ 2147483647 w 174"/>
                  <a:gd name="T13" fmla="*/ 2147483647 h 250"/>
                  <a:gd name="T14" fmla="*/ 2147483647 w 174"/>
                  <a:gd name="T15" fmla="*/ 2147483647 h 250"/>
                  <a:gd name="T16" fmla="*/ 2147483647 w 174"/>
                  <a:gd name="T17" fmla="*/ 2147483647 h 250"/>
                  <a:gd name="T18" fmla="*/ 0 w 174"/>
                  <a:gd name="T19" fmla="*/ 2147483647 h 250"/>
                  <a:gd name="T20" fmla="*/ 2147483647 w 174"/>
                  <a:gd name="T21" fmla="*/ 2147483647 h 250"/>
                  <a:gd name="T22" fmla="*/ 2147483647 w 174"/>
                  <a:gd name="T23" fmla="*/ 2147483647 h 250"/>
                  <a:gd name="T24" fmla="*/ 2147483647 w 174"/>
                  <a:gd name="T25" fmla="*/ 2147483647 h 250"/>
                  <a:gd name="T26" fmla="*/ 2147483647 w 174"/>
                  <a:gd name="T27" fmla="*/ 2147483647 h 250"/>
                  <a:gd name="T28" fmla="*/ 2147483647 w 174"/>
                  <a:gd name="T29" fmla="*/ 2147483647 h 250"/>
                  <a:gd name="T30" fmla="*/ 2147483647 w 174"/>
                  <a:gd name="T31" fmla="*/ 2147483647 h 250"/>
                  <a:gd name="T32" fmla="*/ 2147483647 w 174"/>
                  <a:gd name="T33" fmla="*/ 2147483647 h 250"/>
                  <a:gd name="T34" fmla="*/ 2147483647 w 174"/>
                  <a:gd name="T35" fmla="*/ 2147483647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250"/>
                  <a:gd name="T56" fmla="*/ 174 w 174"/>
                  <a:gd name="T57" fmla="*/ 250 h 2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250">
                    <a:moveTo>
                      <a:pt x="38" y="20"/>
                    </a:moveTo>
                    <a:lnTo>
                      <a:pt x="43" y="30"/>
                    </a:lnTo>
                    <a:lnTo>
                      <a:pt x="79" y="29"/>
                    </a:lnTo>
                    <a:lnTo>
                      <a:pt x="118" y="24"/>
                    </a:lnTo>
                    <a:lnTo>
                      <a:pt x="144" y="15"/>
                    </a:lnTo>
                    <a:lnTo>
                      <a:pt x="164" y="0"/>
                    </a:lnTo>
                    <a:lnTo>
                      <a:pt x="174" y="22"/>
                    </a:lnTo>
                    <a:lnTo>
                      <a:pt x="121" y="147"/>
                    </a:lnTo>
                    <a:lnTo>
                      <a:pt x="10" y="250"/>
                    </a:lnTo>
                    <a:lnTo>
                      <a:pt x="0" y="228"/>
                    </a:lnTo>
                    <a:lnTo>
                      <a:pt x="8" y="155"/>
                    </a:lnTo>
                    <a:lnTo>
                      <a:pt x="83" y="124"/>
                    </a:lnTo>
                    <a:lnTo>
                      <a:pt x="121" y="70"/>
                    </a:lnTo>
                    <a:lnTo>
                      <a:pt x="71" y="70"/>
                    </a:lnTo>
                    <a:lnTo>
                      <a:pt x="44" y="59"/>
                    </a:lnTo>
                    <a:lnTo>
                      <a:pt x="26" y="32"/>
                    </a:lnTo>
                    <a:lnTo>
                      <a:pt x="38" y="2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0" name="Freeform 225"/>
              <p:cNvSpPr>
                <a:spLocks/>
              </p:cNvSpPr>
              <p:nvPr/>
            </p:nvSpPr>
            <p:spPr bwMode="auto">
              <a:xfrm>
                <a:off x="5589411" y="4511844"/>
                <a:ext cx="57373" cy="37092"/>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1" name="Freeform 226"/>
              <p:cNvSpPr>
                <a:spLocks/>
              </p:cNvSpPr>
              <p:nvPr/>
            </p:nvSpPr>
            <p:spPr bwMode="auto">
              <a:xfrm>
                <a:off x="5589411" y="4511844"/>
                <a:ext cx="57373" cy="37092"/>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2" name="Freeform 227"/>
              <p:cNvSpPr>
                <a:spLocks/>
              </p:cNvSpPr>
              <p:nvPr/>
            </p:nvSpPr>
            <p:spPr bwMode="auto">
              <a:xfrm>
                <a:off x="5570904" y="4515071"/>
                <a:ext cx="186924" cy="206421"/>
              </a:xfrm>
              <a:custGeom>
                <a:avLst/>
                <a:gdLst>
                  <a:gd name="T0" fmla="*/ 2147483647 w 101"/>
                  <a:gd name="T1" fmla="*/ 0 h 128"/>
                  <a:gd name="T2" fmla="*/ 2147483647 w 101"/>
                  <a:gd name="T3" fmla="*/ 2147483647 h 128"/>
                  <a:gd name="T4" fmla="*/ 2147483647 w 101"/>
                  <a:gd name="T5" fmla="*/ 2147483647 h 128"/>
                  <a:gd name="T6" fmla="*/ 2147483647 w 101"/>
                  <a:gd name="T7" fmla="*/ 2147483647 h 128"/>
                  <a:gd name="T8" fmla="*/ 2147483647 w 101"/>
                  <a:gd name="T9" fmla="*/ 2147483647 h 128"/>
                  <a:gd name="T10" fmla="*/ 2147483647 w 101"/>
                  <a:gd name="T11" fmla="*/ 2147483647 h 128"/>
                  <a:gd name="T12" fmla="*/ 2147483647 w 101"/>
                  <a:gd name="T13" fmla="*/ 2147483647 h 128"/>
                  <a:gd name="T14" fmla="*/ 2147483647 w 101"/>
                  <a:gd name="T15" fmla="*/ 2147483647 h 128"/>
                  <a:gd name="T16" fmla="*/ 2147483647 w 101"/>
                  <a:gd name="T17" fmla="*/ 2147483647 h 128"/>
                  <a:gd name="T18" fmla="*/ 0 w 101"/>
                  <a:gd name="T19" fmla="*/ 2147483647 h 128"/>
                  <a:gd name="T20" fmla="*/ 2147483647 w 101"/>
                  <a:gd name="T21" fmla="*/ 2147483647 h 128"/>
                  <a:gd name="T22" fmla="*/ 2147483647 w 101"/>
                  <a:gd name="T23" fmla="*/ 2147483647 h 128"/>
                  <a:gd name="T24" fmla="*/ 2147483647 w 101"/>
                  <a:gd name="T25" fmla="*/ 0 h 128"/>
                  <a:gd name="T26" fmla="*/ 2147483647 w 10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28"/>
                  <a:gd name="T44" fmla="*/ 101 w 10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28">
                    <a:moveTo>
                      <a:pt x="41" y="0"/>
                    </a:moveTo>
                    <a:lnTo>
                      <a:pt x="83" y="1"/>
                    </a:lnTo>
                    <a:lnTo>
                      <a:pt x="84" y="15"/>
                    </a:lnTo>
                    <a:lnTo>
                      <a:pt x="96" y="13"/>
                    </a:lnTo>
                    <a:lnTo>
                      <a:pt x="101" y="83"/>
                    </a:lnTo>
                    <a:lnTo>
                      <a:pt x="51" y="86"/>
                    </a:lnTo>
                    <a:lnTo>
                      <a:pt x="54" y="128"/>
                    </a:lnTo>
                    <a:lnTo>
                      <a:pt x="41" y="106"/>
                    </a:lnTo>
                    <a:lnTo>
                      <a:pt x="13" y="78"/>
                    </a:lnTo>
                    <a:lnTo>
                      <a:pt x="0" y="56"/>
                    </a:lnTo>
                    <a:lnTo>
                      <a:pt x="10" y="20"/>
                    </a:lnTo>
                    <a:lnTo>
                      <a:pt x="39" y="21"/>
                    </a:lnTo>
                    <a:lnTo>
                      <a:pt x="4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3" name="Freeform 228"/>
              <p:cNvSpPr>
                <a:spLocks/>
              </p:cNvSpPr>
              <p:nvPr/>
            </p:nvSpPr>
            <p:spPr bwMode="auto">
              <a:xfrm>
                <a:off x="5665291" y="4460239"/>
                <a:ext cx="225791" cy="258027"/>
              </a:xfrm>
              <a:custGeom>
                <a:avLst/>
                <a:gdLst>
                  <a:gd name="T0" fmla="*/ 0 w 122"/>
                  <a:gd name="T1" fmla="*/ 2147483647 h 160"/>
                  <a:gd name="T2" fmla="*/ 2147483647 w 122"/>
                  <a:gd name="T3" fmla="*/ 2147483647 h 160"/>
                  <a:gd name="T4" fmla="*/ 2147483647 w 122"/>
                  <a:gd name="T5" fmla="*/ 2147483647 h 160"/>
                  <a:gd name="T6" fmla="*/ 2147483647 w 122"/>
                  <a:gd name="T7" fmla="*/ 2147483647 h 160"/>
                  <a:gd name="T8" fmla="*/ 2147483647 w 122"/>
                  <a:gd name="T9" fmla="*/ 2147483647 h 160"/>
                  <a:gd name="T10" fmla="*/ 2147483647 w 122"/>
                  <a:gd name="T11" fmla="*/ 2147483647 h 160"/>
                  <a:gd name="T12" fmla="*/ 2147483647 w 122"/>
                  <a:gd name="T13" fmla="*/ 2147483647 h 160"/>
                  <a:gd name="T14" fmla="*/ 2147483647 w 122"/>
                  <a:gd name="T15" fmla="*/ 2147483647 h 160"/>
                  <a:gd name="T16" fmla="*/ 2147483647 w 122"/>
                  <a:gd name="T17" fmla="*/ 2147483647 h 160"/>
                  <a:gd name="T18" fmla="*/ 2147483647 w 122"/>
                  <a:gd name="T19" fmla="*/ 0 h 160"/>
                  <a:gd name="T20" fmla="*/ 2147483647 w 122"/>
                  <a:gd name="T21" fmla="*/ 2147483647 h 160"/>
                  <a:gd name="T22" fmla="*/ 2147483647 w 122"/>
                  <a:gd name="T23" fmla="*/ 2147483647 h 160"/>
                  <a:gd name="T24" fmla="*/ 2147483647 w 122"/>
                  <a:gd name="T25" fmla="*/ 2147483647 h 160"/>
                  <a:gd name="T26" fmla="*/ 2147483647 w 122"/>
                  <a:gd name="T27" fmla="*/ 2147483647 h 160"/>
                  <a:gd name="T28" fmla="*/ 2147483647 w 122"/>
                  <a:gd name="T29" fmla="*/ 2147483647 h 160"/>
                  <a:gd name="T30" fmla="*/ 2147483647 w 122"/>
                  <a:gd name="T31" fmla="*/ 2147483647 h 160"/>
                  <a:gd name="T32" fmla="*/ 0 w 122"/>
                  <a:gd name="T33" fmla="*/ 2147483647 h 160"/>
                  <a:gd name="T34" fmla="*/ 0 w 122"/>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0"/>
                  <a:gd name="T56" fmla="*/ 122 w 122"/>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0">
                    <a:moveTo>
                      <a:pt x="0" y="120"/>
                    </a:moveTo>
                    <a:lnTo>
                      <a:pt x="3" y="160"/>
                    </a:lnTo>
                    <a:lnTo>
                      <a:pt x="22" y="159"/>
                    </a:lnTo>
                    <a:lnTo>
                      <a:pt x="33" y="149"/>
                    </a:lnTo>
                    <a:lnTo>
                      <a:pt x="55" y="150"/>
                    </a:lnTo>
                    <a:lnTo>
                      <a:pt x="77" y="137"/>
                    </a:lnTo>
                    <a:lnTo>
                      <a:pt x="78" y="107"/>
                    </a:lnTo>
                    <a:lnTo>
                      <a:pt x="110" y="75"/>
                    </a:lnTo>
                    <a:lnTo>
                      <a:pt x="122" y="15"/>
                    </a:lnTo>
                    <a:lnTo>
                      <a:pt x="90" y="0"/>
                    </a:lnTo>
                    <a:lnTo>
                      <a:pt x="72" y="10"/>
                    </a:lnTo>
                    <a:lnTo>
                      <a:pt x="73" y="35"/>
                    </a:lnTo>
                    <a:lnTo>
                      <a:pt x="32" y="35"/>
                    </a:lnTo>
                    <a:lnTo>
                      <a:pt x="33" y="49"/>
                    </a:lnTo>
                    <a:lnTo>
                      <a:pt x="45" y="50"/>
                    </a:lnTo>
                    <a:lnTo>
                      <a:pt x="50" y="117"/>
                    </a:lnTo>
                    <a:lnTo>
                      <a:pt x="0" y="12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4" name="Freeform 229"/>
              <p:cNvSpPr>
                <a:spLocks/>
              </p:cNvSpPr>
              <p:nvPr/>
            </p:nvSpPr>
            <p:spPr bwMode="auto">
              <a:xfrm>
                <a:off x="5668992" y="4716655"/>
                <a:ext cx="37014" cy="33866"/>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5" name="Freeform 230"/>
              <p:cNvSpPr>
                <a:spLocks/>
              </p:cNvSpPr>
              <p:nvPr/>
            </p:nvSpPr>
            <p:spPr bwMode="auto">
              <a:xfrm>
                <a:off x="5668992" y="4716655"/>
                <a:ext cx="37014" cy="33866"/>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6" name="Freeform 231"/>
              <p:cNvSpPr>
                <a:spLocks/>
              </p:cNvSpPr>
              <p:nvPr/>
            </p:nvSpPr>
            <p:spPr bwMode="auto">
              <a:xfrm>
                <a:off x="5689351" y="4410248"/>
                <a:ext cx="623699" cy="549919"/>
              </a:xfrm>
              <a:custGeom>
                <a:avLst/>
                <a:gdLst>
                  <a:gd name="T0" fmla="*/ 0 w 337"/>
                  <a:gd name="T1" fmla="*/ 2147483647 h 341"/>
                  <a:gd name="T2" fmla="*/ 2147483647 w 337"/>
                  <a:gd name="T3" fmla="*/ 2147483647 h 341"/>
                  <a:gd name="T4" fmla="*/ 2147483647 w 337"/>
                  <a:gd name="T5" fmla="*/ 2147483647 h 341"/>
                  <a:gd name="T6" fmla="*/ 2147483647 w 337"/>
                  <a:gd name="T7" fmla="*/ 2147483647 h 341"/>
                  <a:gd name="T8" fmla="*/ 2147483647 w 337"/>
                  <a:gd name="T9" fmla="*/ 2147483647 h 341"/>
                  <a:gd name="T10" fmla="*/ 2147483647 w 337"/>
                  <a:gd name="T11" fmla="*/ 2147483647 h 341"/>
                  <a:gd name="T12" fmla="*/ 2147483647 w 337"/>
                  <a:gd name="T13" fmla="*/ 2147483647 h 341"/>
                  <a:gd name="T14" fmla="*/ 2147483647 w 337"/>
                  <a:gd name="T15" fmla="*/ 2147483647 h 341"/>
                  <a:gd name="T16" fmla="*/ 2147483647 w 337"/>
                  <a:gd name="T17" fmla="*/ 2147483647 h 341"/>
                  <a:gd name="T18" fmla="*/ 2147483647 w 337"/>
                  <a:gd name="T19" fmla="*/ 2147483647 h 341"/>
                  <a:gd name="T20" fmla="*/ 2147483647 w 337"/>
                  <a:gd name="T21" fmla="*/ 2147483647 h 341"/>
                  <a:gd name="T22" fmla="*/ 2147483647 w 337"/>
                  <a:gd name="T23" fmla="*/ 2147483647 h 341"/>
                  <a:gd name="T24" fmla="*/ 2147483647 w 337"/>
                  <a:gd name="T25" fmla="*/ 2147483647 h 341"/>
                  <a:gd name="T26" fmla="*/ 2147483647 w 337"/>
                  <a:gd name="T27" fmla="*/ 0 h 341"/>
                  <a:gd name="T28" fmla="*/ 2147483647 w 337"/>
                  <a:gd name="T29" fmla="*/ 2147483647 h 341"/>
                  <a:gd name="T30" fmla="*/ 2147483647 w 337"/>
                  <a:gd name="T31" fmla="*/ 2147483647 h 341"/>
                  <a:gd name="T32" fmla="*/ 2147483647 w 337"/>
                  <a:gd name="T33" fmla="*/ 2147483647 h 341"/>
                  <a:gd name="T34" fmla="*/ 2147483647 w 337"/>
                  <a:gd name="T35" fmla="*/ 2147483647 h 341"/>
                  <a:gd name="T36" fmla="*/ 2147483647 w 337"/>
                  <a:gd name="T37" fmla="*/ 2147483647 h 341"/>
                  <a:gd name="T38" fmla="*/ 2147483647 w 337"/>
                  <a:gd name="T39" fmla="*/ 2147483647 h 341"/>
                  <a:gd name="T40" fmla="*/ 2147483647 w 337"/>
                  <a:gd name="T41" fmla="*/ 2147483647 h 341"/>
                  <a:gd name="T42" fmla="*/ 2147483647 w 337"/>
                  <a:gd name="T43" fmla="*/ 2147483647 h 341"/>
                  <a:gd name="T44" fmla="*/ 2147483647 w 337"/>
                  <a:gd name="T45" fmla="*/ 2147483647 h 341"/>
                  <a:gd name="T46" fmla="*/ 2147483647 w 337"/>
                  <a:gd name="T47" fmla="*/ 2147483647 h 341"/>
                  <a:gd name="T48" fmla="*/ 2147483647 w 337"/>
                  <a:gd name="T49" fmla="*/ 2147483647 h 341"/>
                  <a:gd name="T50" fmla="*/ 2147483647 w 337"/>
                  <a:gd name="T51" fmla="*/ 2147483647 h 341"/>
                  <a:gd name="T52" fmla="*/ 2147483647 w 337"/>
                  <a:gd name="T53" fmla="*/ 2147483647 h 341"/>
                  <a:gd name="T54" fmla="*/ 2147483647 w 337"/>
                  <a:gd name="T55" fmla="*/ 2147483647 h 341"/>
                  <a:gd name="T56" fmla="*/ 2147483647 w 337"/>
                  <a:gd name="T57" fmla="*/ 2147483647 h 341"/>
                  <a:gd name="T58" fmla="*/ 2147483647 w 337"/>
                  <a:gd name="T59" fmla="*/ 2147483647 h 341"/>
                  <a:gd name="T60" fmla="*/ 2147483647 w 337"/>
                  <a:gd name="T61" fmla="*/ 2147483647 h 341"/>
                  <a:gd name="T62" fmla="*/ 2147483647 w 337"/>
                  <a:gd name="T63" fmla="*/ 2147483647 h 341"/>
                  <a:gd name="T64" fmla="*/ 2147483647 w 337"/>
                  <a:gd name="T65" fmla="*/ 2147483647 h 341"/>
                  <a:gd name="T66" fmla="*/ 2147483647 w 337"/>
                  <a:gd name="T67" fmla="*/ 2147483647 h 341"/>
                  <a:gd name="T68" fmla="*/ 2147483647 w 337"/>
                  <a:gd name="T69" fmla="*/ 2147483647 h 341"/>
                  <a:gd name="T70" fmla="*/ 2147483647 w 337"/>
                  <a:gd name="T71" fmla="*/ 2147483647 h 341"/>
                  <a:gd name="T72" fmla="*/ 2147483647 w 337"/>
                  <a:gd name="T73" fmla="*/ 2147483647 h 341"/>
                  <a:gd name="T74" fmla="*/ 2147483647 w 337"/>
                  <a:gd name="T75" fmla="*/ 2147483647 h 341"/>
                  <a:gd name="T76" fmla="*/ 2147483647 w 337"/>
                  <a:gd name="T77" fmla="*/ 2147483647 h 341"/>
                  <a:gd name="T78" fmla="*/ 2147483647 w 337"/>
                  <a:gd name="T79" fmla="*/ 2147483647 h 341"/>
                  <a:gd name="T80" fmla="*/ 2147483647 w 337"/>
                  <a:gd name="T81" fmla="*/ 2147483647 h 341"/>
                  <a:gd name="T82" fmla="*/ 2147483647 w 337"/>
                  <a:gd name="T83" fmla="*/ 2147483647 h 341"/>
                  <a:gd name="T84" fmla="*/ 2147483647 w 337"/>
                  <a:gd name="T85" fmla="*/ 2147483647 h 341"/>
                  <a:gd name="T86" fmla="*/ 2147483647 w 337"/>
                  <a:gd name="T87" fmla="*/ 2147483647 h 341"/>
                  <a:gd name="T88" fmla="*/ 2147483647 w 337"/>
                  <a:gd name="T89" fmla="*/ 2147483647 h 341"/>
                  <a:gd name="T90" fmla="*/ 2147483647 w 337"/>
                  <a:gd name="T91" fmla="*/ 2147483647 h 341"/>
                  <a:gd name="T92" fmla="*/ 2147483647 w 337"/>
                  <a:gd name="T93" fmla="*/ 2147483647 h 341"/>
                  <a:gd name="T94" fmla="*/ 2147483647 w 337"/>
                  <a:gd name="T95" fmla="*/ 2147483647 h 341"/>
                  <a:gd name="T96" fmla="*/ 2147483647 w 337"/>
                  <a:gd name="T97" fmla="*/ 2147483647 h 341"/>
                  <a:gd name="T98" fmla="*/ 2147483647 w 337"/>
                  <a:gd name="T99" fmla="*/ 2147483647 h 341"/>
                  <a:gd name="T100" fmla="*/ 2147483647 w 337"/>
                  <a:gd name="T101" fmla="*/ 2147483647 h 341"/>
                  <a:gd name="T102" fmla="*/ 2147483647 w 337"/>
                  <a:gd name="T103" fmla="*/ 2147483647 h 341"/>
                  <a:gd name="T104" fmla="*/ 0 w 337"/>
                  <a:gd name="T105" fmla="*/ 2147483647 h 341"/>
                  <a:gd name="T106" fmla="*/ 0 w 337"/>
                  <a:gd name="T107" fmla="*/ 2147483647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
                  <a:gd name="T163" fmla="*/ 0 h 341"/>
                  <a:gd name="T164" fmla="*/ 337 w 337"/>
                  <a:gd name="T165" fmla="*/ 341 h 3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 h="341">
                    <a:moveTo>
                      <a:pt x="0" y="211"/>
                    </a:moveTo>
                    <a:lnTo>
                      <a:pt x="9" y="190"/>
                    </a:lnTo>
                    <a:lnTo>
                      <a:pt x="20" y="180"/>
                    </a:lnTo>
                    <a:lnTo>
                      <a:pt x="30" y="178"/>
                    </a:lnTo>
                    <a:lnTo>
                      <a:pt x="45" y="181"/>
                    </a:lnTo>
                    <a:lnTo>
                      <a:pt x="64" y="168"/>
                    </a:lnTo>
                    <a:lnTo>
                      <a:pt x="65" y="138"/>
                    </a:lnTo>
                    <a:lnTo>
                      <a:pt x="97" y="106"/>
                    </a:lnTo>
                    <a:lnTo>
                      <a:pt x="115" y="20"/>
                    </a:lnTo>
                    <a:lnTo>
                      <a:pt x="134" y="11"/>
                    </a:lnTo>
                    <a:lnTo>
                      <a:pt x="177" y="23"/>
                    </a:lnTo>
                    <a:lnTo>
                      <a:pt x="207" y="5"/>
                    </a:lnTo>
                    <a:lnTo>
                      <a:pt x="224" y="8"/>
                    </a:lnTo>
                    <a:lnTo>
                      <a:pt x="239" y="0"/>
                    </a:lnTo>
                    <a:lnTo>
                      <a:pt x="265" y="6"/>
                    </a:lnTo>
                    <a:lnTo>
                      <a:pt x="282" y="16"/>
                    </a:lnTo>
                    <a:lnTo>
                      <a:pt x="297" y="15"/>
                    </a:lnTo>
                    <a:lnTo>
                      <a:pt x="305" y="21"/>
                    </a:lnTo>
                    <a:lnTo>
                      <a:pt x="312" y="15"/>
                    </a:lnTo>
                    <a:lnTo>
                      <a:pt x="329" y="33"/>
                    </a:lnTo>
                    <a:lnTo>
                      <a:pt x="330" y="50"/>
                    </a:lnTo>
                    <a:lnTo>
                      <a:pt x="337" y="61"/>
                    </a:lnTo>
                    <a:lnTo>
                      <a:pt x="317" y="80"/>
                    </a:lnTo>
                    <a:lnTo>
                      <a:pt x="309" y="121"/>
                    </a:lnTo>
                    <a:lnTo>
                      <a:pt x="302" y="138"/>
                    </a:lnTo>
                    <a:lnTo>
                      <a:pt x="302" y="204"/>
                    </a:lnTo>
                    <a:lnTo>
                      <a:pt x="324" y="226"/>
                    </a:lnTo>
                    <a:lnTo>
                      <a:pt x="324" y="238"/>
                    </a:lnTo>
                    <a:lnTo>
                      <a:pt x="290" y="243"/>
                    </a:lnTo>
                    <a:lnTo>
                      <a:pt x="280" y="274"/>
                    </a:lnTo>
                    <a:lnTo>
                      <a:pt x="295" y="278"/>
                    </a:lnTo>
                    <a:lnTo>
                      <a:pt x="287" y="308"/>
                    </a:lnTo>
                    <a:lnTo>
                      <a:pt x="307" y="318"/>
                    </a:lnTo>
                    <a:lnTo>
                      <a:pt x="314" y="311"/>
                    </a:lnTo>
                    <a:lnTo>
                      <a:pt x="315" y="341"/>
                    </a:lnTo>
                    <a:lnTo>
                      <a:pt x="300" y="341"/>
                    </a:lnTo>
                    <a:lnTo>
                      <a:pt x="260" y="311"/>
                    </a:lnTo>
                    <a:lnTo>
                      <a:pt x="262" y="318"/>
                    </a:lnTo>
                    <a:lnTo>
                      <a:pt x="249" y="318"/>
                    </a:lnTo>
                    <a:lnTo>
                      <a:pt x="225" y="301"/>
                    </a:lnTo>
                    <a:lnTo>
                      <a:pt x="210" y="303"/>
                    </a:lnTo>
                    <a:lnTo>
                      <a:pt x="210" y="294"/>
                    </a:lnTo>
                    <a:lnTo>
                      <a:pt x="175" y="298"/>
                    </a:lnTo>
                    <a:lnTo>
                      <a:pt x="160" y="229"/>
                    </a:lnTo>
                    <a:lnTo>
                      <a:pt x="152" y="231"/>
                    </a:lnTo>
                    <a:lnTo>
                      <a:pt x="149" y="219"/>
                    </a:lnTo>
                    <a:lnTo>
                      <a:pt x="132" y="221"/>
                    </a:lnTo>
                    <a:lnTo>
                      <a:pt x="130" y="239"/>
                    </a:lnTo>
                    <a:lnTo>
                      <a:pt x="92" y="243"/>
                    </a:lnTo>
                    <a:lnTo>
                      <a:pt x="92" y="234"/>
                    </a:lnTo>
                    <a:lnTo>
                      <a:pt x="84" y="234"/>
                    </a:lnTo>
                    <a:lnTo>
                      <a:pt x="74" y="201"/>
                    </a:lnTo>
                    <a:lnTo>
                      <a:pt x="0" y="21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7" name="Freeform 232"/>
              <p:cNvSpPr>
                <a:spLocks/>
              </p:cNvSpPr>
              <p:nvPr/>
            </p:nvSpPr>
            <p:spPr bwMode="auto">
              <a:xfrm>
                <a:off x="6263079" y="4436051"/>
                <a:ext cx="170268" cy="164492"/>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8" name="Freeform 233"/>
              <p:cNvSpPr>
                <a:spLocks/>
              </p:cNvSpPr>
              <p:nvPr/>
            </p:nvSpPr>
            <p:spPr bwMode="auto">
              <a:xfrm>
                <a:off x="6263079" y="4436051"/>
                <a:ext cx="170268" cy="164492"/>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9" name="Freeform 234"/>
              <p:cNvSpPr>
                <a:spLocks/>
              </p:cNvSpPr>
              <p:nvPr/>
            </p:nvSpPr>
            <p:spPr bwMode="auto">
              <a:xfrm>
                <a:off x="6390782" y="4423150"/>
                <a:ext cx="251700" cy="274153"/>
              </a:xfrm>
              <a:custGeom>
                <a:avLst/>
                <a:gdLst>
                  <a:gd name="T0" fmla="*/ 0 w 136"/>
                  <a:gd name="T1" fmla="*/ 2147483647 h 170"/>
                  <a:gd name="T2" fmla="*/ 2147483647 w 136"/>
                  <a:gd name="T3" fmla="*/ 2147483647 h 170"/>
                  <a:gd name="T4" fmla="*/ 2147483647 w 136"/>
                  <a:gd name="T5" fmla="*/ 2147483647 h 170"/>
                  <a:gd name="T6" fmla="*/ 2147483647 w 136"/>
                  <a:gd name="T7" fmla="*/ 2147483647 h 170"/>
                  <a:gd name="T8" fmla="*/ 2147483647 w 136"/>
                  <a:gd name="T9" fmla="*/ 2147483647 h 170"/>
                  <a:gd name="T10" fmla="*/ 2147483647 w 136"/>
                  <a:gd name="T11" fmla="*/ 2147483647 h 170"/>
                  <a:gd name="T12" fmla="*/ 2147483647 w 136"/>
                  <a:gd name="T13" fmla="*/ 2147483647 h 170"/>
                  <a:gd name="T14" fmla="*/ 2147483647 w 136"/>
                  <a:gd name="T15" fmla="*/ 2147483647 h 170"/>
                  <a:gd name="T16" fmla="*/ 2147483647 w 136"/>
                  <a:gd name="T17" fmla="*/ 2147483647 h 170"/>
                  <a:gd name="T18" fmla="*/ 2147483647 w 136"/>
                  <a:gd name="T19" fmla="*/ 2147483647 h 170"/>
                  <a:gd name="T20" fmla="*/ 2147483647 w 136"/>
                  <a:gd name="T21" fmla="*/ 2147483647 h 170"/>
                  <a:gd name="T22" fmla="*/ 2147483647 w 136"/>
                  <a:gd name="T23" fmla="*/ 2147483647 h 170"/>
                  <a:gd name="T24" fmla="*/ 2147483647 w 136"/>
                  <a:gd name="T25" fmla="*/ 0 h 170"/>
                  <a:gd name="T26" fmla="*/ 2147483647 w 136"/>
                  <a:gd name="T27" fmla="*/ 2147483647 h 170"/>
                  <a:gd name="T28" fmla="*/ 2147483647 w 136"/>
                  <a:gd name="T29" fmla="*/ 2147483647 h 170"/>
                  <a:gd name="T30" fmla="*/ 2147483647 w 136"/>
                  <a:gd name="T31" fmla="*/ 2147483647 h 170"/>
                  <a:gd name="T32" fmla="*/ 2147483647 w 136"/>
                  <a:gd name="T33" fmla="*/ 2147483647 h 170"/>
                  <a:gd name="T34" fmla="*/ 2147483647 w 136"/>
                  <a:gd name="T35" fmla="*/ 2147483647 h 170"/>
                  <a:gd name="T36" fmla="*/ 0 w 136"/>
                  <a:gd name="T37" fmla="*/ 2147483647 h 170"/>
                  <a:gd name="T38" fmla="*/ 0 w 136"/>
                  <a:gd name="T39" fmla="*/ 214748364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70"/>
                  <a:gd name="T62" fmla="*/ 136 w 136"/>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70">
                    <a:moveTo>
                      <a:pt x="0" y="100"/>
                    </a:moveTo>
                    <a:lnTo>
                      <a:pt x="38" y="117"/>
                    </a:lnTo>
                    <a:lnTo>
                      <a:pt x="63" y="142"/>
                    </a:lnTo>
                    <a:lnTo>
                      <a:pt x="80" y="148"/>
                    </a:lnTo>
                    <a:lnTo>
                      <a:pt x="91" y="167"/>
                    </a:lnTo>
                    <a:lnTo>
                      <a:pt x="103" y="170"/>
                    </a:lnTo>
                    <a:lnTo>
                      <a:pt x="136" y="110"/>
                    </a:lnTo>
                    <a:lnTo>
                      <a:pt x="125" y="85"/>
                    </a:lnTo>
                    <a:lnTo>
                      <a:pt x="135" y="15"/>
                    </a:lnTo>
                    <a:lnTo>
                      <a:pt x="115" y="8"/>
                    </a:lnTo>
                    <a:lnTo>
                      <a:pt x="100" y="25"/>
                    </a:lnTo>
                    <a:lnTo>
                      <a:pt x="81" y="22"/>
                    </a:lnTo>
                    <a:lnTo>
                      <a:pt x="58" y="0"/>
                    </a:lnTo>
                    <a:lnTo>
                      <a:pt x="20" y="3"/>
                    </a:lnTo>
                    <a:lnTo>
                      <a:pt x="11" y="8"/>
                    </a:lnTo>
                    <a:lnTo>
                      <a:pt x="23" y="53"/>
                    </a:lnTo>
                    <a:lnTo>
                      <a:pt x="10" y="72"/>
                    </a:lnTo>
                    <a:lnTo>
                      <a:pt x="3" y="77"/>
                    </a:lnTo>
                    <a:lnTo>
                      <a:pt x="0" y="10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E9F3FD"/>
                  </a:solidFill>
                </a:endParaRPr>
              </a:p>
            </p:txBody>
          </p:sp>
          <p:sp>
            <p:nvSpPr>
              <p:cNvPr id="240" name="Freeform 235"/>
              <p:cNvSpPr>
                <a:spLocks/>
              </p:cNvSpPr>
              <p:nvPr/>
            </p:nvSpPr>
            <p:spPr bwMode="auto">
              <a:xfrm>
                <a:off x="6248273" y="4584416"/>
                <a:ext cx="360893" cy="324146"/>
              </a:xfrm>
              <a:custGeom>
                <a:avLst/>
                <a:gdLst>
                  <a:gd name="T0" fmla="*/ 2147483647 w 195"/>
                  <a:gd name="T1" fmla="*/ 2147483647 h 201"/>
                  <a:gd name="T2" fmla="*/ 2147483647 w 195"/>
                  <a:gd name="T3" fmla="*/ 2147483647 h 201"/>
                  <a:gd name="T4" fmla="*/ 2147483647 w 195"/>
                  <a:gd name="T5" fmla="*/ 2147483647 h 201"/>
                  <a:gd name="T6" fmla="*/ 0 w 195"/>
                  <a:gd name="T7" fmla="*/ 2147483647 h 201"/>
                  <a:gd name="T8" fmla="*/ 0 w 195"/>
                  <a:gd name="T9" fmla="*/ 2147483647 h 201"/>
                  <a:gd name="T10" fmla="*/ 2147483647 w 195"/>
                  <a:gd name="T11" fmla="*/ 2147483647 h 201"/>
                  <a:gd name="T12" fmla="*/ 2147483647 w 195"/>
                  <a:gd name="T13" fmla="*/ 2147483647 h 201"/>
                  <a:gd name="T14" fmla="*/ 2147483647 w 195"/>
                  <a:gd name="T15" fmla="*/ 2147483647 h 201"/>
                  <a:gd name="T16" fmla="*/ 2147483647 w 195"/>
                  <a:gd name="T17" fmla="*/ 2147483647 h 201"/>
                  <a:gd name="T18" fmla="*/ 2147483647 w 195"/>
                  <a:gd name="T19" fmla="*/ 2147483647 h 201"/>
                  <a:gd name="T20" fmla="*/ 2147483647 w 195"/>
                  <a:gd name="T21" fmla="*/ 2147483647 h 201"/>
                  <a:gd name="T22" fmla="*/ 2147483647 w 195"/>
                  <a:gd name="T23" fmla="*/ 2147483647 h 201"/>
                  <a:gd name="T24" fmla="*/ 2147483647 w 195"/>
                  <a:gd name="T25" fmla="*/ 2147483647 h 201"/>
                  <a:gd name="T26" fmla="*/ 2147483647 w 195"/>
                  <a:gd name="T27" fmla="*/ 2147483647 h 201"/>
                  <a:gd name="T28" fmla="*/ 2147483647 w 195"/>
                  <a:gd name="T29" fmla="*/ 2147483647 h 201"/>
                  <a:gd name="T30" fmla="*/ 2147483647 w 195"/>
                  <a:gd name="T31" fmla="*/ 2147483647 h 201"/>
                  <a:gd name="T32" fmla="*/ 2147483647 w 195"/>
                  <a:gd name="T33" fmla="*/ 2147483647 h 201"/>
                  <a:gd name="T34" fmla="*/ 2147483647 w 195"/>
                  <a:gd name="T35" fmla="*/ 2147483647 h 201"/>
                  <a:gd name="T36" fmla="*/ 2147483647 w 195"/>
                  <a:gd name="T37" fmla="*/ 2147483647 h 201"/>
                  <a:gd name="T38" fmla="*/ 2147483647 w 195"/>
                  <a:gd name="T39" fmla="*/ 2147483647 h 201"/>
                  <a:gd name="T40" fmla="*/ 2147483647 w 195"/>
                  <a:gd name="T41" fmla="*/ 2147483647 h 201"/>
                  <a:gd name="T42" fmla="*/ 2147483647 w 195"/>
                  <a:gd name="T43" fmla="*/ 0 h 201"/>
                  <a:gd name="T44" fmla="*/ 2147483647 w 195"/>
                  <a:gd name="T45" fmla="*/ 2147483647 h 201"/>
                  <a:gd name="T46" fmla="*/ 2147483647 w 195"/>
                  <a:gd name="T47" fmla="*/ 2147483647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5"/>
                  <a:gd name="T73" fmla="*/ 0 h 201"/>
                  <a:gd name="T74" fmla="*/ 195 w 195"/>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5" h="201">
                    <a:moveTo>
                      <a:pt x="33" y="7"/>
                    </a:moveTo>
                    <a:lnTo>
                      <a:pt x="25" y="30"/>
                    </a:lnTo>
                    <a:lnTo>
                      <a:pt x="35" y="45"/>
                    </a:lnTo>
                    <a:lnTo>
                      <a:pt x="0" y="85"/>
                    </a:lnTo>
                    <a:lnTo>
                      <a:pt x="0" y="96"/>
                    </a:lnTo>
                    <a:lnTo>
                      <a:pt x="22" y="118"/>
                    </a:lnTo>
                    <a:lnTo>
                      <a:pt x="22" y="130"/>
                    </a:lnTo>
                    <a:lnTo>
                      <a:pt x="68" y="153"/>
                    </a:lnTo>
                    <a:lnTo>
                      <a:pt x="87" y="201"/>
                    </a:lnTo>
                    <a:lnTo>
                      <a:pt x="98" y="193"/>
                    </a:lnTo>
                    <a:lnTo>
                      <a:pt x="140" y="196"/>
                    </a:lnTo>
                    <a:lnTo>
                      <a:pt x="147" y="185"/>
                    </a:lnTo>
                    <a:lnTo>
                      <a:pt x="195" y="181"/>
                    </a:lnTo>
                    <a:lnTo>
                      <a:pt x="187" y="160"/>
                    </a:lnTo>
                    <a:lnTo>
                      <a:pt x="185" y="106"/>
                    </a:lnTo>
                    <a:lnTo>
                      <a:pt x="178" y="98"/>
                    </a:lnTo>
                    <a:lnTo>
                      <a:pt x="180" y="68"/>
                    </a:lnTo>
                    <a:lnTo>
                      <a:pt x="168" y="67"/>
                    </a:lnTo>
                    <a:lnTo>
                      <a:pt x="157" y="48"/>
                    </a:lnTo>
                    <a:lnTo>
                      <a:pt x="140" y="43"/>
                    </a:lnTo>
                    <a:lnTo>
                      <a:pt x="115" y="17"/>
                    </a:lnTo>
                    <a:lnTo>
                      <a:pt x="77" y="0"/>
                    </a:lnTo>
                    <a:lnTo>
                      <a:pt x="33"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1" name="Freeform 236"/>
              <p:cNvSpPr>
                <a:spLocks/>
              </p:cNvSpPr>
              <p:nvPr/>
            </p:nvSpPr>
            <p:spPr bwMode="auto">
              <a:xfrm>
                <a:off x="6248273" y="4644084"/>
                <a:ext cx="64776" cy="79020"/>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2" name="Freeform 237"/>
              <p:cNvSpPr>
                <a:spLocks/>
              </p:cNvSpPr>
              <p:nvPr/>
            </p:nvSpPr>
            <p:spPr bwMode="auto">
              <a:xfrm>
                <a:off x="6248273" y="4644084"/>
                <a:ext cx="64776" cy="79020"/>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3" name="Freeform 238"/>
              <p:cNvSpPr>
                <a:spLocks/>
              </p:cNvSpPr>
              <p:nvPr/>
            </p:nvSpPr>
            <p:spPr bwMode="auto">
              <a:xfrm>
                <a:off x="6248273" y="4595704"/>
                <a:ext cx="61074" cy="61281"/>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4" name="Freeform 239"/>
              <p:cNvSpPr>
                <a:spLocks/>
              </p:cNvSpPr>
              <p:nvPr/>
            </p:nvSpPr>
            <p:spPr bwMode="auto">
              <a:xfrm>
                <a:off x="6248273" y="4595704"/>
                <a:ext cx="61074" cy="61281"/>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5" name="Freeform 240"/>
              <p:cNvSpPr>
                <a:spLocks/>
              </p:cNvSpPr>
              <p:nvPr/>
            </p:nvSpPr>
            <p:spPr bwMode="auto">
              <a:xfrm>
                <a:off x="5680096" y="4734392"/>
                <a:ext cx="401611" cy="375752"/>
              </a:xfrm>
              <a:custGeom>
                <a:avLst/>
                <a:gdLst>
                  <a:gd name="T0" fmla="*/ 2147483647 w 217"/>
                  <a:gd name="T1" fmla="*/ 2147483647 h 233"/>
                  <a:gd name="T2" fmla="*/ 2147483647 w 217"/>
                  <a:gd name="T3" fmla="*/ 2147483647 h 233"/>
                  <a:gd name="T4" fmla="*/ 2147483647 w 217"/>
                  <a:gd name="T5" fmla="*/ 2147483647 h 233"/>
                  <a:gd name="T6" fmla="*/ 2147483647 w 217"/>
                  <a:gd name="T7" fmla="*/ 2147483647 h 233"/>
                  <a:gd name="T8" fmla="*/ 2147483647 w 217"/>
                  <a:gd name="T9" fmla="*/ 2147483647 h 233"/>
                  <a:gd name="T10" fmla="*/ 2147483647 w 217"/>
                  <a:gd name="T11" fmla="*/ 2147483647 h 233"/>
                  <a:gd name="T12" fmla="*/ 2147483647 w 217"/>
                  <a:gd name="T13" fmla="*/ 2147483647 h 233"/>
                  <a:gd name="T14" fmla="*/ 0 w 217"/>
                  <a:gd name="T15" fmla="*/ 2147483647 h 233"/>
                  <a:gd name="T16" fmla="*/ 0 w 217"/>
                  <a:gd name="T17" fmla="*/ 2147483647 h 233"/>
                  <a:gd name="T18" fmla="*/ 2147483647 w 217"/>
                  <a:gd name="T19" fmla="*/ 2147483647 h 233"/>
                  <a:gd name="T20" fmla="*/ 2147483647 w 217"/>
                  <a:gd name="T21" fmla="*/ 2147483647 h 233"/>
                  <a:gd name="T22" fmla="*/ 2147483647 w 217"/>
                  <a:gd name="T23" fmla="*/ 2147483647 h 233"/>
                  <a:gd name="T24" fmla="*/ 2147483647 w 217"/>
                  <a:gd name="T25" fmla="*/ 2147483647 h 233"/>
                  <a:gd name="T26" fmla="*/ 2147483647 w 217"/>
                  <a:gd name="T27" fmla="*/ 2147483647 h 233"/>
                  <a:gd name="T28" fmla="*/ 2147483647 w 217"/>
                  <a:gd name="T29" fmla="*/ 2147483647 h 233"/>
                  <a:gd name="T30" fmla="*/ 2147483647 w 217"/>
                  <a:gd name="T31" fmla="*/ 2147483647 h 233"/>
                  <a:gd name="T32" fmla="*/ 2147483647 w 217"/>
                  <a:gd name="T33" fmla="*/ 2147483647 h 233"/>
                  <a:gd name="T34" fmla="*/ 2147483647 w 217"/>
                  <a:gd name="T35" fmla="*/ 2147483647 h 233"/>
                  <a:gd name="T36" fmla="*/ 2147483647 w 217"/>
                  <a:gd name="T37" fmla="*/ 2147483647 h 233"/>
                  <a:gd name="T38" fmla="*/ 2147483647 w 217"/>
                  <a:gd name="T39" fmla="*/ 2147483647 h 233"/>
                  <a:gd name="T40" fmla="*/ 2147483647 w 217"/>
                  <a:gd name="T41" fmla="*/ 2147483647 h 233"/>
                  <a:gd name="T42" fmla="*/ 2147483647 w 217"/>
                  <a:gd name="T43" fmla="*/ 2147483647 h 233"/>
                  <a:gd name="T44" fmla="*/ 2147483647 w 217"/>
                  <a:gd name="T45" fmla="*/ 2147483647 h 233"/>
                  <a:gd name="T46" fmla="*/ 2147483647 w 217"/>
                  <a:gd name="T47" fmla="*/ 2147483647 h 233"/>
                  <a:gd name="T48" fmla="*/ 2147483647 w 217"/>
                  <a:gd name="T49" fmla="*/ 2147483647 h 233"/>
                  <a:gd name="T50" fmla="*/ 2147483647 w 217"/>
                  <a:gd name="T51" fmla="*/ 2147483647 h 233"/>
                  <a:gd name="T52" fmla="*/ 2147483647 w 217"/>
                  <a:gd name="T53" fmla="*/ 2147483647 h 233"/>
                  <a:gd name="T54" fmla="*/ 2147483647 w 217"/>
                  <a:gd name="T55" fmla="*/ 2147483647 h 233"/>
                  <a:gd name="T56" fmla="*/ 2147483647 w 217"/>
                  <a:gd name="T57" fmla="*/ 2147483647 h 233"/>
                  <a:gd name="T58" fmla="*/ 2147483647 w 217"/>
                  <a:gd name="T59" fmla="*/ 0 h 233"/>
                  <a:gd name="T60" fmla="*/ 2147483647 w 217"/>
                  <a:gd name="T61" fmla="*/ 2147483647 h 233"/>
                  <a:gd name="T62" fmla="*/ 2147483647 w 217"/>
                  <a:gd name="T63" fmla="*/ 2147483647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33"/>
                  <a:gd name="T98" fmla="*/ 217 w 217"/>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33">
                    <a:moveTo>
                      <a:pt x="5" y="10"/>
                    </a:moveTo>
                    <a:lnTo>
                      <a:pt x="25" y="43"/>
                    </a:lnTo>
                    <a:lnTo>
                      <a:pt x="15" y="67"/>
                    </a:lnTo>
                    <a:lnTo>
                      <a:pt x="20" y="90"/>
                    </a:lnTo>
                    <a:lnTo>
                      <a:pt x="32" y="95"/>
                    </a:lnTo>
                    <a:lnTo>
                      <a:pt x="30" y="122"/>
                    </a:lnTo>
                    <a:lnTo>
                      <a:pt x="5" y="153"/>
                    </a:lnTo>
                    <a:lnTo>
                      <a:pt x="0" y="188"/>
                    </a:lnTo>
                    <a:lnTo>
                      <a:pt x="0" y="225"/>
                    </a:lnTo>
                    <a:lnTo>
                      <a:pt x="25" y="208"/>
                    </a:lnTo>
                    <a:lnTo>
                      <a:pt x="42" y="223"/>
                    </a:lnTo>
                    <a:lnTo>
                      <a:pt x="117" y="210"/>
                    </a:lnTo>
                    <a:lnTo>
                      <a:pt x="162" y="233"/>
                    </a:lnTo>
                    <a:lnTo>
                      <a:pt x="197" y="223"/>
                    </a:lnTo>
                    <a:lnTo>
                      <a:pt x="177" y="206"/>
                    </a:lnTo>
                    <a:lnTo>
                      <a:pt x="177" y="138"/>
                    </a:lnTo>
                    <a:lnTo>
                      <a:pt x="207" y="133"/>
                    </a:lnTo>
                    <a:lnTo>
                      <a:pt x="204" y="113"/>
                    </a:lnTo>
                    <a:lnTo>
                      <a:pt x="217" y="113"/>
                    </a:lnTo>
                    <a:lnTo>
                      <a:pt x="215" y="93"/>
                    </a:lnTo>
                    <a:lnTo>
                      <a:pt x="180" y="97"/>
                    </a:lnTo>
                    <a:lnTo>
                      <a:pt x="165" y="28"/>
                    </a:lnTo>
                    <a:lnTo>
                      <a:pt x="157" y="30"/>
                    </a:lnTo>
                    <a:lnTo>
                      <a:pt x="154" y="18"/>
                    </a:lnTo>
                    <a:lnTo>
                      <a:pt x="137" y="20"/>
                    </a:lnTo>
                    <a:lnTo>
                      <a:pt x="135" y="38"/>
                    </a:lnTo>
                    <a:lnTo>
                      <a:pt x="97" y="42"/>
                    </a:lnTo>
                    <a:lnTo>
                      <a:pt x="97" y="33"/>
                    </a:lnTo>
                    <a:lnTo>
                      <a:pt x="89" y="33"/>
                    </a:lnTo>
                    <a:lnTo>
                      <a:pt x="79" y="0"/>
                    </a:lnTo>
                    <a:lnTo>
                      <a:pt x="5" y="1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6" name="Freeform 241"/>
              <p:cNvSpPr>
                <a:spLocks/>
              </p:cNvSpPr>
              <p:nvPr/>
            </p:nvSpPr>
            <p:spPr bwMode="auto">
              <a:xfrm>
                <a:off x="6007677" y="4794062"/>
                <a:ext cx="388656" cy="303182"/>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7" name="Freeform 242"/>
              <p:cNvSpPr>
                <a:spLocks/>
              </p:cNvSpPr>
              <p:nvPr/>
            </p:nvSpPr>
            <p:spPr bwMode="auto">
              <a:xfrm>
                <a:off x="6007677" y="4794062"/>
                <a:ext cx="388656" cy="303182"/>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8" name="Freeform 243"/>
              <p:cNvSpPr>
                <a:spLocks/>
              </p:cNvSpPr>
              <p:nvPr/>
            </p:nvSpPr>
            <p:spPr bwMode="auto">
              <a:xfrm>
                <a:off x="6350064" y="4879533"/>
                <a:ext cx="96239" cy="198358"/>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9" name="Freeform 244"/>
              <p:cNvSpPr>
                <a:spLocks/>
              </p:cNvSpPr>
              <p:nvPr/>
            </p:nvSpPr>
            <p:spPr bwMode="auto">
              <a:xfrm>
                <a:off x="6350064" y="4879533"/>
                <a:ext cx="96239" cy="198358"/>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0" name="Freeform 245"/>
              <p:cNvSpPr>
                <a:spLocks/>
              </p:cNvSpPr>
              <p:nvPr/>
            </p:nvSpPr>
            <p:spPr bwMode="auto">
              <a:xfrm>
                <a:off x="5680096" y="5069828"/>
                <a:ext cx="305372" cy="375752"/>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2147483647 h 233"/>
                  <a:gd name="T18" fmla="*/ 2147483647 w 165"/>
                  <a:gd name="T19" fmla="*/ 2147483647 h 233"/>
                  <a:gd name="T20" fmla="*/ 2147483647 w 165"/>
                  <a:gd name="T21" fmla="*/ 2147483647 h 233"/>
                  <a:gd name="T22" fmla="*/ 0 w 165"/>
                  <a:gd name="T23" fmla="*/ 2147483647 h 233"/>
                  <a:gd name="T24" fmla="*/ 2147483647 w 165"/>
                  <a:gd name="T25" fmla="*/ 0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233"/>
                  <a:gd name="T53" fmla="*/ 165 w 165"/>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233">
                    <a:moveTo>
                      <a:pt x="165" y="25"/>
                    </a:moveTo>
                    <a:lnTo>
                      <a:pt x="160" y="87"/>
                    </a:lnTo>
                    <a:lnTo>
                      <a:pt x="139" y="98"/>
                    </a:lnTo>
                    <a:lnTo>
                      <a:pt x="140" y="215"/>
                    </a:lnTo>
                    <a:lnTo>
                      <a:pt x="125" y="233"/>
                    </a:lnTo>
                    <a:lnTo>
                      <a:pt x="105" y="226"/>
                    </a:lnTo>
                    <a:lnTo>
                      <a:pt x="104" y="203"/>
                    </a:lnTo>
                    <a:lnTo>
                      <a:pt x="92" y="223"/>
                    </a:lnTo>
                    <a:lnTo>
                      <a:pt x="64" y="190"/>
                    </a:lnTo>
                    <a:lnTo>
                      <a:pt x="47" y="95"/>
                    </a:lnTo>
                    <a:lnTo>
                      <a:pt x="30" y="78"/>
                    </a:lnTo>
                    <a:lnTo>
                      <a:pt x="0" y="17"/>
                    </a:lnTo>
                    <a:lnTo>
                      <a:pt x="25" y="0"/>
                    </a:lnTo>
                    <a:lnTo>
                      <a:pt x="42" y="15"/>
                    </a:lnTo>
                    <a:lnTo>
                      <a:pt x="117" y="2"/>
                    </a:lnTo>
                    <a:lnTo>
                      <a:pt x="165" y="2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1" name="Freeform 246"/>
              <p:cNvSpPr>
                <a:spLocks/>
              </p:cNvSpPr>
              <p:nvPr/>
            </p:nvSpPr>
            <p:spPr bwMode="auto">
              <a:xfrm>
                <a:off x="6270481" y="4871471"/>
                <a:ext cx="338684" cy="498314"/>
              </a:xfrm>
              <a:custGeom>
                <a:avLst/>
                <a:gdLst>
                  <a:gd name="T0" fmla="*/ 2147483647 w 183"/>
                  <a:gd name="T1" fmla="*/ 2147483647 h 309"/>
                  <a:gd name="T2" fmla="*/ 2147483647 w 183"/>
                  <a:gd name="T3" fmla="*/ 2147483647 h 309"/>
                  <a:gd name="T4" fmla="*/ 2147483647 w 183"/>
                  <a:gd name="T5" fmla="*/ 2147483647 h 309"/>
                  <a:gd name="T6" fmla="*/ 2147483647 w 183"/>
                  <a:gd name="T7" fmla="*/ 2147483647 h 309"/>
                  <a:gd name="T8" fmla="*/ 2147483647 w 183"/>
                  <a:gd name="T9" fmla="*/ 2147483647 h 309"/>
                  <a:gd name="T10" fmla="*/ 2147483647 w 183"/>
                  <a:gd name="T11" fmla="*/ 2147483647 h 309"/>
                  <a:gd name="T12" fmla="*/ 2147483647 w 183"/>
                  <a:gd name="T13" fmla="*/ 2147483647 h 309"/>
                  <a:gd name="T14" fmla="*/ 2147483647 w 183"/>
                  <a:gd name="T15" fmla="*/ 2147483647 h 309"/>
                  <a:gd name="T16" fmla="*/ 2147483647 w 183"/>
                  <a:gd name="T17" fmla="*/ 2147483647 h 309"/>
                  <a:gd name="T18" fmla="*/ 2147483647 w 183"/>
                  <a:gd name="T19" fmla="*/ 2147483647 h 309"/>
                  <a:gd name="T20" fmla="*/ 2147483647 w 183"/>
                  <a:gd name="T21" fmla="*/ 2147483647 h 309"/>
                  <a:gd name="T22" fmla="*/ 2147483647 w 183"/>
                  <a:gd name="T23" fmla="*/ 2147483647 h 309"/>
                  <a:gd name="T24" fmla="*/ 2147483647 w 183"/>
                  <a:gd name="T25" fmla="*/ 2147483647 h 309"/>
                  <a:gd name="T26" fmla="*/ 2147483647 w 183"/>
                  <a:gd name="T27" fmla="*/ 2147483647 h 309"/>
                  <a:gd name="T28" fmla="*/ 2147483647 w 183"/>
                  <a:gd name="T29" fmla="*/ 2147483647 h 309"/>
                  <a:gd name="T30" fmla="*/ 2147483647 w 183"/>
                  <a:gd name="T31" fmla="*/ 2147483647 h 309"/>
                  <a:gd name="T32" fmla="*/ 2147483647 w 183"/>
                  <a:gd name="T33" fmla="*/ 0 h 309"/>
                  <a:gd name="T34" fmla="*/ 2147483647 w 183"/>
                  <a:gd name="T35" fmla="*/ 2147483647 h 309"/>
                  <a:gd name="T36" fmla="*/ 2147483647 w 183"/>
                  <a:gd name="T37" fmla="*/ 2147483647 h 309"/>
                  <a:gd name="T38" fmla="*/ 2147483647 w 183"/>
                  <a:gd name="T39" fmla="*/ 2147483647 h 309"/>
                  <a:gd name="T40" fmla="*/ 2147483647 w 183"/>
                  <a:gd name="T41" fmla="*/ 2147483647 h 309"/>
                  <a:gd name="T42" fmla="*/ 2147483647 w 183"/>
                  <a:gd name="T43" fmla="*/ 2147483647 h 309"/>
                  <a:gd name="T44" fmla="*/ 2147483647 w 183"/>
                  <a:gd name="T45" fmla="*/ 2147483647 h 309"/>
                  <a:gd name="T46" fmla="*/ 2147483647 w 183"/>
                  <a:gd name="T47" fmla="*/ 2147483647 h 309"/>
                  <a:gd name="T48" fmla="*/ 2147483647 w 183"/>
                  <a:gd name="T49" fmla="*/ 2147483647 h 309"/>
                  <a:gd name="T50" fmla="*/ 2147483647 w 183"/>
                  <a:gd name="T51" fmla="*/ 2147483647 h 309"/>
                  <a:gd name="T52" fmla="*/ 0 w 183"/>
                  <a:gd name="T53" fmla="*/ 2147483647 h 309"/>
                  <a:gd name="T54" fmla="*/ 2147483647 w 183"/>
                  <a:gd name="T55" fmla="*/ 2147483647 h 309"/>
                  <a:gd name="T56" fmla="*/ 2147483647 w 183"/>
                  <a:gd name="T57" fmla="*/ 2147483647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3"/>
                  <a:gd name="T88" fmla="*/ 0 h 309"/>
                  <a:gd name="T89" fmla="*/ 183 w 183"/>
                  <a:gd name="T90" fmla="*/ 309 h 3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3" h="309">
                    <a:moveTo>
                      <a:pt x="8" y="96"/>
                    </a:moveTo>
                    <a:lnTo>
                      <a:pt x="48" y="121"/>
                    </a:lnTo>
                    <a:lnTo>
                      <a:pt x="50" y="151"/>
                    </a:lnTo>
                    <a:lnTo>
                      <a:pt x="35" y="153"/>
                    </a:lnTo>
                    <a:lnTo>
                      <a:pt x="45" y="180"/>
                    </a:lnTo>
                    <a:lnTo>
                      <a:pt x="13" y="223"/>
                    </a:lnTo>
                    <a:lnTo>
                      <a:pt x="23" y="306"/>
                    </a:lnTo>
                    <a:lnTo>
                      <a:pt x="40" y="309"/>
                    </a:lnTo>
                    <a:lnTo>
                      <a:pt x="48" y="278"/>
                    </a:lnTo>
                    <a:lnTo>
                      <a:pt x="88" y="250"/>
                    </a:lnTo>
                    <a:lnTo>
                      <a:pt x="83" y="191"/>
                    </a:lnTo>
                    <a:lnTo>
                      <a:pt x="73" y="185"/>
                    </a:lnTo>
                    <a:lnTo>
                      <a:pt x="78" y="170"/>
                    </a:lnTo>
                    <a:lnTo>
                      <a:pt x="103" y="155"/>
                    </a:lnTo>
                    <a:lnTo>
                      <a:pt x="110" y="140"/>
                    </a:lnTo>
                    <a:lnTo>
                      <a:pt x="173" y="92"/>
                    </a:lnTo>
                    <a:lnTo>
                      <a:pt x="183" y="0"/>
                    </a:lnTo>
                    <a:lnTo>
                      <a:pt x="135" y="7"/>
                    </a:lnTo>
                    <a:lnTo>
                      <a:pt x="128" y="18"/>
                    </a:lnTo>
                    <a:lnTo>
                      <a:pt x="90" y="15"/>
                    </a:lnTo>
                    <a:lnTo>
                      <a:pt x="75" y="22"/>
                    </a:lnTo>
                    <a:lnTo>
                      <a:pt x="93" y="63"/>
                    </a:lnTo>
                    <a:lnTo>
                      <a:pt x="93" y="108"/>
                    </a:lnTo>
                    <a:lnTo>
                      <a:pt x="83" y="128"/>
                    </a:lnTo>
                    <a:lnTo>
                      <a:pt x="71" y="72"/>
                    </a:lnTo>
                    <a:lnTo>
                      <a:pt x="43" y="63"/>
                    </a:lnTo>
                    <a:lnTo>
                      <a:pt x="0" y="82"/>
                    </a:lnTo>
                    <a:lnTo>
                      <a:pt x="8" y="9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2" name="Freeform 247"/>
              <p:cNvSpPr>
                <a:spLocks/>
              </p:cNvSpPr>
              <p:nvPr/>
            </p:nvSpPr>
            <p:spPr bwMode="auto">
              <a:xfrm>
                <a:off x="6118722" y="5026286"/>
                <a:ext cx="244297" cy="204809"/>
              </a:xfrm>
              <a:custGeom>
                <a:avLst/>
                <a:gdLst>
                  <a:gd name="T0" fmla="*/ 0 w 132"/>
                  <a:gd name="T1" fmla="*/ 2147483647 h 127"/>
                  <a:gd name="T2" fmla="*/ 2147483647 w 132"/>
                  <a:gd name="T3" fmla="*/ 2147483647 h 127"/>
                  <a:gd name="T4" fmla="*/ 2147483647 w 132"/>
                  <a:gd name="T5" fmla="*/ 2147483647 h 127"/>
                  <a:gd name="T6" fmla="*/ 2147483647 w 132"/>
                  <a:gd name="T7" fmla="*/ 2147483647 h 127"/>
                  <a:gd name="T8" fmla="*/ 2147483647 w 132"/>
                  <a:gd name="T9" fmla="*/ 2147483647 h 127"/>
                  <a:gd name="T10" fmla="*/ 2147483647 w 132"/>
                  <a:gd name="T11" fmla="*/ 2147483647 h 127"/>
                  <a:gd name="T12" fmla="*/ 2147483647 w 132"/>
                  <a:gd name="T13" fmla="*/ 2147483647 h 127"/>
                  <a:gd name="T14" fmla="*/ 2147483647 w 132"/>
                  <a:gd name="T15" fmla="*/ 2147483647 h 127"/>
                  <a:gd name="T16" fmla="*/ 2147483647 w 132"/>
                  <a:gd name="T17" fmla="*/ 2147483647 h 127"/>
                  <a:gd name="T18" fmla="*/ 2147483647 w 132"/>
                  <a:gd name="T19" fmla="*/ 0 h 127"/>
                  <a:gd name="T20" fmla="*/ 2147483647 w 132"/>
                  <a:gd name="T21" fmla="*/ 0 h 127"/>
                  <a:gd name="T22" fmla="*/ 2147483647 w 132"/>
                  <a:gd name="T23" fmla="*/ 2147483647 h 127"/>
                  <a:gd name="T24" fmla="*/ 0 w 132"/>
                  <a:gd name="T25" fmla="*/ 2147483647 h 127"/>
                  <a:gd name="T26" fmla="*/ 0 w 132"/>
                  <a:gd name="T27" fmla="*/ 2147483647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
                  <a:gd name="T43" fmla="*/ 0 h 127"/>
                  <a:gd name="T44" fmla="*/ 132 w 132"/>
                  <a:gd name="T45" fmla="*/ 127 h 1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 h="127">
                    <a:moveTo>
                      <a:pt x="0" y="44"/>
                    </a:moveTo>
                    <a:lnTo>
                      <a:pt x="17" y="90"/>
                    </a:lnTo>
                    <a:lnTo>
                      <a:pt x="33" y="90"/>
                    </a:lnTo>
                    <a:lnTo>
                      <a:pt x="37" y="105"/>
                    </a:lnTo>
                    <a:lnTo>
                      <a:pt x="95" y="127"/>
                    </a:lnTo>
                    <a:lnTo>
                      <a:pt x="127" y="84"/>
                    </a:lnTo>
                    <a:lnTo>
                      <a:pt x="117" y="57"/>
                    </a:lnTo>
                    <a:lnTo>
                      <a:pt x="132" y="55"/>
                    </a:lnTo>
                    <a:lnTo>
                      <a:pt x="130" y="25"/>
                    </a:lnTo>
                    <a:lnTo>
                      <a:pt x="90" y="0"/>
                    </a:lnTo>
                    <a:lnTo>
                      <a:pt x="72" y="0"/>
                    </a:lnTo>
                    <a:lnTo>
                      <a:pt x="33" y="44"/>
                    </a:lnTo>
                    <a:lnTo>
                      <a:pt x="0" y="4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3" name="Freeform 248"/>
              <p:cNvSpPr>
                <a:spLocks/>
              </p:cNvSpPr>
              <p:nvPr/>
            </p:nvSpPr>
            <p:spPr bwMode="auto">
              <a:xfrm>
                <a:off x="5939203" y="5081119"/>
                <a:ext cx="296118" cy="291893"/>
              </a:xfrm>
              <a:custGeom>
                <a:avLst/>
                <a:gdLst>
                  <a:gd name="T0" fmla="*/ 0 w 160"/>
                  <a:gd name="T1" fmla="*/ 2147483647 h 181"/>
                  <a:gd name="T2" fmla="*/ 2147483647 w 160"/>
                  <a:gd name="T3" fmla="*/ 2147483647 h 181"/>
                  <a:gd name="T4" fmla="*/ 2147483647 w 160"/>
                  <a:gd name="T5" fmla="*/ 2147483647 h 181"/>
                  <a:gd name="T6" fmla="*/ 2147483647 w 160"/>
                  <a:gd name="T7" fmla="*/ 2147483647 h 181"/>
                  <a:gd name="T8" fmla="*/ 2147483647 w 160"/>
                  <a:gd name="T9" fmla="*/ 2147483647 h 181"/>
                  <a:gd name="T10" fmla="*/ 2147483647 w 160"/>
                  <a:gd name="T11" fmla="*/ 2147483647 h 181"/>
                  <a:gd name="T12" fmla="*/ 2147483647 w 160"/>
                  <a:gd name="T13" fmla="*/ 2147483647 h 181"/>
                  <a:gd name="T14" fmla="*/ 2147483647 w 160"/>
                  <a:gd name="T15" fmla="*/ 2147483647 h 181"/>
                  <a:gd name="T16" fmla="*/ 2147483647 w 160"/>
                  <a:gd name="T17" fmla="*/ 2147483647 h 181"/>
                  <a:gd name="T18" fmla="*/ 2147483647 w 160"/>
                  <a:gd name="T19" fmla="*/ 2147483647 h 181"/>
                  <a:gd name="T20" fmla="*/ 2147483647 w 160"/>
                  <a:gd name="T21" fmla="*/ 2147483647 h 181"/>
                  <a:gd name="T22" fmla="*/ 2147483647 w 160"/>
                  <a:gd name="T23" fmla="*/ 2147483647 h 181"/>
                  <a:gd name="T24" fmla="*/ 2147483647 w 160"/>
                  <a:gd name="T25" fmla="*/ 0 h 181"/>
                  <a:gd name="T26" fmla="*/ 2147483647 w 160"/>
                  <a:gd name="T27" fmla="*/ 2147483647 h 181"/>
                  <a:gd name="T28" fmla="*/ 2147483647 w 160"/>
                  <a:gd name="T29" fmla="*/ 2147483647 h 181"/>
                  <a:gd name="T30" fmla="*/ 0 w 160"/>
                  <a:gd name="T31" fmla="*/ 2147483647 h 181"/>
                  <a:gd name="T32" fmla="*/ 0 w 160"/>
                  <a:gd name="T33" fmla="*/ 2147483647 h 181"/>
                  <a:gd name="T34" fmla="*/ 0 w 160"/>
                  <a:gd name="T35" fmla="*/ 2147483647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81"/>
                  <a:gd name="T56" fmla="*/ 160 w 160"/>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81">
                    <a:moveTo>
                      <a:pt x="0" y="168"/>
                    </a:moveTo>
                    <a:lnTo>
                      <a:pt x="12" y="181"/>
                    </a:lnTo>
                    <a:lnTo>
                      <a:pt x="35" y="173"/>
                    </a:lnTo>
                    <a:lnTo>
                      <a:pt x="57" y="148"/>
                    </a:lnTo>
                    <a:lnTo>
                      <a:pt x="90" y="158"/>
                    </a:lnTo>
                    <a:lnTo>
                      <a:pt x="102" y="148"/>
                    </a:lnTo>
                    <a:lnTo>
                      <a:pt x="97" y="131"/>
                    </a:lnTo>
                    <a:lnTo>
                      <a:pt x="160" y="80"/>
                    </a:lnTo>
                    <a:lnTo>
                      <a:pt x="135" y="71"/>
                    </a:lnTo>
                    <a:lnTo>
                      <a:pt x="130" y="56"/>
                    </a:lnTo>
                    <a:lnTo>
                      <a:pt x="114" y="56"/>
                    </a:lnTo>
                    <a:lnTo>
                      <a:pt x="97" y="10"/>
                    </a:lnTo>
                    <a:lnTo>
                      <a:pt x="80" y="0"/>
                    </a:lnTo>
                    <a:lnTo>
                      <a:pt x="25" y="18"/>
                    </a:lnTo>
                    <a:lnTo>
                      <a:pt x="20" y="80"/>
                    </a:lnTo>
                    <a:lnTo>
                      <a:pt x="0" y="91"/>
                    </a:lnTo>
                    <a:lnTo>
                      <a:pt x="0" y="16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4" name="Freeform 249"/>
              <p:cNvSpPr>
                <a:spLocks/>
              </p:cNvSpPr>
              <p:nvPr/>
            </p:nvSpPr>
            <p:spPr bwMode="auto">
              <a:xfrm>
                <a:off x="5846664" y="5210131"/>
                <a:ext cx="494147" cy="420904"/>
              </a:xfrm>
              <a:custGeom>
                <a:avLst/>
                <a:gdLst>
                  <a:gd name="T0" fmla="*/ 0 w 267"/>
                  <a:gd name="T1" fmla="*/ 2147483647 h 261"/>
                  <a:gd name="T2" fmla="*/ 2147483647 w 267"/>
                  <a:gd name="T3" fmla="*/ 2147483647 h 261"/>
                  <a:gd name="T4" fmla="*/ 2147483647 w 267"/>
                  <a:gd name="T5" fmla="*/ 2147483647 h 261"/>
                  <a:gd name="T6" fmla="*/ 2147483647 w 267"/>
                  <a:gd name="T7" fmla="*/ 2147483647 h 261"/>
                  <a:gd name="T8" fmla="*/ 2147483647 w 267"/>
                  <a:gd name="T9" fmla="*/ 2147483647 h 261"/>
                  <a:gd name="T10" fmla="*/ 2147483647 w 267"/>
                  <a:gd name="T11" fmla="*/ 2147483647 h 261"/>
                  <a:gd name="T12" fmla="*/ 2147483647 w 267"/>
                  <a:gd name="T13" fmla="*/ 2147483647 h 261"/>
                  <a:gd name="T14" fmla="*/ 2147483647 w 267"/>
                  <a:gd name="T15" fmla="*/ 2147483647 h 261"/>
                  <a:gd name="T16" fmla="*/ 2147483647 w 267"/>
                  <a:gd name="T17" fmla="*/ 2147483647 h 261"/>
                  <a:gd name="T18" fmla="*/ 2147483647 w 267"/>
                  <a:gd name="T19" fmla="*/ 2147483647 h 261"/>
                  <a:gd name="T20" fmla="*/ 2147483647 w 267"/>
                  <a:gd name="T21" fmla="*/ 2147483647 h 261"/>
                  <a:gd name="T22" fmla="*/ 2147483647 w 267"/>
                  <a:gd name="T23" fmla="*/ 2147483647 h 261"/>
                  <a:gd name="T24" fmla="*/ 2147483647 w 267"/>
                  <a:gd name="T25" fmla="*/ 2147483647 h 261"/>
                  <a:gd name="T26" fmla="*/ 2147483647 w 267"/>
                  <a:gd name="T27" fmla="*/ 2147483647 h 261"/>
                  <a:gd name="T28" fmla="*/ 2147483647 w 267"/>
                  <a:gd name="T29" fmla="*/ 2147483647 h 261"/>
                  <a:gd name="T30" fmla="*/ 2147483647 w 267"/>
                  <a:gd name="T31" fmla="*/ 2147483647 h 261"/>
                  <a:gd name="T32" fmla="*/ 2147483647 w 267"/>
                  <a:gd name="T33" fmla="*/ 2147483647 h 261"/>
                  <a:gd name="T34" fmla="*/ 2147483647 w 267"/>
                  <a:gd name="T35" fmla="*/ 2147483647 h 261"/>
                  <a:gd name="T36" fmla="*/ 2147483647 w 267"/>
                  <a:gd name="T37" fmla="*/ 0 h 261"/>
                  <a:gd name="T38" fmla="*/ 2147483647 w 267"/>
                  <a:gd name="T39" fmla="*/ 2147483647 h 261"/>
                  <a:gd name="T40" fmla="*/ 2147483647 w 267"/>
                  <a:gd name="T41" fmla="*/ 2147483647 h 261"/>
                  <a:gd name="T42" fmla="*/ 2147483647 w 267"/>
                  <a:gd name="T43" fmla="*/ 2147483647 h 261"/>
                  <a:gd name="T44" fmla="*/ 2147483647 w 267"/>
                  <a:gd name="T45" fmla="*/ 2147483647 h 261"/>
                  <a:gd name="T46" fmla="*/ 2147483647 w 267"/>
                  <a:gd name="T47" fmla="*/ 2147483647 h 261"/>
                  <a:gd name="T48" fmla="*/ 2147483647 w 267"/>
                  <a:gd name="T49" fmla="*/ 2147483647 h 261"/>
                  <a:gd name="T50" fmla="*/ 2147483647 w 267"/>
                  <a:gd name="T51" fmla="*/ 2147483647 h 261"/>
                  <a:gd name="T52" fmla="*/ 2147483647 w 267"/>
                  <a:gd name="T53" fmla="*/ 2147483647 h 261"/>
                  <a:gd name="T54" fmla="*/ 2147483647 w 267"/>
                  <a:gd name="T55" fmla="*/ 2147483647 h 261"/>
                  <a:gd name="T56" fmla="*/ 2147483647 w 267"/>
                  <a:gd name="T57" fmla="*/ 2147483647 h 261"/>
                  <a:gd name="T58" fmla="*/ 2147483647 w 267"/>
                  <a:gd name="T59" fmla="*/ 2147483647 h 261"/>
                  <a:gd name="T60" fmla="*/ 0 w 267"/>
                  <a:gd name="T61" fmla="*/ 2147483647 h 261"/>
                  <a:gd name="T62" fmla="*/ 0 w 267"/>
                  <a:gd name="T63" fmla="*/ 2147483647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261"/>
                  <a:gd name="T98" fmla="*/ 267 w 267"/>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261">
                    <a:moveTo>
                      <a:pt x="0" y="134"/>
                    </a:moveTo>
                    <a:lnTo>
                      <a:pt x="30" y="191"/>
                    </a:lnTo>
                    <a:lnTo>
                      <a:pt x="24" y="223"/>
                    </a:lnTo>
                    <a:lnTo>
                      <a:pt x="35" y="254"/>
                    </a:lnTo>
                    <a:lnTo>
                      <a:pt x="55" y="261"/>
                    </a:lnTo>
                    <a:lnTo>
                      <a:pt x="82" y="244"/>
                    </a:lnTo>
                    <a:lnTo>
                      <a:pt x="114" y="241"/>
                    </a:lnTo>
                    <a:lnTo>
                      <a:pt x="162" y="219"/>
                    </a:lnTo>
                    <a:lnTo>
                      <a:pt x="205" y="194"/>
                    </a:lnTo>
                    <a:lnTo>
                      <a:pt x="262" y="116"/>
                    </a:lnTo>
                    <a:lnTo>
                      <a:pt x="267" y="99"/>
                    </a:lnTo>
                    <a:lnTo>
                      <a:pt x="252" y="96"/>
                    </a:lnTo>
                    <a:lnTo>
                      <a:pt x="235" y="111"/>
                    </a:lnTo>
                    <a:lnTo>
                      <a:pt x="222" y="109"/>
                    </a:lnTo>
                    <a:lnTo>
                      <a:pt x="229" y="89"/>
                    </a:lnTo>
                    <a:lnTo>
                      <a:pt x="232" y="81"/>
                    </a:lnTo>
                    <a:lnTo>
                      <a:pt x="250" y="81"/>
                    </a:lnTo>
                    <a:lnTo>
                      <a:pt x="242" y="13"/>
                    </a:lnTo>
                    <a:lnTo>
                      <a:pt x="207" y="0"/>
                    </a:lnTo>
                    <a:lnTo>
                      <a:pt x="147" y="46"/>
                    </a:lnTo>
                    <a:lnTo>
                      <a:pt x="152" y="68"/>
                    </a:lnTo>
                    <a:lnTo>
                      <a:pt x="140" y="78"/>
                    </a:lnTo>
                    <a:lnTo>
                      <a:pt x="107" y="68"/>
                    </a:lnTo>
                    <a:lnTo>
                      <a:pt x="89" y="89"/>
                    </a:lnTo>
                    <a:lnTo>
                      <a:pt x="64" y="101"/>
                    </a:lnTo>
                    <a:lnTo>
                      <a:pt x="50" y="88"/>
                    </a:lnTo>
                    <a:lnTo>
                      <a:pt x="50" y="128"/>
                    </a:lnTo>
                    <a:lnTo>
                      <a:pt x="35" y="146"/>
                    </a:lnTo>
                    <a:lnTo>
                      <a:pt x="19" y="139"/>
                    </a:lnTo>
                    <a:lnTo>
                      <a:pt x="14" y="116"/>
                    </a:lnTo>
                    <a:lnTo>
                      <a:pt x="0" y="13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5" name="Freeform 250"/>
              <p:cNvSpPr>
                <a:spLocks/>
              </p:cNvSpPr>
              <p:nvPr/>
            </p:nvSpPr>
            <p:spPr bwMode="auto">
              <a:xfrm>
                <a:off x="6257526" y="5340756"/>
                <a:ext cx="55522" cy="48381"/>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6" name="Freeform 251"/>
              <p:cNvSpPr>
                <a:spLocks/>
              </p:cNvSpPr>
              <p:nvPr/>
            </p:nvSpPr>
            <p:spPr bwMode="auto">
              <a:xfrm>
                <a:off x="6257526" y="5340756"/>
                <a:ext cx="55522" cy="48381"/>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7" name="Freeform 252"/>
              <p:cNvSpPr>
                <a:spLocks/>
              </p:cNvSpPr>
              <p:nvPr/>
            </p:nvSpPr>
            <p:spPr bwMode="auto">
              <a:xfrm>
                <a:off x="6152036" y="5418163"/>
                <a:ext cx="72179" cy="64506"/>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8" name="Freeform 253"/>
              <p:cNvSpPr>
                <a:spLocks/>
              </p:cNvSpPr>
              <p:nvPr/>
            </p:nvSpPr>
            <p:spPr bwMode="auto">
              <a:xfrm>
                <a:off x="6152036" y="5418163"/>
                <a:ext cx="72179" cy="64506"/>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9" name="Freeform 254"/>
              <p:cNvSpPr>
                <a:spLocks/>
              </p:cNvSpPr>
              <p:nvPr/>
            </p:nvSpPr>
            <p:spPr bwMode="auto">
              <a:xfrm>
                <a:off x="6670241" y="4900499"/>
                <a:ext cx="255402" cy="408004"/>
              </a:xfrm>
              <a:custGeom>
                <a:avLst/>
                <a:gdLst>
                  <a:gd name="T0" fmla="*/ 2147483647 w 138"/>
                  <a:gd name="T1" fmla="*/ 2147483647 h 253"/>
                  <a:gd name="T2" fmla="*/ 2147483647 w 138"/>
                  <a:gd name="T3" fmla="*/ 2147483647 h 253"/>
                  <a:gd name="T4" fmla="*/ 0 w 138"/>
                  <a:gd name="T5" fmla="*/ 2147483647 h 253"/>
                  <a:gd name="T6" fmla="*/ 2147483647 w 138"/>
                  <a:gd name="T7" fmla="*/ 2147483647 h 253"/>
                  <a:gd name="T8" fmla="*/ 2147483647 w 138"/>
                  <a:gd name="T9" fmla="*/ 2147483647 h 253"/>
                  <a:gd name="T10" fmla="*/ 2147483647 w 138"/>
                  <a:gd name="T11" fmla="*/ 2147483647 h 253"/>
                  <a:gd name="T12" fmla="*/ 2147483647 w 138"/>
                  <a:gd name="T13" fmla="*/ 2147483647 h 253"/>
                  <a:gd name="T14" fmla="*/ 2147483647 w 138"/>
                  <a:gd name="T15" fmla="*/ 2147483647 h 253"/>
                  <a:gd name="T16" fmla="*/ 2147483647 w 138"/>
                  <a:gd name="T17" fmla="*/ 2147483647 h 253"/>
                  <a:gd name="T18" fmla="*/ 2147483647 w 138"/>
                  <a:gd name="T19" fmla="*/ 2147483647 h 253"/>
                  <a:gd name="T20" fmla="*/ 2147483647 w 138"/>
                  <a:gd name="T21" fmla="*/ 2147483647 h 253"/>
                  <a:gd name="T22" fmla="*/ 2147483647 w 138"/>
                  <a:gd name="T23" fmla="*/ 2147483647 h 253"/>
                  <a:gd name="T24" fmla="*/ 2147483647 w 138"/>
                  <a:gd name="T25" fmla="*/ 2147483647 h 253"/>
                  <a:gd name="T26" fmla="*/ 2147483647 w 138"/>
                  <a:gd name="T27" fmla="*/ 2147483647 h 253"/>
                  <a:gd name="T28" fmla="*/ 2147483647 w 138"/>
                  <a:gd name="T29" fmla="*/ 2147483647 h 253"/>
                  <a:gd name="T30" fmla="*/ 2147483647 w 138"/>
                  <a:gd name="T31" fmla="*/ 2147483647 h 253"/>
                  <a:gd name="T32" fmla="*/ 2147483647 w 138"/>
                  <a:gd name="T33" fmla="*/ 2147483647 h 253"/>
                  <a:gd name="T34" fmla="*/ 2147483647 w 138"/>
                  <a:gd name="T35" fmla="*/ 2147483647 h 253"/>
                  <a:gd name="T36" fmla="*/ 2147483647 w 138"/>
                  <a:gd name="T37" fmla="*/ 2147483647 h 253"/>
                  <a:gd name="T38" fmla="*/ 2147483647 w 138"/>
                  <a:gd name="T39" fmla="*/ 2147483647 h 253"/>
                  <a:gd name="T40" fmla="*/ 2147483647 w 138"/>
                  <a:gd name="T41" fmla="*/ 0 h 253"/>
                  <a:gd name="T42" fmla="*/ 2147483647 w 138"/>
                  <a:gd name="T43" fmla="*/ 2147483647 h 253"/>
                  <a:gd name="T44" fmla="*/ 2147483647 w 138"/>
                  <a:gd name="T45" fmla="*/ 2147483647 h 253"/>
                  <a:gd name="T46" fmla="*/ 2147483647 w 138"/>
                  <a:gd name="T47" fmla="*/ 2147483647 h 253"/>
                  <a:gd name="T48" fmla="*/ 2147483647 w 138"/>
                  <a:gd name="T49" fmla="*/ 2147483647 h 253"/>
                  <a:gd name="T50" fmla="*/ 2147483647 w 138"/>
                  <a:gd name="T51" fmla="*/ 2147483647 h 253"/>
                  <a:gd name="T52" fmla="*/ 2147483647 w 138"/>
                  <a:gd name="T53" fmla="*/ 2147483647 h 253"/>
                  <a:gd name="T54" fmla="*/ 2147483647 w 138"/>
                  <a:gd name="T55" fmla="*/ 2147483647 h 2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253"/>
                  <a:gd name="T86" fmla="*/ 138 w 138"/>
                  <a:gd name="T87" fmla="*/ 253 h 2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253">
                    <a:moveTo>
                      <a:pt x="23" y="102"/>
                    </a:moveTo>
                    <a:lnTo>
                      <a:pt x="27" y="142"/>
                    </a:lnTo>
                    <a:lnTo>
                      <a:pt x="0" y="187"/>
                    </a:lnTo>
                    <a:lnTo>
                      <a:pt x="4" y="193"/>
                    </a:lnTo>
                    <a:lnTo>
                      <a:pt x="7" y="243"/>
                    </a:lnTo>
                    <a:lnTo>
                      <a:pt x="27" y="253"/>
                    </a:lnTo>
                    <a:lnTo>
                      <a:pt x="42" y="243"/>
                    </a:lnTo>
                    <a:lnTo>
                      <a:pt x="60" y="247"/>
                    </a:lnTo>
                    <a:lnTo>
                      <a:pt x="77" y="218"/>
                    </a:lnTo>
                    <a:lnTo>
                      <a:pt x="80" y="200"/>
                    </a:lnTo>
                    <a:lnTo>
                      <a:pt x="115" y="117"/>
                    </a:lnTo>
                    <a:lnTo>
                      <a:pt x="115" y="98"/>
                    </a:lnTo>
                    <a:lnTo>
                      <a:pt x="122" y="95"/>
                    </a:lnTo>
                    <a:lnTo>
                      <a:pt x="118" y="57"/>
                    </a:lnTo>
                    <a:lnTo>
                      <a:pt x="127" y="67"/>
                    </a:lnTo>
                    <a:lnTo>
                      <a:pt x="132" y="87"/>
                    </a:lnTo>
                    <a:lnTo>
                      <a:pt x="135" y="82"/>
                    </a:lnTo>
                    <a:lnTo>
                      <a:pt x="138" y="54"/>
                    </a:lnTo>
                    <a:lnTo>
                      <a:pt x="132" y="30"/>
                    </a:lnTo>
                    <a:lnTo>
                      <a:pt x="123" y="12"/>
                    </a:lnTo>
                    <a:lnTo>
                      <a:pt x="115" y="0"/>
                    </a:lnTo>
                    <a:lnTo>
                      <a:pt x="82" y="67"/>
                    </a:lnTo>
                    <a:lnTo>
                      <a:pt x="67" y="65"/>
                    </a:lnTo>
                    <a:lnTo>
                      <a:pt x="63" y="80"/>
                    </a:lnTo>
                    <a:lnTo>
                      <a:pt x="52" y="77"/>
                    </a:lnTo>
                    <a:lnTo>
                      <a:pt x="30" y="93"/>
                    </a:lnTo>
                    <a:lnTo>
                      <a:pt x="23" y="10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0" name="Freeform 255"/>
              <p:cNvSpPr>
                <a:spLocks/>
              </p:cNvSpPr>
              <p:nvPr/>
            </p:nvSpPr>
            <p:spPr bwMode="auto">
              <a:xfrm>
                <a:off x="5335860" y="2647601"/>
                <a:ext cx="9255" cy="24190"/>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1" name="Freeform 256"/>
              <p:cNvSpPr>
                <a:spLocks/>
              </p:cNvSpPr>
              <p:nvPr/>
            </p:nvSpPr>
            <p:spPr bwMode="auto">
              <a:xfrm>
                <a:off x="5335860" y="2647601"/>
                <a:ext cx="9255" cy="24190"/>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2" name="Freeform 257"/>
              <p:cNvSpPr>
                <a:spLocks/>
              </p:cNvSpPr>
              <p:nvPr/>
            </p:nvSpPr>
            <p:spPr bwMode="auto">
              <a:xfrm>
                <a:off x="5321053" y="2647601"/>
                <a:ext cx="9255" cy="16127"/>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3" name="Freeform 258"/>
              <p:cNvSpPr>
                <a:spLocks/>
              </p:cNvSpPr>
              <p:nvPr/>
            </p:nvSpPr>
            <p:spPr bwMode="auto">
              <a:xfrm>
                <a:off x="5321053" y="2647601"/>
                <a:ext cx="9255" cy="16127"/>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4" name="Freeform 259"/>
              <p:cNvSpPr>
                <a:spLocks/>
              </p:cNvSpPr>
              <p:nvPr/>
            </p:nvSpPr>
            <p:spPr bwMode="auto">
              <a:xfrm>
                <a:off x="5326607" y="2615349"/>
                <a:ext cx="24059" cy="20965"/>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5" name="Freeform 260"/>
              <p:cNvSpPr>
                <a:spLocks/>
              </p:cNvSpPr>
              <p:nvPr/>
            </p:nvSpPr>
            <p:spPr bwMode="auto">
              <a:xfrm>
                <a:off x="5326607" y="2615349"/>
                <a:ext cx="24059" cy="20965"/>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6" name="Freeform 261"/>
              <p:cNvSpPr>
                <a:spLocks/>
              </p:cNvSpPr>
              <p:nvPr/>
            </p:nvSpPr>
            <p:spPr bwMode="auto">
              <a:xfrm>
                <a:off x="5415441" y="2607287"/>
                <a:ext cx="16656" cy="8064"/>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7" name="Freeform 262"/>
              <p:cNvSpPr>
                <a:spLocks/>
              </p:cNvSpPr>
              <p:nvPr/>
            </p:nvSpPr>
            <p:spPr bwMode="auto">
              <a:xfrm>
                <a:off x="5415441" y="2607287"/>
                <a:ext cx="16656" cy="8064"/>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8" name="Freeform 263"/>
              <p:cNvSpPr>
                <a:spLocks/>
              </p:cNvSpPr>
              <p:nvPr/>
            </p:nvSpPr>
            <p:spPr bwMode="auto">
              <a:xfrm>
                <a:off x="5295143" y="2733073"/>
                <a:ext cx="64777" cy="5644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9" name="Freeform 264"/>
              <p:cNvSpPr>
                <a:spLocks/>
              </p:cNvSpPr>
              <p:nvPr/>
            </p:nvSpPr>
            <p:spPr bwMode="auto">
              <a:xfrm>
                <a:off x="5295143" y="2733073"/>
                <a:ext cx="64777" cy="5644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0" name="Freeform 266"/>
              <p:cNvSpPr>
                <a:spLocks/>
              </p:cNvSpPr>
              <p:nvPr/>
            </p:nvSpPr>
            <p:spPr bwMode="auto">
              <a:xfrm>
                <a:off x="5218339" y="2729578"/>
                <a:ext cx="116598" cy="130626"/>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2147483647 w 63"/>
                  <a:gd name="T13" fmla="*/ 2147483647 h 81"/>
                  <a:gd name="T14" fmla="*/ 2147483647 w 63"/>
                  <a:gd name="T15" fmla="*/ 2147483647 h 81"/>
                  <a:gd name="T16" fmla="*/ 2147483647 w 63"/>
                  <a:gd name="T17" fmla="*/ 2147483647 h 81"/>
                  <a:gd name="T18" fmla="*/ 2147483647 w 63"/>
                  <a:gd name="T19" fmla="*/ 2147483647 h 81"/>
                  <a:gd name="T20" fmla="*/ 2147483647 w 63"/>
                  <a:gd name="T21" fmla="*/ 2147483647 h 81"/>
                  <a:gd name="T22" fmla="*/ 2147483647 w 63"/>
                  <a:gd name="T23" fmla="*/ 2147483647 h 81"/>
                  <a:gd name="T24" fmla="*/ 0 w 63"/>
                  <a:gd name="T25" fmla="*/ 2147483647 h 81"/>
                  <a:gd name="T26" fmla="*/ 2147483647 w 63"/>
                  <a:gd name="T27" fmla="*/ 2147483647 h 81"/>
                  <a:gd name="T28" fmla="*/ 2147483647 w 63"/>
                  <a:gd name="T29" fmla="*/ 2147483647 h 81"/>
                  <a:gd name="T30" fmla="*/ 2147483647 w 63"/>
                  <a:gd name="T31" fmla="*/ 2147483647 h 81"/>
                  <a:gd name="T32" fmla="*/ 2147483647 w 63"/>
                  <a:gd name="T33" fmla="*/ 2147483647 h 81"/>
                  <a:gd name="T34" fmla="*/ 2147483647 w 63"/>
                  <a:gd name="T35" fmla="*/ 2147483647 h 81"/>
                  <a:gd name="T36" fmla="*/ 2147483647 w 63"/>
                  <a:gd name="T37" fmla="*/ 2147483647 h 81"/>
                  <a:gd name="T38" fmla="*/ 2147483647 w 63"/>
                  <a:gd name="T39" fmla="*/ 2147483647 h 81"/>
                  <a:gd name="T40" fmla="*/ 2147483647 w 63"/>
                  <a:gd name="T41" fmla="*/ 2147483647 h 81"/>
                  <a:gd name="T42" fmla="*/ 2147483647 w 63"/>
                  <a:gd name="T43" fmla="*/ 2147483647 h 81"/>
                  <a:gd name="T44" fmla="*/ 2147483647 w 63"/>
                  <a:gd name="T45" fmla="*/ 2147483647 h 81"/>
                  <a:gd name="T46" fmla="*/ 2147483647 w 63"/>
                  <a:gd name="T47" fmla="*/ 2147483647 h 81"/>
                  <a:gd name="T48" fmla="*/ 2147483647 w 63"/>
                  <a:gd name="T49" fmla="*/ 2147483647 h 81"/>
                  <a:gd name="T50" fmla="*/ 2147483647 w 63"/>
                  <a:gd name="T51" fmla="*/ 2147483647 h 81"/>
                  <a:gd name="T52" fmla="*/ 2147483647 w 63"/>
                  <a:gd name="T53" fmla="*/ 2147483647 h 81"/>
                  <a:gd name="T54" fmla="*/ 2147483647 w 63"/>
                  <a:gd name="T55" fmla="*/ 2147483647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53" y="3"/>
                    </a:moveTo>
                    <a:lnTo>
                      <a:pt x="53" y="0"/>
                    </a:lnTo>
                    <a:lnTo>
                      <a:pt x="42" y="6"/>
                    </a:lnTo>
                    <a:lnTo>
                      <a:pt x="33" y="8"/>
                    </a:lnTo>
                    <a:lnTo>
                      <a:pt x="23" y="11"/>
                    </a:lnTo>
                    <a:lnTo>
                      <a:pt x="32" y="20"/>
                    </a:lnTo>
                    <a:lnTo>
                      <a:pt x="18" y="18"/>
                    </a:lnTo>
                    <a:lnTo>
                      <a:pt x="13" y="23"/>
                    </a:lnTo>
                    <a:lnTo>
                      <a:pt x="17" y="35"/>
                    </a:lnTo>
                    <a:lnTo>
                      <a:pt x="12" y="36"/>
                    </a:lnTo>
                    <a:lnTo>
                      <a:pt x="12" y="40"/>
                    </a:lnTo>
                    <a:lnTo>
                      <a:pt x="18" y="48"/>
                    </a:lnTo>
                    <a:lnTo>
                      <a:pt x="0" y="65"/>
                    </a:lnTo>
                    <a:lnTo>
                      <a:pt x="13" y="78"/>
                    </a:lnTo>
                    <a:lnTo>
                      <a:pt x="32" y="81"/>
                    </a:lnTo>
                    <a:lnTo>
                      <a:pt x="43" y="66"/>
                    </a:lnTo>
                    <a:lnTo>
                      <a:pt x="53" y="78"/>
                    </a:lnTo>
                    <a:lnTo>
                      <a:pt x="60" y="71"/>
                    </a:lnTo>
                    <a:lnTo>
                      <a:pt x="57" y="55"/>
                    </a:lnTo>
                    <a:lnTo>
                      <a:pt x="62" y="50"/>
                    </a:lnTo>
                    <a:lnTo>
                      <a:pt x="63" y="36"/>
                    </a:lnTo>
                    <a:lnTo>
                      <a:pt x="60" y="38"/>
                    </a:lnTo>
                    <a:lnTo>
                      <a:pt x="47" y="30"/>
                    </a:lnTo>
                    <a:lnTo>
                      <a:pt x="43" y="31"/>
                    </a:lnTo>
                    <a:lnTo>
                      <a:pt x="38" y="26"/>
                    </a:lnTo>
                    <a:lnTo>
                      <a:pt x="43" y="13"/>
                    </a:lnTo>
                    <a:lnTo>
                      <a:pt x="53"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1" name="Freeform 267"/>
              <p:cNvSpPr>
                <a:spLocks/>
              </p:cNvSpPr>
              <p:nvPr/>
            </p:nvSpPr>
            <p:spPr bwMode="auto">
              <a:xfrm>
                <a:off x="5354368" y="2805645"/>
                <a:ext cx="61075" cy="72570"/>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2" name="Freeform 268"/>
              <p:cNvSpPr>
                <a:spLocks/>
              </p:cNvSpPr>
              <p:nvPr/>
            </p:nvSpPr>
            <p:spPr bwMode="auto">
              <a:xfrm>
                <a:off x="5354368" y="2805645"/>
                <a:ext cx="61075" cy="72570"/>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3" name="Freeform 269"/>
              <p:cNvSpPr>
                <a:spLocks/>
              </p:cNvSpPr>
              <p:nvPr/>
            </p:nvSpPr>
            <p:spPr bwMode="auto">
              <a:xfrm>
                <a:off x="5339560" y="2737912"/>
                <a:ext cx="177671" cy="180620"/>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4" name="Freeform 270"/>
              <p:cNvSpPr>
                <a:spLocks/>
              </p:cNvSpPr>
              <p:nvPr/>
            </p:nvSpPr>
            <p:spPr bwMode="auto">
              <a:xfrm>
                <a:off x="5343262" y="2742334"/>
                <a:ext cx="177671" cy="180620"/>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5" name="Freeform 271"/>
              <p:cNvSpPr>
                <a:spLocks/>
              </p:cNvSpPr>
              <p:nvPr/>
            </p:nvSpPr>
            <p:spPr bwMode="auto">
              <a:xfrm>
                <a:off x="5348818" y="2615349"/>
                <a:ext cx="98088" cy="174168"/>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6" name="Freeform 272"/>
              <p:cNvSpPr>
                <a:spLocks/>
              </p:cNvSpPr>
              <p:nvPr/>
            </p:nvSpPr>
            <p:spPr bwMode="auto">
              <a:xfrm>
                <a:off x="5348818" y="2615349"/>
                <a:ext cx="98088" cy="174168"/>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7" name="Freeform 273"/>
              <p:cNvSpPr>
                <a:spLocks/>
              </p:cNvSpPr>
              <p:nvPr/>
            </p:nvSpPr>
            <p:spPr bwMode="auto">
              <a:xfrm>
                <a:off x="7450296" y="2816931"/>
                <a:ext cx="1610142" cy="1149830"/>
              </a:xfrm>
              <a:custGeom>
                <a:avLst/>
                <a:gdLst>
                  <a:gd name="T0" fmla="*/ 2147483647 w 870"/>
                  <a:gd name="T1" fmla="*/ 2147483647 h 713"/>
                  <a:gd name="T2" fmla="*/ 2147483647 w 870"/>
                  <a:gd name="T3" fmla="*/ 2147483647 h 713"/>
                  <a:gd name="T4" fmla="*/ 2147483647 w 870"/>
                  <a:gd name="T5" fmla="*/ 2147483647 h 713"/>
                  <a:gd name="T6" fmla="*/ 2147483647 w 870"/>
                  <a:gd name="T7" fmla="*/ 2147483647 h 713"/>
                  <a:gd name="T8" fmla="*/ 2147483647 w 870"/>
                  <a:gd name="T9" fmla="*/ 2147483647 h 713"/>
                  <a:gd name="T10" fmla="*/ 2147483647 w 870"/>
                  <a:gd name="T11" fmla="*/ 2147483647 h 713"/>
                  <a:gd name="T12" fmla="*/ 2147483647 w 870"/>
                  <a:gd name="T13" fmla="*/ 2147483647 h 713"/>
                  <a:gd name="T14" fmla="*/ 2147483647 w 870"/>
                  <a:gd name="T15" fmla="*/ 2147483647 h 713"/>
                  <a:gd name="T16" fmla="*/ 2147483647 w 870"/>
                  <a:gd name="T17" fmla="*/ 2147483647 h 713"/>
                  <a:gd name="T18" fmla="*/ 2147483647 w 870"/>
                  <a:gd name="T19" fmla="*/ 2147483647 h 713"/>
                  <a:gd name="T20" fmla="*/ 2147483647 w 870"/>
                  <a:gd name="T21" fmla="*/ 2147483647 h 713"/>
                  <a:gd name="T22" fmla="*/ 2147483647 w 870"/>
                  <a:gd name="T23" fmla="*/ 2147483647 h 713"/>
                  <a:gd name="T24" fmla="*/ 2147483647 w 870"/>
                  <a:gd name="T25" fmla="*/ 2147483647 h 713"/>
                  <a:gd name="T26" fmla="*/ 2147483647 w 870"/>
                  <a:gd name="T27" fmla="*/ 2147483647 h 713"/>
                  <a:gd name="T28" fmla="*/ 2147483647 w 870"/>
                  <a:gd name="T29" fmla="*/ 2147483647 h 713"/>
                  <a:gd name="T30" fmla="*/ 2147483647 w 870"/>
                  <a:gd name="T31" fmla="*/ 2147483647 h 713"/>
                  <a:gd name="T32" fmla="*/ 2147483647 w 870"/>
                  <a:gd name="T33" fmla="*/ 2147483647 h 713"/>
                  <a:gd name="T34" fmla="*/ 2147483647 w 870"/>
                  <a:gd name="T35" fmla="*/ 2147483647 h 713"/>
                  <a:gd name="T36" fmla="*/ 2147483647 w 870"/>
                  <a:gd name="T37" fmla="*/ 2147483647 h 713"/>
                  <a:gd name="T38" fmla="*/ 2147483647 w 870"/>
                  <a:gd name="T39" fmla="*/ 2147483647 h 713"/>
                  <a:gd name="T40" fmla="*/ 2147483647 w 870"/>
                  <a:gd name="T41" fmla="*/ 2147483647 h 713"/>
                  <a:gd name="T42" fmla="*/ 2147483647 w 870"/>
                  <a:gd name="T43" fmla="*/ 2147483647 h 713"/>
                  <a:gd name="T44" fmla="*/ 2147483647 w 870"/>
                  <a:gd name="T45" fmla="*/ 2147483647 h 713"/>
                  <a:gd name="T46" fmla="*/ 2147483647 w 870"/>
                  <a:gd name="T47" fmla="*/ 2147483647 h 713"/>
                  <a:gd name="T48" fmla="*/ 2147483647 w 870"/>
                  <a:gd name="T49" fmla="*/ 2147483647 h 713"/>
                  <a:gd name="T50" fmla="*/ 2147483647 w 870"/>
                  <a:gd name="T51" fmla="*/ 2147483647 h 713"/>
                  <a:gd name="T52" fmla="*/ 2147483647 w 870"/>
                  <a:gd name="T53" fmla="*/ 2147483647 h 713"/>
                  <a:gd name="T54" fmla="*/ 2147483647 w 870"/>
                  <a:gd name="T55" fmla="*/ 2147483647 h 713"/>
                  <a:gd name="T56" fmla="*/ 2147483647 w 870"/>
                  <a:gd name="T57" fmla="*/ 0 h 713"/>
                  <a:gd name="T58" fmla="*/ 2147483647 w 870"/>
                  <a:gd name="T59" fmla="*/ 2147483647 h 713"/>
                  <a:gd name="T60" fmla="*/ 2147483647 w 870"/>
                  <a:gd name="T61" fmla="*/ 2147483647 h 713"/>
                  <a:gd name="T62" fmla="*/ 2147483647 w 870"/>
                  <a:gd name="T63" fmla="*/ 2147483647 h 713"/>
                  <a:gd name="T64" fmla="*/ 2147483647 w 870"/>
                  <a:gd name="T65" fmla="*/ 2147483647 h 713"/>
                  <a:gd name="T66" fmla="*/ 2147483647 w 870"/>
                  <a:gd name="T67" fmla="*/ 2147483647 h 713"/>
                  <a:gd name="T68" fmla="*/ 2147483647 w 870"/>
                  <a:gd name="T69" fmla="*/ 2147483647 h 713"/>
                  <a:gd name="T70" fmla="*/ 2147483647 w 870"/>
                  <a:gd name="T71" fmla="*/ 2147483647 h 713"/>
                  <a:gd name="T72" fmla="*/ 2147483647 w 870"/>
                  <a:gd name="T73" fmla="*/ 2147483647 h 713"/>
                  <a:gd name="T74" fmla="*/ 2147483647 w 870"/>
                  <a:gd name="T75" fmla="*/ 2147483647 h 713"/>
                  <a:gd name="T76" fmla="*/ 2147483647 w 870"/>
                  <a:gd name="T77" fmla="*/ 2147483647 h 713"/>
                  <a:gd name="T78" fmla="*/ 2147483647 w 870"/>
                  <a:gd name="T79" fmla="*/ 2147483647 h 713"/>
                  <a:gd name="T80" fmla="*/ 2147483647 w 870"/>
                  <a:gd name="T81" fmla="*/ 2147483647 h 713"/>
                  <a:gd name="T82" fmla="*/ 2147483647 w 870"/>
                  <a:gd name="T83" fmla="*/ 2147483647 h 713"/>
                  <a:gd name="T84" fmla="*/ 2147483647 w 870"/>
                  <a:gd name="T85" fmla="*/ 2147483647 h 7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0"/>
                  <a:gd name="T130" fmla="*/ 0 h 713"/>
                  <a:gd name="T131" fmla="*/ 870 w 870"/>
                  <a:gd name="T132" fmla="*/ 713 h 7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0" h="713">
                    <a:moveTo>
                      <a:pt x="22" y="392"/>
                    </a:moveTo>
                    <a:lnTo>
                      <a:pt x="37" y="427"/>
                    </a:lnTo>
                    <a:lnTo>
                      <a:pt x="69" y="430"/>
                    </a:lnTo>
                    <a:lnTo>
                      <a:pt x="90" y="417"/>
                    </a:lnTo>
                    <a:lnTo>
                      <a:pt x="90" y="442"/>
                    </a:lnTo>
                    <a:lnTo>
                      <a:pt x="74" y="475"/>
                    </a:lnTo>
                    <a:lnTo>
                      <a:pt x="72" y="487"/>
                    </a:lnTo>
                    <a:lnTo>
                      <a:pt x="82" y="515"/>
                    </a:lnTo>
                    <a:lnTo>
                      <a:pt x="94" y="524"/>
                    </a:lnTo>
                    <a:lnTo>
                      <a:pt x="109" y="529"/>
                    </a:lnTo>
                    <a:lnTo>
                      <a:pt x="147" y="542"/>
                    </a:lnTo>
                    <a:lnTo>
                      <a:pt x="177" y="567"/>
                    </a:lnTo>
                    <a:lnTo>
                      <a:pt x="207" y="560"/>
                    </a:lnTo>
                    <a:lnTo>
                      <a:pt x="213" y="579"/>
                    </a:lnTo>
                    <a:lnTo>
                      <a:pt x="243" y="579"/>
                    </a:lnTo>
                    <a:lnTo>
                      <a:pt x="275" y="579"/>
                    </a:lnTo>
                    <a:lnTo>
                      <a:pt x="305" y="574"/>
                    </a:lnTo>
                    <a:lnTo>
                      <a:pt x="330" y="554"/>
                    </a:lnTo>
                    <a:lnTo>
                      <a:pt x="353" y="554"/>
                    </a:lnTo>
                    <a:lnTo>
                      <a:pt x="353" y="567"/>
                    </a:lnTo>
                    <a:lnTo>
                      <a:pt x="397" y="579"/>
                    </a:lnTo>
                    <a:lnTo>
                      <a:pt x="410" y="609"/>
                    </a:lnTo>
                    <a:lnTo>
                      <a:pt x="410" y="632"/>
                    </a:lnTo>
                    <a:lnTo>
                      <a:pt x="425" y="650"/>
                    </a:lnTo>
                    <a:lnTo>
                      <a:pt x="450" y="653"/>
                    </a:lnTo>
                    <a:lnTo>
                      <a:pt x="455" y="683"/>
                    </a:lnTo>
                    <a:lnTo>
                      <a:pt x="470" y="687"/>
                    </a:lnTo>
                    <a:lnTo>
                      <a:pt x="503" y="668"/>
                    </a:lnTo>
                    <a:lnTo>
                      <a:pt x="522" y="670"/>
                    </a:lnTo>
                    <a:lnTo>
                      <a:pt x="523" y="683"/>
                    </a:lnTo>
                    <a:lnTo>
                      <a:pt x="537" y="693"/>
                    </a:lnTo>
                    <a:lnTo>
                      <a:pt x="560" y="688"/>
                    </a:lnTo>
                    <a:lnTo>
                      <a:pt x="567" y="713"/>
                    </a:lnTo>
                    <a:lnTo>
                      <a:pt x="585" y="713"/>
                    </a:lnTo>
                    <a:lnTo>
                      <a:pt x="585" y="693"/>
                    </a:lnTo>
                    <a:lnTo>
                      <a:pt x="615" y="688"/>
                    </a:lnTo>
                    <a:lnTo>
                      <a:pt x="627" y="670"/>
                    </a:lnTo>
                    <a:lnTo>
                      <a:pt x="645" y="677"/>
                    </a:lnTo>
                    <a:lnTo>
                      <a:pt x="677" y="657"/>
                    </a:lnTo>
                    <a:lnTo>
                      <a:pt x="712" y="615"/>
                    </a:lnTo>
                    <a:lnTo>
                      <a:pt x="712" y="604"/>
                    </a:lnTo>
                    <a:lnTo>
                      <a:pt x="723" y="597"/>
                    </a:lnTo>
                    <a:lnTo>
                      <a:pt x="732" y="574"/>
                    </a:lnTo>
                    <a:lnTo>
                      <a:pt x="743" y="542"/>
                    </a:lnTo>
                    <a:lnTo>
                      <a:pt x="743" y="535"/>
                    </a:lnTo>
                    <a:lnTo>
                      <a:pt x="723" y="542"/>
                    </a:lnTo>
                    <a:lnTo>
                      <a:pt x="712" y="524"/>
                    </a:lnTo>
                    <a:lnTo>
                      <a:pt x="718" y="512"/>
                    </a:lnTo>
                    <a:lnTo>
                      <a:pt x="707" y="494"/>
                    </a:lnTo>
                    <a:lnTo>
                      <a:pt x="732" y="494"/>
                    </a:lnTo>
                    <a:lnTo>
                      <a:pt x="723" y="475"/>
                    </a:lnTo>
                    <a:lnTo>
                      <a:pt x="707" y="444"/>
                    </a:lnTo>
                    <a:lnTo>
                      <a:pt x="688" y="432"/>
                    </a:lnTo>
                    <a:lnTo>
                      <a:pt x="688" y="421"/>
                    </a:lnTo>
                    <a:lnTo>
                      <a:pt x="718" y="391"/>
                    </a:lnTo>
                    <a:lnTo>
                      <a:pt x="700" y="377"/>
                    </a:lnTo>
                    <a:lnTo>
                      <a:pt x="693" y="372"/>
                    </a:lnTo>
                    <a:lnTo>
                      <a:pt x="682" y="391"/>
                    </a:lnTo>
                    <a:lnTo>
                      <a:pt x="663" y="377"/>
                    </a:lnTo>
                    <a:lnTo>
                      <a:pt x="652" y="366"/>
                    </a:lnTo>
                    <a:lnTo>
                      <a:pt x="652" y="347"/>
                    </a:lnTo>
                    <a:lnTo>
                      <a:pt x="682" y="329"/>
                    </a:lnTo>
                    <a:lnTo>
                      <a:pt x="700" y="306"/>
                    </a:lnTo>
                    <a:lnTo>
                      <a:pt x="707" y="312"/>
                    </a:lnTo>
                    <a:lnTo>
                      <a:pt x="707" y="329"/>
                    </a:lnTo>
                    <a:lnTo>
                      <a:pt x="707" y="342"/>
                    </a:lnTo>
                    <a:lnTo>
                      <a:pt x="732" y="329"/>
                    </a:lnTo>
                    <a:lnTo>
                      <a:pt x="748" y="324"/>
                    </a:lnTo>
                    <a:lnTo>
                      <a:pt x="768" y="299"/>
                    </a:lnTo>
                    <a:lnTo>
                      <a:pt x="778" y="287"/>
                    </a:lnTo>
                    <a:lnTo>
                      <a:pt x="798" y="274"/>
                    </a:lnTo>
                    <a:lnTo>
                      <a:pt x="803" y="257"/>
                    </a:lnTo>
                    <a:lnTo>
                      <a:pt x="821" y="238"/>
                    </a:lnTo>
                    <a:lnTo>
                      <a:pt x="821" y="226"/>
                    </a:lnTo>
                    <a:lnTo>
                      <a:pt x="828" y="214"/>
                    </a:lnTo>
                    <a:lnTo>
                      <a:pt x="833" y="189"/>
                    </a:lnTo>
                    <a:lnTo>
                      <a:pt x="851" y="196"/>
                    </a:lnTo>
                    <a:lnTo>
                      <a:pt x="870" y="148"/>
                    </a:lnTo>
                    <a:lnTo>
                      <a:pt x="858" y="116"/>
                    </a:lnTo>
                    <a:lnTo>
                      <a:pt x="830" y="134"/>
                    </a:lnTo>
                    <a:lnTo>
                      <a:pt x="798" y="123"/>
                    </a:lnTo>
                    <a:lnTo>
                      <a:pt x="798" y="111"/>
                    </a:lnTo>
                    <a:lnTo>
                      <a:pt x="778" y="98"/>
                    </a:lnTo>
                    <a:lnTo>
                      <a:pt x="748" y="98"/>
                    </a:lnTo>
                    <a:lnTo>
                      <a:pt x="712" y="56"/>
                    </a:lnTo>
                    <a:lnTo>
                      <a:pt x="707" y="20"/>
                    </a:lnTo>
                    <a:lnTo>
                      <a:pt x="682" y="0"/>
                    </a:lnTo>
                    <a:lnTo>
                      <a:pt x="615" y="26"/>
                    </a:lnTo>
                    <a:lnTo>
                      <a:pt x="633" y="31"/>
                    </a:lnTo>
                    <a:lnTo>
                      <a:pt x="627" y="45"/>
                    </a:lnTo>
                    <a:lnTo>
                      <a:pt x="627" y="86"/>
                    </a:lnTo>
                    <a:lnTo>
                      <a:pt x="597" y="104"/>
                    </a:lnTo>
                    <a:lnTo>
                      <a:pt x="585" y="116"/>
                    </a:lnTo>
                    <a:lnTo>
                      <a:pt x="585" y="148"/>
                    </a:lnTo>
                    <a:lnTo>
                      <a:pt x="615" y="148"/>
                    </a:lnTo>
                    <a:lnTo>
                      <a:pt x="627" y="141"/>
                    </a:lnTo>
                    <a:lnTo>
                      <a:pt x="638" y="159"/>
                    </a:lnTo>
                    <a:lnTo>
                      <a:pt x="638" y="171"/>
                    </a:lnTo>
                    <a:lnTo>
                      <a:pt x="638" y="183"/>
                    </a:lnTo>
                    <a:lnTo>
                      <a:pt x="622" y="183"/>
                    </a:lnTo>
                    <a:lnTo>
                      <a:pt x="585" y="219"/>
                    </a:lnTo>
                    <a:lnTo>
                      <a:pt x="542" y="233"/>
                    </a:lnTo>
                    <a:lnTo>
                      <a:pt x="542" y="257"/>
                    </a:lnTo>
                    <a:lnTo>
                      <a:pt x="512" y="281"/>
                    </a:lnTo>
                    <a:lnTo>
                      <a:pt x="450" y="299"/>
                    </a:lnTo>
                    <a:lnTo>
                      <a:pt x="438" y="306"/>
                    </a:lnTo>
                    <a:lnTo>
                      <a:pt x="383" y="287"/>
                    </a:lnTo>
                    <a:lnTo>
                      <a:pt x="372" y="281"/>
                    </a:lnTo>
                    <a:lnTo>
                      <a:pt x="330" y="281"/>
                    </a:lnTo>
                    <a:lnTo>
                      <a:pt x="287" y="244"/>
                    </a:lnTo>
                    <a:lnTo>
                      <a:pt x="257" y="244"/>
                    </a:lnTo>
                    <a:lnTo>
                      <a:pt x="227" y="233"/>
                    </a:lnTo>
                    <a:lnTo>
                      <a:pt x="227" y="196"/>
                    </a:lnTo>
                    <a:lnTo>
                      <a:pt x="213" y="178"/>
                    </a:lnTo>
                    <a:lnTo>
                      <a:pt x="183" y="171"/>
                    </a:lnTo>
                    <a:lnTo>
                      <a:pt x="170" y="159"/>
                    </a:lnTo>
                    <a:lnTo>
                      <a:pt x="159" y="183"/>
                    </a:lnTo>
                    <a:lnTo>
                      <a:pt x="122" y="196"/>
                    </a:lnTo>
                    <a:lnTo>
                      <a:pt x="104" y="219"/>
                    </a:lnTo>
                    <a:lnTo>
                      <a:pt x="115" y="238"/>
                    </a:lnTo>
                    <a:lnTo>
                      <a:pt x="79" y="244"/>
                    </a:lnTo>
                    <a:lnTo>
                      <a:pt x="99" y="269"/>
                    </a:lnTo>
                    <a:lnTo>
                      <a:pt x="99" y="287"/>
                    </a:lnTo>
                    <a:lnTo>
                      <a:pt x="74" y="312"/>
                    </a:lnTo>
                    <a:lnTo>
                      <a:pt x="55" y="329"/>
                    </a:lnTo>
                    <a:lnTo>
                      <a:pt x="30" y="329"/>
                    </a:lnTo>
                    <a:lnTo>
                      <a:pt x="0" y="354"/>
                    </a:lnTo>
                    <a:lnTo>
                      <a:pt x="22" y="39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8" name="Freeform 274"/>
              <p:cNvSpPr>
                <a:spLocks/>
              </p:cNvSpPr>
              <p:nvPr/>
            </p:nvSpPr>
            <p:spPr bwMode="auto">
              <a:xfrm>
                <a:off x="7775131" y="2944333"/>
                <a:ext cx="867996" cy="362851"/>
              </a:xfrm>
              <a:custGeom>
                <a:avLst/>
                <a:gdLst>
                  <a:gd name="T0" fmla="*/ 0 w 469"/>
                  <a:gd name="T1" fmla="*/ 2147483647 h 225"/>
                  <a:gd name="T2" fmla="*/ 2147483647 w 469"/>
                  <a:gd name="T3" fmla="*/ 2147483647 h 225"/>
                  <a:gd name="T4" fmla="*/ 2147483647 w 469"/>
                  <a:gd name="T5" fmla="*/ 2147483647 h 225"/>
                  <a:gd name="T6" fmla="*/ 2147483647 w 469"/>
                  <a:gd name="T7" fmla="*/ 2147483647 h 225"/>
                  <a:gd name="T8" fmla="*/ 2147483647 w 469"/>
                  <a:gd name="T9" fmla="*/ 2147483647 h 225"/>
                  <a:gd name="T10" fmla="*/ 2147483647 w 469"/>
                  <a:gd name="T11" fmla="*/ 2147483647 h 225"/>
                  <a:gd name="T12" fmla="*/ 2147483647 w 469"/>
                  <a:gd name="T13" fmla="*/ 0 h 225"/>
                  <a:gd name="T14" fmla="*/ 2147483647 w 469"/>
                  <a:gd name="T15" fmla="*/ 0 h 225"/>
                  <a:gd name="T16" fmla="*/ 2147483647 w 469"/>
                  <a:gd name="T17" fmla="*/ 2147483647 h 225"/>
                  <a:gd name="T18" fmla="*/ 2147483647 w 469"/>
                  <a:gd name="T19" fmla="*/ 2147483647 h 225"/>
                  <a:gd name="T20" fmla="*/ 2147483647 w 469"/>
                  <a:gd name="T21" fmla="*/ 2147483647 h 225"/>
                  <a:gd name="T22" fmla="*/ 2147483647 w 469"/>
                  <a:gd name="T23" fmla="*/ 2147483647 h 225"/>
                  <a:gd name="T24" fmla="*/ 2147483647 w 469"/>
                  <a:gd name="T25" fmla="*/ 2147483647 h 225"/>
                  <a:gd name="T26" fmla="*/ 2147483647 w 469"/>
                  <a:gd name="T27" fmla="*/ 2147483647 h 225"/>
                  <a:gd name="T28" fmla="*/ 2147483647 w 469"/>
                  <a:gd name="T29" fmla="*/ 2147483647 h 225"/>
                  <a:gd name="T30" fmla="*/ 2147483647 w 469"/>
                  <a:gd name="T31" fmla="*/ 2147483647 h 225"/>
                  <a:gd name="T32" fmla="*/ 2147483647 w 469"/>
                  <a:gd name="T33" fmla="*/ 2147483647 h 225"/>
                  <a:gd name="T34" fmla="*/ 2147483647 w 469"/>
                  <a:gd name="T35" fmla="*/ 2147483647 h 225"/>
                  <a:gd name="T36" fmla="*/ 2147483647 w 469"/>
                  <a:gd name="T37" fmla="*/ 2147483647 h 225"/>
                  <a:gd name="T38" fmla="*/ 2147483647 w 469"/>
                  <a:gd name="T39" fmla="*/ 2147483647 h 225"/>
                  <a:gd name="T40" fmla="*/ 2147483647 w 469"/>
                  <a:gd name="T41" fmla="*/ 2147483647 h 225"/>
                  <a:gd name="T42" fmla="*/ 2147483647 w 469"/>
                  <a:gd name="T43" fmla="*/ 2147483647 h 225"/>
                  <a:gd name="T44" fmla="*/ 2147483647 w 469"/>
                  <a:gd name="T45" fmla="*/ 2147483647 h 225"/>
                  <a:gd name="T46" fmla="*/ 2147483647 w 469"/>
                  <a:gd name="T47" fmla="*/ 2147483647 h 225"/>
                  <a:gd name="T48" fmla="*/ 2147483647 w 469"/>
                  <a:gd name="T49" fmla="*/ 2147483647 h 225"/>
                  <a:gd name="T50" fmla="*/ 2147483647 w 469"/>
                  <a:gd name="T51" fmla="*/ 2147483647 h 225"/>
                  <a:gd name="T52" fmla="*/ 2147483647 w 469"/>
                  <a:gd name="T53" fmla="*/ 2147483647 h 225"/>
                  <a:gd name="T54" fmla="*/ 2147483647 w 469"/>
                  <a:gd name="T55" fmla="*/ 2147483647 h 225"/>
                  <a:gd name="T56" fmla="*/ 2147483647 w 469"/>
                  <a:gd name="T57" fmla="*/ 2147483647 h 225"/>
                  <a:gd name="T58" fmla="*/ 2147483647 w 469"/>
                  <a:gd name="T59" fmla="*/ 2147483647 h 225"/>
                  <a:gd name="T60" fmla="*/ 2147483647 w 469"/>
                  <a:gd name="T61" fmla="*/ 2147483647 h 225"/>
                  <a:gd name="T62" fmla="*/ 2147483647 w 469"/>
                  <a:gd name="T63" fmla="*/ 2147483647 h 225"/>
                  <a:gd name="T64" fmla="*/ 2147483647 w 469"/>
                  <a:gd name="T65" fmla="*/ 2147483647 h 225"/>
                  <a:gd name="T66" fmla="*/ 2147483647 w 469"/>
                  <a:gd name="T67" fmla="*/ 2147483647 h 225"/>
                  <a:gd name="T68" fmla="*/ 2147483647 w 469"/>
                  <a:gd name="T69" fmla="*/ 2147483647 h 225"/>
                  <a:gd name="T70" fmla="*/ 2147483647 w 469"/>
                  <a:gd name="T71" fmla="*/ 2147483647 h 225"/>
                  <a:gd name="T72" fmla="*/ 2147483647 w 469"/>
                  <a:gd name="T73" fmla="*/ 2147483647 h 225"/>
                  <a:gd name="T74" fmla="*/ 0 w 469"/>
                  <a:gd name="T75" fmla="*/ 2147483647 h 225"/>
                  <a:gd name="T76" fmla="*/ 0 w 469"/>
                  <a:gd name="T77" fmla="*/ 2147483647 h 225"/>
                  <a:gd name="T78" fmla="*/ 0 w 469"/>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9"/>
                  <a:gd name="T121" fmla="*/ 0 h 225"/>
                  <a:gd name="T122" fmla="*/ 469 w 469"/>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9" h="225">
                    <a:moveTo>
                      <a:pt x="0" y="72"/>
                    </a:moveTo>
                    <a:lnTo>
                      <a:pt x="28" y="57"/>
                    </a:lnTo>
                    <a:lnTo>
                      <a:pt x="73" y="27"/>
                    </a:lnTo>
                    <a:lnTo>
                      <a:pt x="88" y="25"/>
                    </a:lnTo>
                    <a:lnTo>
                      <a:pt x="123" y="49"/>
                    </a:lnTo>
                    <a:lnTo>
                      <a:pt x="143" y="44"/>
                    </a:lnTo>
                    <a:lnTo>
                      <a:pt x="166" y="0"/>
                    </a:lnTo>
                    <a:lnTo>
                      <a:pt x="191" y="0"/>
                    </a:lnTo>
                    <a:lnTo>
                      <a:pt x="214" y="37"/>
                    </a:lnTo>
                    <a:lnTo>
                      <a:pt x="233" y="37"/>
                    </a:lnTo>
                    <a:lnTo>
                      <a:pt x="268" y="22"/>
                    </a:lnTo>
                    <a:lnTo>
                      <a:pt x="299" y="44"/>
                    </a:lnTo>
                    <a:lnTo>
                      <a:pt x="361" y="37"/>
                    </a:lnTo>
                    <a:lnTo>
                      <a:pt x="379" y="14"/>
                    </a:lnTo>
                    <a:lnTo>
                      <a:pt x="401" y="24"/>
                    </a:lnTo>
                    <a:lnTo>
                      <a:pt x="426" y="25"/>
                    </a:lnTo>
                    <a:lnTo>
                      <a:pt x="416" y="35"/>
                    </a:lnTo>
                    <a:lnTo>
                      <a:pt x="416" y="69"/>
                    </a:lnTo>
                    <a:lnTo>
                      <a:pt x="444" y="67"/>
                    </a:lnTo>
                    <a:lnTo>
                      <a:pt x="459" y="64"/>
                    </a:lnTo>
                    <a:lnTo>
                      <a:pt x="469" y="82"/>
                    </a:lnTo>
                    <a:lnTo>
                      <a:pt x="469" y="104"/>
                    </a:lnTo>
                    <a:lnTo>
                      <a:pt x="453" y="104"/>
                    </a:lnTo>
                    <a:lnTo>
                      <a:pt x="414" y="144"/>
                    </a:lnTo>
                    <a:lnTo>
                      <a:pt x="374" y="150"/>
                    </a:lnTo>
                    <a:lnTo>
                      <a:pt x="374" y="177"/>
                    </a:lnTo>
                    <a:lnTo>
                      <a:pt x="343" y="202"/>
                    </a:lnTo>
                    <a:lnTo>
                      <a:pt x="269" y="225"/>
                    </a:lnTo>
                    <a:lnTo>
                      <a:pt x="211" y="208"/>
                    </a:lnTo>
                    <a:lnTo>
                      <a:pt x="203" y="202"/>
                    </a:lnTo>
                    <a:lnTo>
                      <a:pt x="161" y="202"/>
                    </a:lnTo>
                    <a:lnTo>
                      <a:pt x="118" y="165"/>
                    </a:lnTo>
                    <a:lnTo>
                      <a:pt x="81" y="165"/>
                    </a:lnTo>
                    <a:lnTo>
                      <a:pt x="58" y="154"/>
                    </a:lnTo>
                    <a:lnTo>
                      <a:pt x="58" y="117"/>
                    </a:lnTo>
                    <a:lnTo>
                      <a:pt x="38" y="99"/>
                    </a:lnTo>
                    <a:lnTo>
                      <a:pt x="16" y="94"/>
                    </a:lnTo>
                    <a:lnTo>
                      <a:pt x="0" y="84"/>
                    </a:lnTo>
                    <a:lnTo>
                      <a:pt x="0" y="7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9" name="Freeform 275"/>
              <p:cNvSpPr>
                <a:spLocks/>
              </p:cNvSpPr>
              <p:nvPr/>
            </p:nvSpPr>
            <p:spPr bwMode="auto">
              <a:xfrm>
                <a:off x="8859663" y="3162045"/>
                <a:ext cx="168417" cy="245125"/>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0" name="Freeform 276"/>
              <p:cNvSpPr>
                <a:spLocks/>
              </p:cNvSpPr>
              <p:nvPr/>
            </p:nvSpPr>
            <p:spPr bwMode="auto">
              <a:xfrm>
                <a:off x="8859663" y="3162045"/>
                <a:ext cx="168417" cy="245125"/>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1" name="Freeform 277"/>
              <p:cNvSpPr>
                <a:spLocks/>
              </p:cNvSpPr>
              <p:nvPr/>
            </p:nvSpPr>
            <p:spPr bwMode="auto">
              <a:xfrm>
                <a:off x="8915184" y="3387816"/>
                <a:ext cx="101791" cy="117724"/>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2" name="Freeform 278"/>
              <p:cNvSpPr>
                <a:spLocks/>
              </p:cNvSpPr>
              <p:nvPr/>
            </p:nvSpPr>
            <p:spPr bwMode="auto">
              <a:xfrm>
                <a:off x="8915184" y="3387816"/>
                <a:ext cx="101791" cy="117724"/>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3" name="Freeform 279"/>
              <p:cNvSpPr>
                <a:spLocks/>
              </p:cNvSpPr>
              <p:nvPr/>
            </p:nvSpPr>
            <p:spPr bwMode="auto">
              <a:xfrm>
                <a:off x="9174288" y="2729850"/>
                <a:ext cx="135104" cy="343498"/>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4" name="Freeform 280"/>
              <p:cNvSpPr>
                <a:spLocks/>
              </p:cNvSpPr>
              <p:nvPr/>
            </p:nvSpPr>
            <p:spPr bwMode="auto">
              <a:xfrm>
                <a:off x="9174288" y="2729850"/>
                <a:ext cx="135104" cy="343498"/>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5" name="Freeform 281"/>
              <p:cNvSpPr>
                <a:spLocks/>
              </p:cNvSpPr>
              <p:nvPr/>
            </p:nvSpPr>
            <p:spPr bwMode="auto">
              <a:xfrm>
                <a:off x="9263124" y="3092697"/>
                <a:ext cx="148060" cy="146752"/>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6" name="Freeform 282"/>
              <p:cNvSpPr>
                <a:spLocks/>
              </p:cNvSpPr>
              <p:nvPr/>
            </p:nvSpPr>
            <p:spPr bwMode="auto">
              <a:xfrm>
                <a:off x="9263124" y="3092697"/>
                <a:ext cx="148060" cy="146752"/>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7" name="Freeform 283"/>
              <p:cNvSpPr>
                <a:spLocks/>
              </p:cNvSpPr>
              <p:nvPr/>
            </p:nvSpPr>
            <p:spPr bwMode="auto">
              <a:xfrm>
                <a:off x="9072497" y="3258805"/>
                <a:ext cx="259103" cy="274153"/>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8" name="Freeform 284"/>
              <p:cNvSpPr>
                <a:spLocks/>
              </p:cNvSpPr>
              <p:nvPr/>
            </p:nvSpPr>
            <p:spPr bwMode="auto">
              <a:xfrm>
                <a:off x="9063244" y="3260415"/>
                <a:ext cx="259103" cy="274153"/>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9" name="Freeform 285"/>
              <p:cNvSpPr>
                <a:spLocks/>
              </p:cNvSpPr>
              <p:nvPr/>
            </p:nvSpPr>
            <p:spPr bwMode="auto">
              <a:xfrm>
                <a:off x="9129870" y="3532958"/>
                <a:ext cx="44418" cy="29028"/>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0" name="Freeform 286"/>
              <p:cNvSpPr>
                <a:spLocks/>
              </p:cNvSpPr>
              <p:nvPr/>
            </p:nvSpPr>
            <p:spPr bwMode="auto">
              <a:xfrm>
                <a:off x="9129870" y="3532958"/>
                <a:ext cx="44418" cy="29028"/>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1" name="Freeform 287"/>
              <p:cNvSpPr>
                <a:spLocks/>
              </p:cNvSpPr>
              <p:nvPr/>
            </p:nvSpPr>
            <p:spPr bwMode="auto">
              <a:xfrm>
                <a:off x="9063244" y="3542634"/>
                <a:ext cx="42566" cy="88695"/>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2" name="Freeform 288"/>
              <p:cNvSpPr>
                <a:spLocks/>
              </p:cNvSpPr>
              <p:nvPr/>
            </p:nvSpPr>
            <p:spPr bwMode="auto">
              <a:xfrm>
                <a:off x="9063244" y="3542634"/>
                <a:ext cx="42566" cy="88695"/>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3" name="Freeform 289"/>
              <p:cNvSpPr>
                <a:spLocks/>
              </p:cNvSpPr>
              <p:nvPr/>
            </p:nvSpPr>
            <p:spPr bwMode="auto">
              <a:xfrm>
                <a:off x="8826349" y="3779694"/>
                <a:ext cx="33315" cy="77408"/>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4" name="Freeform 290"/>
              <p:cNvSpPr>
                <a:spLocks/>
              </p:cNvSpPr>
              <p:nvPr/>
            </p:nvSpPr>
            <p:spPr bwMode="auto">
              <a:xfrm>
                <a:off x="8826349" y="3779694"/>
                <a:ext cx="33315" cy="77408"/>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5" name="Freeform 291"/>
              <p:cNvSpPr>
                <a:spLocks/>
              </p:cNvSpPr>
              <p:nvPr/>
            </p:nvSpPr>
            <p:spPr bwMode="auto">
              <a:xfrm>
                <a:off x="8485814" y="3986118"/>
                <a:ext cx="72180" cy="40317"/>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6" name="Freeform 292"/>
              <p:cNvSpPr>
                <a:spLocks/>
              </p:cNvSpPr>
              <p:nvPr/>
            </p:nvSpPr>
            <p:spPr bwMode="auto">
              <a:xfrm>
                <a:off x="8485814" y="3986118"/>
                <a:ext cx="72180" cy="40317"/>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7" name="Freeform 293"/>
              <p:cNvSpPr>
                <a:spLocks/>
              </p:cNvSpPr>
              <p:nvPr/>
            </p:nvSpPr>
            <p:spPr bwMode="auto">
              <a:xfrm>
                <a:off x="8319247" y="3897419"/>
                <a:ext cx="212835" cy="391880"/>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8" name="Freeform 294"/>
              <p:cNvSpPr>
                <a:spLocks/>
              </p:cNvSpPr>
              <p:nvPr/>
            </p:nvSpPr>
            <p:spPr bwMode="auto">
              <a:xfrm>
                <a:off x="8319247" y="3897419"/>
                <a:ext cx="212835" cy="391880"/>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9" name="Freeform 295"/>
              <p:cNvSpPr>
                <a:spLocks/>
              </p:cNvSpPr>
              <p:nvPr/>
            </p:nvSpPr>
            <p:spPr bwMode="auto">
              <a:xfrm>
                <a:off x="8252622" y="3916771"/>
                <a:ext cx="223940" cy="353173"/>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0" name="Freeform 296"/>
              <p:cNvSpPr>
                <a:spLocks/>
              </p:cNvSpPr>
              <p:nvPr/>
            </p:nvSpPr>
            <p:spPr bwMode="auto">
              <a:xfrm>
                <a:off x="8252622" y="3916771"/>
                <a:ext cx="223940" cy="353173"/>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1" name="Freeform 297"/>
              <p:cNvSpPr>
                <a:spLocks/>
              </p:cNvSpPr>
              <p:nvPr/>
            </p:nvSpPr>
            <p:spPr bwMode="auto">
              <a:xfrm>
                <a:off x="8189696" y="3974826"/>
                <a:ext cx="240596" cy="374138"/>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2" name="Freeform 298"/>
              <p:cNvSpPr>
                <a:spLocks/>
              </p:cNvSpPr>
              <p:nvPr/>
            </p:nvSpPr>
            <p:spPr bwMode="auto">
              <a:xfrm>
                <a:off x="8189696" y="3974826"/>
                <a:ext cx="240596" cy="374138"/>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3" name="Freeform 299"/>
              <p:cNvSpPr>
                <a:spLocks/>
              </p:cNvSpPr>
              <p:nvPr/>
            </p:nvSpPr>
            <p:spPr bwMode="auto">
              <a:xfrm>
                <a:off x="8039788" y="3742603"/>
                <a:ext cx="264655" cy="469285"/>
              </a:xfrm>
              <a:custGeom>
                <a:avLst/>
                <a:gdLst>
                  <a:gd name="T0" fmla="*/ 2147483647 w 143"/>
                  <a:gd name="T1" fmla="*/ 0 h 291"/>
                  <a:gd name="T2" fmla="*/ 2147483647 w 143"/>
                  <a:gd name="T3" fmla="*/ 2147483647 h 291"/>
                  <a:gd name="T4" fmla="*/ 2147483647 w 143"/>
                  <a:gd name="T5" fmla="*/ 2147483647 h 291"/>
                  <a:gd name="T6" fmla="*/ 2147483647 w 143"/>
                  <a:gd name="T7" fmla="*/ 2147483647 h 291"/>
                  <a:gd name="T8" fmla="*/ 2147483647 w 143"/>
                  <a:gd name="T9" fmla="*/ 2147483647 h 291"/>
                  <a:gd name="T10" fmla="*/ 2147483647 w 143"/>
                  <a:gd name="T11" fmla="*/ 2147483647 h 291"/>
                  <a:gd name="T12" fmla="*/ 2147483647 w 143"/>
                  <a:gd name="T13" fmla="*/ 2147483647 h 291"/>
                  <a:gd name="T14" fmla="*/ 2147483647 w 143"/>
                  <a:gd name="T15" fmla="*/ 2147483647 h 291"/>
                  <a:gd name="T16" fmla="*/ 0 w 143"/>
                  <a:gd name="T17" fmla="*/ 2147483647 h 291"/>
                  <a:gd name="T18" fmla="*/ 2147483647 w 143"/>
                  <a:gd name="T19" fmla="*/ 2147483647 h 291"/>
                  <a:gd name="T20" fmla="*/ 2147483647 w 143"/>
                  <a:gd name="T21" fmla="*/ 2147483647 h 291"/>
                  <a:gd name="T22" fmla="*/ 2147483647 w 143"/>
                  <a:gd name="T23" fmla="*/ 2147483647 h 291"/>
                  <a:gd name="T24" fmla="*/ 2147483647 w 143"/>
                  <a:gd name="T25" fmla="*/ 2147483647 h 291"/>
                  <a:gd name="T26" fmla="*/ 2147483647 w 143"/>
                  <a:gd name="T27" fmla="*/ 2147483647 h 291"/>
                  <a:gd name="T28" fmla="*/ 2147483647 w 143"/>
                  <a:gd name="T29" fmla="*/ 2147483647 h 291"/>
                  <a:gd name="T30" fmla="*/ 2147483647 w 143"/>
                  <a:gd name="T31" fmla="*/ 2147483647 h 291"/>
                  <a:gd name="T32" fmla="*/ 2147483647 w 143"/>
                  <a:gd name="T33" fmla="*/ 2147483647 h 291"/>
                  <a:gd name="T34" fmla="*/ 2147483647 w 143"/>
                  <a:gd name="T35" fmla="*/ 2147483647 h 291"/>
                  <a:gd name="T36" fmla="*/ 2147483647 w 143"/>
                  <a:gd name="T37" fmla="*/ 2147483647 h 291"/>
                  <a:gd name="T38" fmla="*/ 2147483647 w 143"/>
                  <a:gd name="T39" fmla="*/ 2147483647 h 291"/>
                  <a:gd name="T40" fmla="*/ 2147483647 w 143"/>
                  <a:gd name="T41" fmla="*/ 2147483647 h 291"/>
                  <a:gd name="T42" fmla="*/ 2147483647 w 143"/>
                  <a:gd name="T43" fmla="*/ 2147483647 h 291"/>
                  <a:gd name="T44" fmla="*/ 2147483647 w 143"/>
                  <a:gd name="T45" fmla="*/ 2147483647 h 291"/>
                  <a:gd name="T46" fmla="*/ 2147483647 w 143"/>
                  <a:gd name="T47" fmla="*/ 2147483647 h 291"/>
                  <a:gd name="T48" fmla="*/ 2147483647 w 143"/>
                  <a:gd name="T49" fmla="*/ 2147483647 h 291"/>
                  <a:gd name="T50" fmla="*/ 2147483647 w 143"/>
                  <a:gd name="T51" fmla="*/ 2147483647 h 291"/>
                  <a:gd name="T52" fmla="*/ 2147483647 w 143"/>
                  <a:gd name="T53" fmla="*/ 2147483647 h 291"/>
                  <a:gd name="T54" fmla="*/ 2147483647 w 143"/>
                  <a:gd name="T55" fmla="*/ 2147483647 h 291"/>
                  <a:gd name="T56" fmla="*/ 2147483647 w 143"/>
                  <a:gd name="T57" fmla="*/ 2147483647 h 291"/>
                  <a:gd name="T58" fmla="*/ 2147483647 w 143"/>
                  <a:gd name="T59" fmla="*/ 2147483647 h 291"/>
                  <a:gd name="T60" fmla="*/ 2147483647 w 143"/>
                  <a:gd name="T61" fmla="*/ 2147483647 h 291"/>
                  <a:gd name="T62" fmla="*/ 2147483647 w 143"/>
                  <a:gd name="T63" fmla="*/ 2147483647 h 291"/>
                  <a:gd name="T64" fmla="*/ 2147483647 w 143"/>
                  <a:gd name="T65" fmla="*/ 2147483647 h 291"/>
                  <a:gd name="T66" fmla="*/ 2147483647 w 143"/>
                  <a:gd name="T67" fmla="*/ 2147483647 h 291"/>
                  <a:gd name="T68" fmla="*/ 2147483647 w 143"/>
                  <a:gd name="T69" fmla="*/ 2147483647 h 291"/>
                  <a:gd name="T70" fmla="*/ 2147483647 w 143"/>
                  <a:gd name="T71" fmla="*/ 2147483647 h 291"/>
                  <a:gd name="T72" fmla="*/ 2147483647 w 143"/>
                  <a:gd name="T73" fmla="*/ 2147483647 h 291"/>
                  <a:gd name="T74" fmla="*/ 2147483647 w 143"/>
                  <a:gd name="T75" fmla="*/ 0 h 291"/>
                  <a:gd name="T76" fmla="*/ 2147483647 w 143"/>
                  <a:gd name="T77" fmla="*/ 0 h 2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291"/>
                  <a:gd name="T119" fmla="*/ 143 w 143"/>
                  <a:gd name="T120" fmla="*/ 291 h 2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291">
                    <a:moveTo>
                      <a:pt x="66" y="0"/>
                    </a:moveTo>
                    <a:lnTo>
                      <a:pt x="55" y="11"/>
                    </a:lnTo>
                    <a:lnTo>
                      <a:pt x="36" y="30"/>
                    </a:lnTo>
                    <a:lnTo>
                      <a:pt x="25" y="54"/>
                    </a:lnTo>
                    <a:lnTo>
                      <a:pt x="25" y="83"/>
                    </a:lnTo>
                    <a:lnTo>
                      <a:pt x="10" y="84"/>
                    </a:lnTo>
                    <a:lnTo>
                      <a:pt x="6" y="96"/>
                    </a:lnTo>
                    <a:lnTo>
                      <a:pt x="5" y="124"/>
                    </a:lnTo>
                    <a:lnTo>
                      <a:pt x="0" y="139"/>
                    </a:lnTo>
                    <a:lnTo>
                      <a:pt x="18" y="151"/>
                    </a:lnTo>
                    <a:lnTo>
                      <a:pt x="30" y="193"/>
                    </a:lnTo>
                    <a:lnTo>
                      <a:pt x="41" y="211"/>
                    </a:lnTo>
                    <a:lnTo>
                      <a:pt x="48" y="218"/>
                    </a:lnTo>
                    <a:lnTo>
                      <a:pt x="60" y="218"/>
                    </a:lnTo>
                    <a:lnTo>
                      <a:pt x="66" y="193"/>
                    </a:lnTo>
                    <a:lnTo>
                      <a:pt x="78" y="206"/>
                    </a:lnTo>
                    <a:lnTo>
                      <a:pt x="78" y="224"/>
                    </a:lnTo>
                    <a:lnTo>
                      <a:pt x="90" y="242"/>
                    </a:lnTo>
                    <a:lnTo>
                      <a:pt x="96" y="247"/>
                    </a:lnTo>
                    <a:lnTo>
                      <a:pt x="96" y="272"/>
                    </a:lnTo>
                    <a:lnTo>
                      <a:pt x="108" y="291"/>
                    </a:lnTo>
                    <a:lnTo>
                      <a:pt x="108" y="266"/>
                    </a:lnTo>
                    <a:lnTo>
                      <a:pt x="101" y="254"/>
                    </a:lnTo>
                    <a:lnTo>
                      <a:pt x="101" y="224"/>
                    </a:lnTo>
                    <a:lnTo>
                      <a:pt x="90" y="199"/>
                    </a:lnTo>
                    <a:lnTo>
                      <a:pt x="81" y="179"/>
                    </a:lnTo>
                    <a:lnTo>
                      <a:pt x="95" y="166"/>
                    </a:lnTo>
                    <a:lnTo>
                      <a:pt x="103" y="156"/>
                    </a:lnTo>
                    <a:lnTo>
                      <a:pt x="115" y="144"/>
                    </a:lnTo>
                    <a:lnTo>
                      <a:pt x="126" y="126"/>
                    </a:lnTo>
                    <a:lnTo>
                      <a:pt x="143" y="109"/>
                    </a:lnTo>
                    <a:lnTo>
                      <a:pt x="136" y="78"/>
                    </a:lnTo>
                    <a:lnTo>
                      <a:pt x="115" y="78"/>
                    </a:lnTo>
                    <a:lnTo>
                      <a:pt x="96" y="59"/>
                    </a:lnTo>
                    <a:lnTo>
                      <a:pt x="96" y="35"/>
                    </a:lnTo>
                    <a:lnTo>
                      <a:pt x="85" y="6"/>
                    </a:lnTo>
                    <a:lnTo>
                      <a:pt x="78" y="5"/>
                    </a:lnTo>
                    <a:lnTo>
                      <a:pt x="6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4" name="Freeform 300"/>
              <p:cNvSpPr>
                <a:spLocks/>
              </p:cNvSpPr>
              <p:nvPr/>
            </p:nvSpPr>
            <p:spPr bwMode="auto">
              <a:xfrm>
                <a:off x="7902832" y="3807111"/>
                <a:ext cx="146208" cy="159653"/>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5" name="Freeform 301"/>
              <p:cNvSpPr>
                <a:spLocks/>
              </p:cNvSpPr>
              <p:nvPr/>
            </p:nvSpPr>
            <p:spPr bwMode="auto">
              <a:xfrm>
                <a:off x="7902832" y="3807111"/>
                <a:ext cx="146208" cy="159653"/>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6" name="Freeform 302"/>
              <p:cNvSpPr>
                <a:spLocks/>
              </p:cNvSpPr>
              <p:nvPr/>
            </p:nvSpPr>
            <p:spPr bwMode="auto">
              <a:xfrm>
                <a:off x="7891728" y="3710350"/>
                <a:ext cx="268356" cy="235449"/>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7" name="Freeform 303"/>
              <p:cNvSpPr>
                <a:spLocks/>
              </p:cNvSpPr>
              <p:nvPr/>
            </p:nvSpPr>
            <p:spPr bwMode="auto">
              <a:xfrm>
                <a:off x="7891728" y="3710350"/>
                <a:ext cx="268356" cy="235449"/>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8" name="Freeform 304"/>
              <p:cNvSpPr>
                <a:spLocks/>
              </p:cNvSpPr>
              <p:nvPr/>
            </p:nvSpPr>
            <p:spPr bwMode="auto">
              <a:xfrm>
                <a:off x="7925040" y="3744216"/>
                <a:ext cx="83283" cy="5483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9" name="Freeform 305"/>
              <p:cNvSpPr>
                <a:spLocks/>
              </p:cNvSpPr>
              <p:nvPr/>
            </p:nvSpPr>
            <p:spPr bwMode="auto">
              <a:xfrm>
                <a:off x="7925040" y="3744216"/>
                <a:ext cx="83283" cy="5483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0" name="Freeform 306"/>
              <p:cNvSpPr>
                <a:spLocks/>
              </p:cNvSpPr>
              <p:nvPr/>
            </p:nvSpPr>
            <p:spPr bwMode="auto">
              <a:xfrm>
                <a:off x="7327254" y="3465225"/>
                <a:ext cx="584833" cy="804721"/>
              </a:xfrm>
              <a:custGeom>
                <a:avLst/>
                <a:gdLst>
                  <a:gd name="T0" fmla="*/ 2147483647 w 316"/>
                  <a:gd name="T1" fmla="*/ 0 h 499"/>
                  <a:gd name="T2" fmla="*/ 2147483647 w 316"/>
                  <a:gd name="T3" fmla="*/ 2147483647 h 499"/>
                  <a:gd name="T4" fmla="*/ 2147483647 w 316"/>
                  <a:gd name="T5" fmla="*/ 2147483647 h 499"/>
                  <a:gd name="T6" fmla="*/ 2147483647 w 316"/>
                  <a:gd name="T7" fmla="*/ 2147483647 h 499"/>
                  <a:gd name="T8" fmla="*/ 2147483647 w 316"/>
                  <a:gd name="T9" fmla="*/ 2147483647 h 499"/>
                  <a:gd name="T10" fmla="*/ 2147483647 w 316"/>
                  <a:gd name="T11" fmla="*/ 2147483647 h 499"/>
                  <a:gd name="T12" fmla="*/ 2147483647 w 316"/>
                  <a:gd name="T13" fmla="*/ 2147483647 h 499"/>
                  <a:gd name="T14" fmla="*/ 2147483647 w 316"/>
                  <a:gd name="T15" fmla="*/ 2147483647 h 499"/>
                  <a:gd name="T16" fmla="*/ 2147483647 w 316"/>
                  <a:gd name="T17" fmla="*/ 2147483647 h 499"/>
                  <a:gd name="T18" fmla="*/ 2147483647 w 316"/>
                  <a:gd name="T19" fmla="*/ 2147483647 h 499"/>
                  <a:gd name="T20" fmla="*/ 2147483647 w 316"/>
                  <a:gd name="T21" fmla="*/ 2147483647 h 499"/>
                  <a:gd name="T22" fmla="*/ 2147483647 w 316"/>
                  <a:gd name="T23" fmla="*/ 2147483647 h 499"/>
                  <a:gd name="T24" fmla="*/ 2147483647 w 316"/>
                  <a:gd name="T25" fmla="*/ 2147483647 h 499"/>
                  <a:gd name="T26" fmla="*/ 2147483647 w 316"/>
                  <a:gd name="T27" fmla="*/ 2147483647 h 499"/>
                  <a:gd name="T28" fmla="*/ 2147483647 w 316"/>
                  <a:gd name="T29" fmla="*/ 2147483647 h 499"/>
                  <a:gd name="T30" fmla="*/ 2147483647 w 316"/>
                  <a:gd name="T31" fmla="*/ 2147483647 h 499"/>
                  <a:gd name="T32" fmla="*/ 2147483647 w 316"/>
                  <a:gd name="T33" fmla="*/ 2147483647 h 499"/>
                  <a:gd name="T34" fmla="*/ 0 w 316"/>
                  <a:gd name="T35" fmla="*/ 2147483647 h 499"/>
                  <a:gd name="T36" fmla="*/ 0 w 316"/>
                  <a:gd name="T37" fmla="*/ 2147483647 h 499"/>
                  <a:gd name="T38" fmla="*/ 2147483647 w 316"/>
                  <a:gd name="T39" fmla="*/ 2147483647 h 499"/>
                  <a:gd name="T40" fmla="*/ 2147483647 w 316"/>
                  <a:gd name="T41" fmla="*/ 2147483647 h 499"/>
                  <a:gd name="T42" fmla="*/ 2147483647 w 316"/>
                  <a:gd name="T43" fmla="*/ 2147483647 h 499"/>
                  <a:gd name="T44" fmla="*/ 2147483647 w 316"/>
                  <a:gd name="T45" fmla="*/ 2147483647 h 499"/>
                  <a:gd name="T46" fmla="*/ 2147483647 w 316"/>
                  <a:gd name="T47" fmla="*/ 2147483647 h 499"/>
                  <a:gd name="T48" fmla="*/ 2147483647 w 316"/>
                  <a:gd name="T49" fmla="*/ 2147483647 h 499"/>
                  <a:gd name="T50" fmla="*/ 2147483647 w 316"/>
                  <a:gd name="T51" fmla="*/ 2147483647 h 499"/>
                  <a:gd name="T52" fmla="*/ 2147483647 w 316"/>
                  <a:gd name="T53" fmla="*/ 2147483647 h 499"/>
                  <a:gd name="T54" fmla="*/ 2147483647 w 316"/>
                  <a:gd name="T55" fmla="*/ 2147483647 h 499"/>
                  <a:gd name="T56" fmla="*/ 2147483647 w 316"/>
                  <a:gd name="T57" fmla="*/ 2147483647 h 499"/>
                  <a:gd name="T58" fmla="*/ 2147483647 w 316"/>
                  <a:gd name="T59" fmla="*/ 2147483647 h 499"/>
                  <a:gd name="T60" fmla="*/ 2147483647 w 316"/>
                  <a:gd name="T61" fmla="*/ 2147483647 h 499"/>
                  <a:gd name="T62" fmla="*/ 2147483647 w 316"/>
                  <a:gd name="T63" fmla="*/ 2147483647 h 499"/>
                  <a:gd name="T64" fmla="*/ 2147483647 w 316"/>
                  <a:gd name="T65" fmla="*/ 2147483647 h 499"/>
                  <a:gd name="T66" fmla="*/ 2147483647 w 316"/>
                  <a:gd name="T67" fmla="*/ 2147483647 h 499"/>
                  <a:gd name="T68" fmla="*/ 2147483647 w 316"/>
                  <a:gd name="T69" fmla="*/ 2147483647 h 499"/>
                  <a:gd name="T70" fmla="*/ 2147483647 w 316"/>
                  <a:gd name="T71" fmla="*/ 2147483647 h 499"/>
                  <a:gd name="T72" fmla="*/ 2147483647 w 316"/>
                  <a:gd name="T73" fmla="*/ 2147483647 h 499"/>
                  <a:gd name="T74" fmla="*/ 2147483647 w 316"/>
                  <a:gd name="T75" fmla="*/ 2147483647 h 499"/>
                  <a:gd name="T76" fmla="*/ 2147483647 w 316"/>
                  <a:gd name="T77" fmla="*/ 2147483647 h 499"/>
                  <a:gd name="T78" fmla="*/ 2147483647 w 316"/>
                  <a:gd name="T79" fmla="*/ 2147483647 h 499"/>
                  <a:gd name="T80" fmla="*/ 2147483647 w 316"/>
                  <a:gd name="T81" fmla="*/ 2147483647 h 499"/>
                  <a:gd name="T82" fmla="*/ 2147483647 w 316"/>
                  <a:gd name="T83" fmla="*/ 2147483647 h 499"/>
                  <a:gd name="T84" fmla="*/ 2147483647 w 316"/>
                  <a:gd name="T85" fmla="*/ 2147483647 h 499"/>
                  <a:gd name="T86" fmla="*/ 2147483647 w 316"/>
                  <a:gd name="T87" fmla="*/ 2147483647 h 499"/>
                  <a:gd name="T88" fmla="*/ 2147483647 w 316"/>
                  <a:gd name="T89" fmla="*/ 2147483647 h 499"/>
                  <a:gd name="T90" fmla="*/ 2147483647 w 316"/>
                  <a:gd name="T91" fmla="*/ 2147483647 h 499"/>
                  <a:gd name="T92" fmla="*/ 2147483647 w 316"/>
                  <a:gd name="T93" fmla="*/ 2147483647 h 499"/>
                  <a:gd name="T94" fmla="*/ 2147483647 w 316"/>
                  <a:gd name="T95" fmla="*/ 2147483647 h 499"/>
                  <a:gd name="T96" fmla="*/ 2147483647 w 316"/>
                  <a:gd name="T97" fmla="*/ 2147483647 h 499"/>
                  <a:gd name="T98" fmla="*/ 2147483647 w 316"/>
                  <a:gd name="T99" fmla="*/ 2147483647 h 499"/>
                  <a:gd name="T100" fmla="*/ 2147483647 w 316"/>
                  <a:gd name="T101" fmla="*/ 2147483647 h 499"/>
                  <a:gd name="T102" fmla="*/ 2147483647 w 316"/>
                  <a:gd name="T103" fmla="*/ 2147483647 h 499"/>
                  <a:gd name="T104" fmla="*/ 2147483647 w 316"/>
                  <a:gd name="T105" fmla="*/ 2147483647 h 499"/>
                  <a:gd name="T106" fmla="*/ 2147483647 w 316"/>
                  <a:gd name="T107" fmla="*/ 2147483647 h 499"/>
                  <a:gd name="T108" fmla="*/ 2147483647 w 316"/>
                  <a:gd name="T109" fmla="*/ 2147483647 h 499"/>
                  <a:gd name="T110" fmla="*/ 2147483647 w 316"/>
                  <a:gd name="T111" fmla="*/ 2147483647 h 499"/>
                  <a:gd name="T112" fmla="*/ 2147483647 w 316"/>
                  <a:gd name="T113" fmla="*/ 2147483647 h 499"/>
                  <a:gd name="T114" fmla="*/ 2147483647 w 316"/>
                  <a:gd name="T115" fmla="*/ 2147483647 h 499"/>
                  <a:gd name="T116" fmla="*/ 2147483647 w 316"/>
                  <a:gd name="T117" fmla="*/ 2147483647 h 499"/>
                  <a:gd name="T118" fmla="*/ 2147483647 w 316"/>
                  <a:gd name="T119" fmla="*/ 2147483647 h 499"/>
                  <a:gd name="T120" fmla="*/ 2147483647 w 316"/>
                  <a:gd name="T121" fmla="*/ 2147483647 h 499"/>
                  <a:gd name="T122" fmla="*/ 2147483647 w 316"/>
                  <a:gd name="T123" fmla="*/ 0 h 499"/>
                  <a:gd name="T124" fmla="*/ 2147483647 w 316"/>
                  <a:gd name="T125" fmla="*/ 0 h 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
                  <a:gd name="T190" fmla="*/ 0 h 499"/>
                  <a:gd name="T191" fmla="*/ 316 w 316"/>
                  <a:gd name="T192" fmla="*/ 499 h 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 h="499">
                    <a:moveTo>
                      <a:pt x="97" y="0"/>
                    </a:moveTo>
                    <a:lnTo>
                      <a:pt x="62" y="12"/>
                    </a:lnTo>
                    <a:lnTo>
                      <a:pt x="55" y="19"/>
                    </a:lnTo>
                    <a:lnTo>
                      <a:pt x="55" y="30"/>
                    </a:lnTo>
                    <a:lnTo>
                      <a:pt x="73" y="48"/>
                    </a:lnTo>
                    <a:lnTo>
                      <a:pt x="62" y="67"/>
                    </a:lnTo>
                    <a:lnTo>
                      <a:pt x="67" y="85"/>
                    </a:lnTo>
                    <a:lnTo>
                      <a:pt x="103" y="92"/>
                    </a:lnTo>
                    <a:lnTo>
                      <a:pt x="103" y="97"/>
                    </a:lnTo>
                    <a:lnTo>
                      <a:pt x="92" y="110"/>
                    </a:lnTo>
                    <a:lnTo>
                      <a:pt x="73" y="158"/>
                    </a:lnTo>
                    <a:lnTo>
                      <a:pt x="62" y="177"/>
                    </a:lnTo>
                    <a:lnTo>
                      <a:pt x="25" y="188"/>
                    </a:lnTo>
                    <a:lnTo>
                      <a:pt x="30" y="207"/>
                    </a:lnTo>
                    <a:lnTo>
                      <a:pt x="48" y="231"/>
                    </a:lnTo>
                    <a:lnTo>
                      <a:pt x="30" y="243"/>
                    </a:lnTo>
                    <a:lnTo>
                      <a:pt x="18" y="236"/>
                    </a:lnTo>
                    <a:lnTo>
                      <a:pt x="0" y="231"/>
                    </a:lnTo>
                    <a:lnTo>
                      <a:pt x="0" y="243"/>
                    </a:lnTo>
                    <a:lnTo>
                      <a:pt x="7" y="255"/>
                    </a:lnTo>
                    <a:lnTo>
                      <a:pt x="37" y="255"/>
                    </a:lnTo>
                    <a:lnTo>
                      <a:pt x="37" y="261"/>
                    </a:lnTo>
                    <a:lnTo>
                      <a:pt x="18" y="268"/>
                    </a:lnTo>
                    <a:lnTo>
                      <a:pt x="37" y="291"/>
                    </a:lnTo>
                    <a:lnTo>
                      <a:pt x="55" y="291"/>
                    </a:lnTo>
                    <a:lnTo>
                      <a:pt x="67" y="261"/>
                    </a:lnTo>
                    <a:lnTo>
                      <a:pt x="73" y="280"/>
                    </a:lnTo>
                    <a:lnTo>
                      <a:pt x="80" y="341"/>
                    </a:lnTo>
                    <a:lnTo>
                      <a:pt x="110" y="419"/>
                    </a:lnTo>
                    <a:lnTo>
                      <a:pt x="128" y="461"/>
                    </a:lnTo>
                    <a:lnTo>
                      <a:pt x="147" y="493"/>
                    </a:lnTo>
                    <a:lnTo>
                      <a:pt x="152" y="499"/>
                    </a:lnTo>
                    <a:lnTo>
                      <a:pt x="183" y="481"/>
                    </a:lnTo>
                    <a:lnTo>
                      <a:pt x="213" y="419"/>
                    </a:lnTo>
                    <a:lnTo>
                      <a:pt x="225" y="360"/>
                    </a:lnTo>
                    <a:lnTo>
                      <a:pt x="243" y="348"/>
                    </a:lnTo>
                    <a:lnTo>
                      <a:pt x="293" y="316"/>
                    </a:lnTo>
                    <a:lnTo>
                      <a:pt x="311" y="286"/>
                    </a:lnTo>
                    <a:lnTo>
                      <a:pt x="316" y="280"/>
                    </a:lnTo>
                    <a:lnTo>
                      <a:pt x="316" y="231"/>
                    </a:lnTo>
                    <a:lnTo>
                      <a:pt x="311" y="220"/>
                    </a:lnTo>
                    <a:lnTo>
                      <a:pt x="305" y="207"/>
                    </a:lnTo>
                    <a:lnTo>
                      <a:pt x="305" y="202"/>
                    </a:lnTo>
                    <a:lnTo>
                      <a:pt x="268" y="202"/>
                    </a:lnTo>
                    <a:lnTo>
                      <a:pt x="256" y="195"/>
                    </a:lnTo>
                    <a:lnTo>
                      <a:pt x="238" y="183"/>
                    </a:lnTo>
                    <a:lnTo>
                      <a:pt x="213" y="183"/>
                    </a:lnTo>
                    <a:lnTo>
                      <a:pt x="183" y="152"/>
                    </a:lnTo>
                    <a:lnTo>
                      <a:pt x="183" y="147"/>
                    </a:lnTo>
                    <a:lnTo>
                      <a:pt x="183" y="128"/>
                    </a:lnTo>
                    <a:lnTo>
                      <a:pt x="165" y="122"/>
                    </a:lnTo>
                    <a:lnTo>
                      <a:pt x="152" y="110"/>
                    </a:lnTo>
                    <a:lnTo>
                      <a:pt x="147" y="85"/>
                    </a:lnTo>
                    <a:lnTo>
                      <a:pt x="147" y="73"/>
                    </a:lnTo>
                    <a:lnTo>
                      <a:pt x="158" y="48"/>
                    </a:lnTo>
                    <a:lnTo>
                      <a:pt x="165" y="37"/>
                    </a:lnTo>
                    <a:lnTo>
                      <a:pt x="165" y="12"/>
                    </a:lnTo>
                    <a:lnTo>
                      <a:pt x="147" y="27"/>
                    </a:lnTo>
                    <a:lnTo>
                      <a:pt x="137" y="28"/>
                    </a:lnTo>
                    <a:lnTo>
                      <a:pt x="110" y="25"/>
                    </a:lnTo>
                    <a:lnTo>
                      <a:pt x="102" y="7"/>
                    </a:lnTo>
                    <a:lnTo>
                      <a:pt x="9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1" name="Freeform 307"/>
              <p:cNvSpPr>
                <a:spLocks/>
              </p:cNvSpPr>
              <p:nvPr/>
            </p:nvSpPr>
            <p:spPr bwMode="auto">
              <a:xfrm>
                <a:off x="7665937" y="3671647"/>
                <a:ext cx="244297" cy="119337"/>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2" name="Freeform 308"/>
              <p:cNvSpPr>
                <a:spLocks/>
              </p:cNvSpPr>
              <p:nvPr/>
            </p:nvSpPr>
            <p:spPr bwMode="auto">
              <a:xfrm>
                <a:off x="7665937" y="3671647"/>
                <a:ext cx="244297" cy="119337"/>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3" name="Freeform 309"/>
              <p:cNvSpPr>
                <a:spLocks/>
              </p:cNvSpPr>
              <p:nvPr/>
            </p:nvSpPr>
            <p:spPr bwMode="auto">
              <a:xfrm>
                <a:off x="7675191" y="4269944"/>
                <a:ext cx="68477" cy="79020"/>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4" name="Freeform 310"/>
              <p:cNvSpPr>
                <a:spLocks/>
              </p:cNvSpPr>
              <p:nvPr/>
            </p:nvSpPr>
            <p:spPr bwMode="auto">
              <a:xfrm>
                <a:off x="7675191" y="4269944"/>
                <a:ext cx="68477" cy="79020"/>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5" name="Freeform 311"/>
              <p:cNvSpPr>
                <a:spLocks/>
              </p:cNvSpPr>
              <p:nvPr/>
            </p:nvSpPr>
            <p:spPr bwMode="auto">
              <a:xfrm>
                <a:off x="7123671" y="3495865"/>
                <a:ext cx="394208" cy="361237"/>
              </a:xfrm>
              <a:custGeom>
                <a:avLst/>
                <a:gdLst>
                  <a:gd name="T0" fmla="*/ 2147483647 w 213"/>
                  <a:gd name="T1" fmla="*/ 0 h 224"/>
                  <a:gd name="T2" fmla="*/ 2147483647 w 213"/>
                  <a:gd name="T3" fmla="*/ 2147483647 h 224"/>
                  <a:gd name="T4" fmla="*/ 2147483647 w 213"/>
                  <a:gd name="T5" fmla="*/ 2147483647 h 224"/>
                  <a:gd name="T6" fmla="*/ 2147483647 w 213"/>
                  <a:gd name="T7" fmla="*/ 2147483647 h 224"/>
                  <a:gd name="T8" fmla="*/ 2147483647 w 213"/>
                  <a:gd name="T9" fmla="*/ 2147483647 h 224"/>
                  <a:gd name="T10" fmla="*/ 2147483647 w 213"/>
                  <a:gd name="T11" fmla="*/ 2147483647 h 224"/>
                  <a:gd name="T12" fmla="*/ 2147483647 w 213"/>
                  <a:gd name="T13" fmla="*/ 2147483647 h 224"/>
                  <a:gd name="T14" fmla="*/ 2147483647 w 213"/>
                  <a:gd name="T15" fmla="*/ 2147483647 h 224"/>
                  <a:gd name="T16" fmla="*/ 2147483647 w 213"/>
                  <a:gd name="T17" fmla="*/ 2147483647 h 224"/>
                  <a:gd name="T18" fmla="*/ 2147483647 w 213"/>
                  <a:gd name="T19" fmla="*/ 2147483647 h 224"/>
                  <a:gd name="T20" fmla="*/ 2147483647 w 213"/>
                  <a:gd name="T21" fmla="*/ 2147483647 h 224"/>
                  <a:gd name="T22" fmla="*/ 2147483647 w 213"/>
                  <a:gd name="T23" fmla="*/ 2147483647 h 224"/>
                  <a:gd name="T24" fmla="*/ 2147483647 w 213"/>
                  <a:gd name="T25" fmla="*/ 2147483647 h 224"/>
                  <a:gd name="T26" fmla="*/ 0 w 213"/>
                  <a:gd name="T27" fmla="*/ 2147483647 h 224"/>
                  <a:gd name="T28" fmla="*/ 0 w 213"/>
                  <a:gd name="T29" fmla="*/ 2147483647 h 224"/>
                  <a:gd name="T30" fmla="*/ 2147483647 w 213"/>
                  <a:gd name="T31" fmla="*/ 2147483647 h 224"/>
                  <a:gd name="T32" fmla="*/ 2147483647 w 213"/>
                  <a:gd name="T33" fmla="*/ 2147483647 h 224"/>
                  <a:gd name="T34" fmla="*/ 2147483647 w 213"/>
                  <a:gd name="T35" fmla="*/ 2147483647 h 224"/>
                  <a:gd name="T36" fmla="*/ 2147483647 w 213"/>
                  <a:gd name="T37" fmla="*/ 2147483647 h 224"/>
                  <a:gd name="T38" fmla="*/ 2147483647 w 213"/>
                  <a:gd name="T39" fmla="*/ 2147483647 h 224"/>
                  <a:gd name="T40" fmla="*/ 2147483647 w 213"/>
                  <a:gd name="T41" fmla="*/ 2147483647 h 224"/>
                  <a:gd name="T42" fmla="*/ 2147483647 w 213"/>
                  <a:gd name="T43" fmla="*/ 2147483647 h 224"/>
                  <a:gd name="T44" fmla="*/ 2147483647 w 213"/>
                  <a:gd name="T45" fmla="*/ 2147483647 h 224"/>
                  <a:gd name="T46" fmla="*/ 2147483647 w 213"/>
                  <a:gd name="T47" fmla="*/ 2147483647 h 224"/>
                  <a:gd name="T48" fmla="*/ 2147483647 w 213"/>
                  <a:gd name="T49" fmla="*/ 2147483647 h 224"/>
                  <a:gd name="T50" fmla="*/ 2147483647 w 213"/>
                  <a:gd name="T51" fmla="*/ 2147483647 h 224"/>
                  <a:gd name="T52" fmla="*/ 2147483647 w 213"/>
                  <a:gd name="T53" fmla="*/ 2147483647 h 224"/>
                  <a:gd name="T54" fmla="*/ 2147483647 w 213"/>
                  <a:gd name="T55" fmla="*/ 2147483647 h 224"/>
                  <a:gd name="T56" fmla="*/ 2147483647 w 213"/>
                  <a:gd name="T57" fmla="*/ 2147483647 h 224"/>
                  <a:gd name="T58" fmla="*/ 2147483647 w 213"/>
                  <a:gd name="T59" fmla="*/ 2147483647 h 224"/>
                  <a:gd name="T60" fmla="*/ 2147483647 w 213"/>
                  <a:gd name="T61" fmla="*/ 2147483647 h 224"/>
                  <a:gd name="T62" fmla="*/ 2147483647 w 213"/>
                  <a:gd name="T63" fmla="*/ 2147483647 h 224"/>
                  <a:gd name="T64" fmla="*/ 2147483647 w 213"/>
                  <a:gd name="T65" fmla="*/ 2147483647 h 224"/>
                  <a:gd name="T66" fmla="*/ 2147483647 w 213"/>
                  <a:gd name="T67" fmla="*/ 2147483647 h 224"/>
                  <a:gd name="T68" fmla="*/ 2147483647 w 213"/>
                  <a:gd name="T69" fmla="*/ 2147483647 h 224"/>
                  <a:gd name="T70" fmla="*/ 2147483647 w 213"/>
                  <a:gd name="T71" fmla="*/ 2147483647 h 224"/>
                  <a:gd name="T72" fmla="*/ 2147483647 w 213"/>
                  <a:gd name="T73" fmla="*/ 2147483647 h 224"/>
                  <a:gd name="T74" fmla="*/ 2147483647 w 213"/>
                  <a:gd name="T75" fmla="*/ 2147483647 h 224"/>
                  <a:gd name="T76" fmla="*/ 2147483647 w 213"/>
                  <a:gd name="T77" fmla="*/ 2147483647 h 224"/>
                  <a:gd name="T78" fmla="*/ 2147483647 w 213"/>
                  <a:gd name="T79" fmla="*/ 0 h 224"/>
                  <a:gd name="T80" fmla="*/ 2147483647 w 213"/>
                  <a:gd name="T81" fmla="*/ 0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224"/>
                  <a:gd name="T125" fmla="*/ 213 w 213"/>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224">
                    <a:moveTo>
                      <a:pt x="165" y="0"/>
                    </a:moveTo>
                    <a:lnTo>
                      <a:pt x="147" y="5"/>
                    </a:lnTo>
                    <a:lnTo>
                      <a:pt x="140" y="6"/>
                    </a:lnTo>
                    <a:lnTo>
                      <a:pt x="140" y="26"/>
                    </a:lnTo>
                    <a:lnTo>
                      <a:pt x="135" y="41"/>
                    </a:lnTo>
                    <a:lnTo>
                      <a:pt x="128" y="41"/>
                    </a:lnTo>
                    <a:lnTo>
                      <a:pt x="117" y="73"/>
                    </a:lnTo>
                    <a:lnTo>
                      <a:pt x="105" y="81"/>
                    </a:lnTo>
                    <a:lnTo>
                      <a:pt x="97" y="96"/>
                    </a:lnTo>
                    <a:lnTo>
                      <a:pt x="67" y="98"/>
                    </a:lnTo>
                    <a:lnTo>
                      <a:pt x="67" y="121"/>
                    </a:lnTo>
                    <a:lnTo>
                      <a:pt x="43" y="128"/>
                    </a:lnTo>
                    <a:lnTo>
                      <a:pt x="25" y="121"/>
                    </a:lnTo>
                    <a:lnTo>
                      <a:pt x="0" y="114"/>
                    </a:lnTo>
                    <a:lnTo>
                      <a:pt x="0" y="133"/>
                    </a:lnTo>
                    <a:lnTo>
                      <a:pt x="25" y="153"/>
                    </a:lnTo>
                    <a:lnTo>
                      <a:pt x="25" y="169"/>
                    </a:lnTo>
                    <a:lnTo>
                      <a:pt x="13" y="169"/>
                    </a:lnTo>
                    <a:lnTo>
                      <a:pt x="7" y="194"/>
                    </a:lnTo>
                    <a:lnTo>
                      <a:pt x="32" y="194"/>
                    </a:lnTo>
                    <a:lnTo>
                      <a:pt x="80" y="194"/>
                    </a:lnTo>
                    <a:lnTo>
                      <a:pt x="92" y="206"/>
                    </a:lnTo>
                    <a:lnTo>
                      <a:pt x="110" y="224"/>
                    </a:lnTo>
                    <a:lnTo>
                      <a:pt x="110" y="212"/>
                    </a:lnTo>
                    <a:lnTo>
                      <a:pt x="122" y="217"/>
                    </a:lnTo>
                    <a:lnTo>
                      <a:pt x="140" y="224"/>
                    </a:lnTo>
                    <a:lnTo>
                      <a:pt x="158" y="212"/>
                    </a:lnTo>
                    <a:lnTo>
                      <a:pt x="135" y="169"/>
                    </a:lnTo>
                    <a:lnTo>
                      <a:pt x="152" y="164"/>
                    </a:lnTo>
                    <a:lnTo>
                      <a:pt x="172" y="158"/>
                    </a:lnTo>
                    <a:lnTo>
                      <a:pt x="202" y="109"/>
                    </a:lnTo>
                    <a:lnTo>
                      <a:pt x="202" y="98"/>
                    </a:lnTo>
                    <a:lnTo>
                      <a:pt x="213" y="73"/>
                    </a:lnTo>
                    <a:lnTo>
                      <a:pt x="190" y="66"/>
                    </a:lnTo>
                    <a:lnTo>
                      <a:pt x="178" y="66"/>
                    </a:lnTo>
                    <a:lnTo>
                      <a:pt x="170" y="46"/>
                    </a:lnTo>
                    <a:lnTo>
                      <a:pt x="183" y="29"/>
                    </a:lnTo>
                    <a:lnTo>
                      <a:pt x="167" y="14"/>
                    </a:lnTo>
                    <a:lnTo>
                      <a:pt x="165" y="6"/>
                    </a:lnTo>
                    <a:lnTo>
                      <a:pt x="16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6" name="Freeform 312"/>
              <p:cNvSpPr>
                <a:spLocks/>
              </p:cNvSpPr>
              <p:nvPr/>
            </p:nvSpPr>
            <p:spPr bwMode="auto">
              <a:xfrm>
                <a:off x="7081108" y="3432970"/>
                <a:ext cx="425670" cy="269314"/>
              </a:xfrm>
              <a:custGeom>
                <a:avLst/>
                <a:gdLst>
                  <a:gd name="T0" fmla="*/ 2147483647 w 230"/>
                  <a:gd name="T1" fmla="*/ 2147483647 h 167"/>
                  <a:gd name="T2" fmla="*/ 2147483647 w 230"/>
                  <a:gd name="T3" fmla="*/ 2147483647 h 167"/>
                  <a:gd name="T4" fmla="*/ 2147483647 w 230"/>
                  <a:gd name="T5" fmla="*/ 2147483647 h 167"/>
                  <a:gd name="T6" fmla="*/ 0 w 230"/>
                  <a:gd name="T7" fmla="*/ 2147483647 h 167"/>
                  <a:gd name="T8" fmla="*/ 2147483647 w 230"/>
                  <a:gd name="T9" fmla="*/ 2147483647 h 167"/>
                  <a:gd name="T10" fmla="*/ 2147483647 w 230"/>
                  <a:gd name="T11" fmla="*/ 2147483647 h 167"/>
                  <a:gd name="T12" fmla="*/ 2147483647 w 230"/>
                  <a:gd name="T13" fmla="*/ 2147483647 h 167"/>
                  <a:gd name="T14" fmla="*/ 2147483647 w 230"/>
                  <a:gd name="T15" fmla="*/ 2147483647 h 167"/>
                  <a:gd name="T16" fmla="*/ 2147483647 w 230"/>
                  <a:gd name="T17" fmla="*/ 2147483647 h 167"/>
                  <a:gd name="T18" fmla="*/ 2147483647 w 230"/>
                  <a:gd name="T19" fmla="*/ 2147483647 h 167"/>
                  <a:gd name="T20" fmla="*/ 2147483647 w 230"/>
                  <a:gd name="T21" fmla="*/ 2147483647 h 167"/>
                  <a:gd name="T22" fmla="*/ 2147483647 w 230"/>
                  <a:gd name="T23" fmla="*/ 2147483647 h 167"/>
                  <a:gd name="T24" fmla="*/ 2147483647 w 230"/>
                  <a:gd name="T25" fmla="*/ 2147483647 h 167"/>
                  <a:gd name="T26" fmla="*/ 2147483647 w 230"/>
                  <a:gd name="T27" fmla="*/ 2147483647 h 167"/>
                  <a:gd name="T28" fmla="*/ 2147483647 w 230"/>
                  <a:gd name="T29" fmla="*/ 2147483647 h 167"/>
                  <a:gd name="T30" fmla="*/ 2147483647 w 230"/>
                  <a:gd name="T31" fmla="*/ 2147483647 h 167"/>
                  <a:gd name="T32" fmla="*/ 2147483647 w 230"/>
                  <a:gd name="T33" fmla="*/ 2147483647 h 167"/>
                  <a:gd name="T34" fmla="*/ 2147483647 w 230"/>
                  <a:gd name="T35" fmla="*/ 2147483647 h 167"/>
                  <a:gd name="T36" fmla="*/ 2147483647 w 230"/>
                  <a:gd name="T37" fmla="*/ 2147483647 h 167"/>
                  <a:gd name="T38" fmla="*/ 2147483647 w 230"/>
                  <a:gd name="T39" fmla="*/ 2147483647 h 167"/>
                  <a:gd name="T40" fmla="*/ 2147483647 w 230"/>
                  <a:gd name="T41" fmla="*/ 2147483647 h 167"/>
                  <a:gd name="T42" fmla="*/ 2147483647 w 230"/>
                  <a:gd name="T43" fmla="*/ 2147483647 h 167"/>
                  <a:gd name="T44" fmla="*/ 2147483647 w 230"/>
                  <a:gd name="T45" fmla="*/ 0 h 167"/>
                  <a:gd name="T46" fmla="*/ 2147483647 w 230"/>
                  <a:gd name="T47" fmla="*/ 2147483647 h 167"/>
                  <a:gd name="T48" fmla="*/ 2147483647 w 230"/>
                  <a:gd name="T49" fmla="*/ 2147483647 h 167"/>
                  <a:gd name="T50" fmla="*/ 2147483647 w 230"/>
                  <a:gd name="T51" fmla="*/ 2147483647 h 167"/>
                  <a:gd name="T52" fmla="*/ 2147483647 w 230"/>
                  <a:gd name="T53" fmla="*/ 2147483647 h 167"/>
                  <a:gd name="T54" fmla="*/ 2147483647 w 230"/>
                  <a:gd name="T55" fmla="*/ 2147483647 h 167"/>
                  <a:gd name="T56" fmla="*/ 2147483647 w 230"/>
                  <a:gd name="T57" fmla="*/ 2147483647 h 167"/>
                  <a:gd name="T58" fmla="*/ 2147483647 w 230"/>
                  <a:gd name="T59" fmla="*/ 2147483647 h 167"/>
                  <a:gd name="T60" fmla="*/ 2147483647 w 230"/>
                  <a:gd name="T61" fmla="*/ 2147483647 h 167"/>
                  <a:gd name="T62" fmla="*/ 2147483647 w 230"/>
                  <a:gd name="T63" fmla="*/ 2147483647 h 167"/>
                  <a:gd name="T64" fmla="*/ 2147483647 w 230"/>
                  <a:gd name="T65" fmla="*/ 2147483647 h 167"/>
                  <a:gd name="T66" fmla="*/ 2147483647 w 230"/>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0"/>
                  <a:gd name="T103" fmla="*/ 0 h 167"/>
                  <a:gd name="T104" fmla="*/ 230 w 230"/>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0" h="167">
                    <a:moveTo>
                      <a:pt x="18" y="47"/>
                    </a:moveTo>
                    <a:lnTo>
                      <a:pt x="5" y="75"/>
                    </a:lnTo>
                    <a:lnTo>
                      <a:pt x="11" y="93"/>
                    </a:lnTo>
                    <a:lnTo>
                      <a:pt x="0" y="117"/>
                    </a:lnTo>
                    <a:lnTo>
                      <a:pt x="11" y="130"/>
                    </a:lnTo>
                    <a:lnTo>
                      <a:pt x="30" y="130"/>
                    </a:lnTo>
                    <a:lnTo>
                      <a:pt x="30" y="148"/>
                    </a:lnTo>
                    <a:lnTo>
                      <a:pt x="23" y="153"/>
                    </a:lnTo>
                    <a:lnTo>
                      <a:pt x="66" y="167"/>
                    </a:lnTo>
                    <a:lnTo>
                      <a:pt x="90" y="160"/>
                    </a:lnTo>
                    <a:lnTo>
                      <a:pt x="90" y="137"/>
                    </a:lnTo>
                    <a:lnTo>
                      <a:pt x="121" y="137"/>
                    </a:lnTo>
                    <a:lnTo>
                      <a:pt x="128" y="117"/>
                    </a:lnTo>
                    <a:lnTo>
                      <a:pt x="140" y="112"/>
                    </a:lnTo>
                    <a:lnTo>
                      <a:pt x="151" y="80"/>
                    </a:lnTo>
                    <a:lnTo>
                      <a:pt x="158" y="80"/>
                    </a:lnTo>
                    <a:lnTo>
                      <a:pt x="163" y="62"/>
                    </a:lnTo>
                    <a:lnTo>
                      <a:pt x="163" y="45"/>
                    </a:lnTo>
                    <a:lnTo>
                      <a:pt x="170" y="45"/>
                    </a:lnTo>
                    <a:lnTo>
                      <a:pt x="188" y="39"/>
                    </a:lnTo>
                    <a:lnTo>
                      <a:pt x="195" y="32"/>
                    </a:lnTo>
                    <a:lnTo>
                      <a:pt x="230" y="20"/>
                    </a:lnTo>
                    <a:lnTo>
                      <a:pt x="221" y="0"/>
                    </a:lnTo>
                    <a:lnTo>
                      <a:pt x="193" y="9"/>
                    </a:lnTo>
                    <a:lnTo>
                      <a:pt x="175" y="14"/>
                    </a:lnTo>
                    <a:lnTo>
                      <a:pt x="163" y="2"/>
                    </a:lnTo>
                    <a:lnTo>
                      <a:pt x="135" y="15"/>
                    </a:lnTo>
                    <a:lnTo>
                      <a:pt x="105" y="10"/>
                    </a:lnTo>
                    <a:lnTo>
                      <a:pt x="75" y="29"/>
                    </a:lnTo>
                    <a:lnTo>
                      <a:pt x="61" y="42"/>
                    </a:lnTo>
                    <a:lnTo>
                      <a:pt x="36" y="57"/>
                    </a:lnTo>
                    <a:lnTo>
                      <a:pt x="25" y="50"/>
                    </a:lnTo>
                    <a:lnTo>
                      <a:pt x="18" y="4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7" name="Freeform 313"/>
              <p:cNvSpPr>
                <a:spLocks/>
              </p:cNvSpPr>
              <p:nvPr/>
            </p:nvSpPr>
            <p:spPr bwMode="auto">
              <a:xfrm>
                <a:off x="6618421" y="3382978"/>
                <a:ext cx="551520" cy="425744"/>
              </a:xfrm>
              <a:custGeom>
                <a:avLst/>
                <a:gdLst>
                  <a:gd name="T0" fmla="*/ 2147483647 w 298"/>
                  <a:gd name="T1" fmla="*/ 0 h 264"/>
                  <a:gd name="T2" fmla="*/ 0 w 298"/>
                  <a:gd name="T3" fmla="*/ 2147483647 h 264"/>
                  <a:gd name="T4" fmla="*/ 0 w 298"/>
                  <a:gd name="T5" fmla="*/ 2147483647 h 264"/>
                  <a:gd name="T6" fmla="*/ 2147483647 w 298"/>
                  <a:gd name="T7" fmla="*/ 2147483647 h 264"/>
                  <a:gd name="T8" fmla="*/ 2147483647 w 298"/>
                  <a:gd name="T9" fmla="*/ 2147483647 h 264"/>
                  <a:gd name="T10" fmla="*/ 2147483647 w 298"/>
                  <a:gd name="T11" fmla="*/ 2147483647 h 264"/>
                  <a:gd name="T12" fmla="*/ 2147483647 w 298"/>
                  <a:gd name="T13" fmla="*/ 2147483647 h 264"/>
                  <a:gd name="T14" fmla="*/ 2147483647 w 298"/>
                  <a:gd name="T15" fmla="*/ 2147483647 h 264"/>
                  <a:gd name="T16" fmla="*/ 2147483647 w 298"/>
                  <a:gd name="T17" fmla="*/ 2147483647 h 264"/>
                  <a:gd name="T18" fmla="*/ 2147483647 w 298"/>
                  <a:gd name="T19" fmla="*/ 2147483647 h 264"/>
                  <a:gd name="T20" fmla="*/ 2147483647 w 298"/>
                  <a:gd name="T21" fmla="*/ 2147483647 h 264"/>
                  <a:gd name="T22" fmla="*/ 2147483647 w 298"/>
                  <a:gd name="T23" fmla="*/ 2147483647 h 264"/>
                  <a:gd name="T24" fmla="*/ 2147483647 w 298"/>
                  <a:gd name="T25" fmla="*/ 2147483647 h 264"/>
                  <a:gd name="T26" fmla="*/ 2147483647 w 298"/>
                  <a:gd name="T27" fmla="*/ 2147483647 h 264"/>
                  <a:gd name="T28" fmla="*/ 2147483647 w 298"/>
                  <a:gd name="T29" fmla="*/ 2147483647 h 264"/>
                  <a:gd name="T30" fmla="*/ 2147483647 w 298"/>
                  <a:gd name="T31" fmla="*/ 2147483647 h 264"/>
                  <a:gd name="T32" fmla="*/ 2147483647 w 298"/>
                  <a:gd name="T33" fmla="*/ 2147483647 h 264"/>
                  <a:gd name="T34" fmla="*/ 2147483647 w 298"/>
                  <a:gd name="T35" fmla="*/ 2147483647 h 264"/>
                  <a:gd name="T36" fmla="*/ 2147483647 w 298"/>
                  <a:gd name="T37" fmla="*/ 2147483647 h 264"/>
                  <a:gd name="T38" fmla="*/ 2147483647 w 298"/>
                  <a:gd name="T39" fmla="*/ 2147483647 h 264"/>
                  <a:gd name="T40" fmla="*/ 2147483647 w 298"/>
                  <a:gd name="T41" fmla="*/ 2147483647 h 264"/>
                  <a:gd name="T42" fmla="*/ 2147483647 w 298"/>
                  <a:gd name="T43" fmla="*/ 2147483647 h 264"/>
                  <a:gd name="T44" fmla="*/ 2147483647 w 298"/>
                  <a:gd name="T45" fmla="*/ 2147483647 h 264"/>
                  <a:gd name="T46" fmla="*/ 2147483647 w 298"/>
                  <a:gd name="T47" fmla="*/ 2147483647 h 264"/>
                  <a:gd name="T48" fmla="*/ 2147483647 w 298"/>
                  <a:gd name="T49" fmla="*/ 2147483647 h 264"/>
                  <a:gd name="T50" fmla="*/ 2147483647 w 298"/>
                  <a:gd name="T51" fmla="*/ 2147483647 h 264"/>
                  <a:gd name="T52" fmla="*/ 2147483647 w 298"/>
                  <a:gd name="T53" fmla="*/ 2147483647 h 264"/>
                  <a:gd name="T54" fmla="*/ 2147483647 w 298"/>
                  <a:gd name="T55" fmla="*/ 2147483647 h 264"/>
                  <a:gd name="T56" fmla="*/ 2147483647 w 298"/>
                  <a:gd name="T57" fmla="*/ 2147483647 h 264"/>
                  <a:gd name="T58" fmla="*/ 2147483647 w 298"/>
                  <a:gd name="T59" fmla="*/ 2147483647 h 264"/>
                  <a:gd name="T60" fmla="*/ 2147483647 w 298"/>
                  <a:gd name="T61" fmla="*/ 2147483647 h 264"/>
                  <a:gd name="T62" fmla="*/ 2147483647 w 298"/>
                  <a:gd name="T63" fmla="*/ 2147483647 h 264"/>
                  <a:gd name="T64" fmla="*/ 2147483647 w 298"/>
                  <a:gd name="T65" fmla="*/ 2147483647 h 264"/>
                  <a:gd name="T66" fmla="*/ 2147483647 w 298"/>
                  <a:gd name="T67" fmla="*/ 2147483647 h 264"/>
                  <a:gd name="T68" fmla="*/ 2147483647 w 298"/>
                  <a:gd name="T69" fmla="*/ 2147483647 h 264"/>
                  <a:gd name="T70" fmla="*/ 2147483647 w 298"/>
                  <a:gd name="T71" fmla="*/ 2147483647 h 264"/>
                  <a:gd name="T72" fmla="*/ 2147483647 w 298"/>
                  <a:gd name="T73" fmla="*/ 2147483647 h 264"/>
                  <a:gd name="T74" fmla="*/ 2147483647 w 298"/>
                  <a:gd name="T75" fmla="*/ 2147483647 h 264"/>
                  <a:gd name="T76" fmla="*/ 2147483647 w 298"/>
                  <a:gd name="T77" fmla="*/ 2147483647 h 264"/>
                  <a:gd name="T78" fmla="*/ 2147483647 w 298"/>
                  <a:gd name="T79" fmla="*/ 2147483647 h 264"/>
                  <a:gd name="T80" fmla="*/ 2147483647 w 298"/>
                  <a:gd name="T81" fmla="*/ 2147483647 h 264"/>
                  <a:gd name="T82" fmla="*/ 2147483647 w 298"/>
                  <a:gd name="T83" fmla="*/ 2147483647 h 264"/>
                  <a:gd name="T84" fmla="*/ 2147483647 w 298"/>
                  <a:gd name="T85" fmla="*/ 2147483647 h 264"/>
                  <a:gd name="T86" fmla="*/ 2147483647 w 298"/>
                  <a:gd name="T87" fmla="*/ 0 h 264"/>
                  <a:gd name="T88" fmla="*/ 2147483647 w 298"/>
                  <a:gd name="T89" fmla="*/ 0 h 264"/>
                  <a:gd name="T90" fmla="*/ 2147483647 w 298"/>
                  <a:gd name="T91" fmla="*/ 0 h 264"/>
                  <a:gd name="T92" fmla="*/ 2147483647 w 298"/>
                  <a:gd name="T93" fmla="*/ 0 h 2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8"/>
                  <a:gd name="T142" fmla="*/ 0 h 264"/>
                  <a:gd name="T143" fmla="*/ 298 w 298"/>
                  <a:gd name="T144" fmla="*/ 264 h 2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8" h="264">
                    <a:moveTo>
                      <a:pt x="5" y="0"/>
                    </a:moveTo>
                    <a:lnTo>
                      <a:pt x="0" y="26"/>
                    </a:lnTo>
                    <a:lnTo>
                      <a:pt x="0" y="40"/>
                    </a:lnTo>
                    <a:lnTo>
                      <a:pt x="18" y="70"/>
                    </a:lnTo>
                    <a:lnTo>
                      <a:pt x="43" y="76"/>
                    </a:lnTo>
                    <a:lnTo>
                      <a:pt x="30" y="99"/>
                    </a:lnTo>
                    <a:lnTo>
                      <a:pt x="37" y="118"/>
                    </a:lnTo>
                    <a:lnTo>
                      <a:pt x="61" y="124"/>
                    </a:lnTo>
                    <a:lnTo>
                      <a:pt x="66" y="154"/>
                    </a:lnTo>
                    <a:lnTo>
                      <a:pt x="85" y="179"/>
                    </a:lnTo>
                    <a:lnTo>
                      <a:pt x="103" y="184"/>
                    </a:lnTo>
                    <a:lnTo>
                      <a:pt x="116" y="209"/>
                    </a:lnTo>
                    <a:lnTo>
                      <a:pt x="128" y="216"/>
                    </a:lnTo>
                    <a:lnTo>
                      <a:pt x="158" y="234"/>
                    </a:lnTo>
                    <a:lnTo>
                      <a:pt x="176" y="239"/>
                    </a:lnTo>
                    <a:lnTo>
                      <a:pt x="206" y="234"/>
                    </a:lnTo>
                    <a:lnTo>
                      <a:pt x="213" y="253"/>
                    </a:lnTo>
                    <a:lnTo>
                      <a:pt x="255" y="258"/>
                    </a:lnTo>
                    <a:lnTo>
                      <a:pt x="285" y="264"/>
                    </a:lnTo>
                    <a:lnTo>
                      <a:pt x="286" y="244"/>
                    </a:lnTo>
                    <a:lnTo>
                      <a:pt x="298" y="238"/>
                    </a:lnTo>
                    <a:lnTo>
                      <a:pt x="298" y="223"/>
                    </a:lnTo>
                    <a:lnTo>
                      <a:pt x="273" y="203"/>
                    </a:lnTo>
                    <a:lnTo>
                      <a:pt x="273" y="184"/>
                    </a:lnTo>
                    <a:lnTo>
                      <a:pt x="280" y="179"/>
                    </a:lnTo>
                    <a:lnTo>
                      <a:pt x="280" y="161"/>
                    </a:lnTo>
                    <a:lnTo>
                      <a:pt x="261" y="161"/>
                    </a:lnTo>
                    <a:lnTo>
                      <a:pt x="250" y="148"/>
                    </a:lnTo>
                    <a:lnTo>
                      <a:pt x="261" y="126"/>
                    </a:lnTo>
                    <a:lnTo>
                      <a:pt x="255" y="106"/>
                    </a:lnTo>
                    <a:lnTo>
                      <a:pt x="268" y="76"/>
                    </a:lnTo>
                    <a:lnTo>
                      <a:pt x="261" y="58"/>
                    </a:lnTo>
                    <a:lnTo>
                      <a:pt x="243" y="40"/>
                    </a:lnTo>
                    <a:lnTo>
                      <a:pt x="206" y="33"/>
                    </a:lnTo>
                    <a:lnTo>
                      <a:pt x="185" y="33"/>
                    </a:lnTo>
                    <a:lnTo>
                      <a:pt x="173" y="33"/>
                    </a:lnTo>
                    <a:lnTo>
                      <a:pt x="158" y="40"/>
                    </a:lnTo>
                    <a:lnTo>
                      <a:pt x="158" y="51"/>
                    </a:lnTo>
                    <a:lnTo>
                      <a:pt x="121" y="58"/>
                    </a:lnTo>
                    <a:lnTo>
                      <a:pt x="98" y="46"/>
                    </a:lnTo>
                    <a:lnTo>
                      <a:pt x="71" y="15"/>
                    </a:lnTo>
                    <a:lnTo>
                      <a:pt x="65" y="10"/>
                    </a:lnTo>
                    <a:lnTo>
                      <a:pt x="33" y="21"/>
                    </a:lnTo>
                    <a:lnTo>
                      <a:pt x="18" y="0"/>
                    </a:lnTo>
                    <a:lnTo>
                      <a:pt x="12" y="0"/>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8" name="Freeform 314"/>
              <p:cNvSpPr>
                <a:spLocks/>
              </p:cNvSpPr>
              <p:nvPr/>
            </p:nvSpPr>
            <p:spPr bwMode="auto">
              <a:xfrm>
                <a:off x="6833109" y="3760341"/>
                <a:ext cx="22209" cy="30641"/>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9" name="Freeform 315"/>
              <p:cNvSpPr>
                <a:spLocks/>
              </p:cNvSpPr>
              <p:nvPr/>
            </p:nvSpPr>
            <p:spPr bwMode="auto">
              <a:xfrm>
                <a:off x="6833109" y="3760341"/>
                <a:ext cx="22209" cy="30641"/>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0" name="Freeform 316"/>
              <p:cNvSpPr>
                <a:spLocks/>
              </p:cNvSpPr>
              <p:nvPr/>
            </p:nvSpPr>
            <p:spPr bwMode="auto">
              <a:xfrm>
                <a:off x="6359317" y="3621652"/>
                <a:ext cx="597787" cy="441871"/>
              </a:xfrm>
              <a:custGeom>
                <a:avLst/>
                <a:gdLst>
                  <a:gd name="T0" fmla="*/ 0 w 323"/>
                  <a:gd name="T1" fmla="*/ 2147483647 h 274"/>
                  <a:gd name="T2" fmla="*/ 0 w 323"/>
                  <a:gd name="T3" fmla="*/ 2147483647 h 274"/>
                  <a:gd name="T4" fmla="*/ 2147483647 w 323"/>
                  <a:gd name="T5" fmla="*/ 2147483647 h 274"/>
                  <a:gd name="T6" fmla="*/ 2147483647 w 323"/>
                  <a:gd name="T7" fmla="*/ 2147483647 h 274"/>
                  <a:gd name="T8" fmla="*/ 2147483647 w 323"/>
                  <a:gd name="T9" fmla="*/ 2147483647 h 274"/>
                  <a:gd name="T10" fmla="*/ 2147483647 w 323"/>
                  <a:gd name="T11" fmla="*/ 2147483647 h 274"/>
                  <a:gd name="T12" fmla="*/ 2147483647 w 323"/>
                  <a:gd name="T13" fmla="*/ 2147483647 h 274"/>
                  <a:gd name="T14" fmla="*/ 2147483647 w 323"/>
                  <a:gd name="T15" fmla="*/ 2147483647 h 274"/>
                  <a:gd name="T16" fmla="*/ 2147483647 w 323"/>
                  <a:gd name="T17" fmla="*/ 2147483647 h 274"/>
                  <a:gd name="T18" fmla="*/ 2147483647 w 323"/>
                  <a:gd name="T19" fmla="*/ 2147483647 h 274"/>
                  <a:gd name="T20" fmla="*/ 2147483647 w 323"/>
                  <a:gd name="T21" fmla="*/ 2147483647 h 274"/>
                  <a:gd name="T22" fmla="*/ 2147483647 w 323"/>
                  <a:gd name="T23" fmla="*/ 2147483647 h 274"/>
                  <a:gd name="T24" fmla="*/ 2147483647 w 323"/>
                  <a:gd name="T25" fmla="*/ 2147483647 h 274"/>
                  <a:gd name="T26" fmla="*/ 2147483647 w 323"/>
                  <a:gd name="T27" fmla="*/ 2147483647 h 274"/>
                  <a:gd name="T28" fmla="*/ 2147483647 w 323"/>
                  <a:gd name="T29" fmla="*/ 2147483647 h 274"/>
                  <a:gd name="T30" fmla="*/ 2147483647 w 323"/>
                  <a:gd name="T31" fmla="*/ 2147483647 h 274"/>
                  <a:gd name="T32" fmla="*/ 2147483647 w 323"/>
                  <a:gd name="T33" fmla="*/ 2147483647 h 274"/>
                  <a:gd name="T34" fmla="*/ 2147483647 w 323"/>
                  <a:gd name="T35" fmla="*/ 2147483647 h 274"/>
                  <a:gd name="T36" fmla="*/ 2147483647 w 323"/>
                  <a:gd name="T37" fmla="*/ 2147483647 h 274"/>
                  <a:gd name="T38" fmla="*/ 2147483647 w 323"/>
                  <a:gd name="T39" fmla="*/ 2147483647 h 274"/>
                  <a:gd name="T40" fmla="*/ 2147483647 w 323"/>
                  <a:gd name="T41" fmla="*/ 2147483647 h 274"/>
                  <a:gd name="T42" fmla="*/ 2147483647 w 323"/>
                  <a:gd name="T43" fmla="*/ 2147483647 h 274"/>
                  <a:gd name="T44" fmla="*/ 2147483647 w 323"/>
                  <a:gd name="T45" fmla="*/ 2147483647 h 274"/>
                  <a:gd name="T46" fmla="*/ 2147483647 w 323"/>
                  <a:gd name="T47" fmla="*/ 2147483647 h 274"/>
                  <a:gd name="T48" fmla="*/ 2147483647 w 323"/>
                  <a:gd name="T49" fmla="*/ 2147483647 h 274"/>
                  <a:gd name="T50" fmla="*/ 2147483647 w 323"/>
                  <a:gd name="T51" fmla="*/ 2147483647 h 274"/>
                  <a:gd name="T52" fmla="*/ 2147483647 w 323"/>
                  <a:gd name="T53" fmla="*/ 2147483647 h 274"/>
                  <a:gd name="T54" fmla="*/ 2147483647 w 323"/>
                  <a:gd name="T55" fmla="*/ 2147483647 h 274"/>
                  <a:gd name="T56" fmla="*/ 2147483647 w 323"/>
                  <a:gd name="T57" fmla="*/ 2147483647 h 274"/>
                  <a:gd name="T58" fmla="*/ 2147483647 w 323"/>
                  <a:gd name="T59" fmla="*/ 0 h 274"/>
                  <a:gd name="T60" fmla="*/ 2147483647 w 323"/>
                  <a:gd name="T61" fmla="*/ 0 h 274"/>
                  <a:gd name="T62" fmla="*/ 2147483647 w 323"/>
                  <a:gd name="T63" fmla="*/ 2147483647 h 274"/>
                  <a:gd name="T64" fmla="*/ 2147483647 w 323"/>
                  <a:gd name="T65" fmla="*/ 2147483647 h 274"/>
                  <a:gd name="T66" fmla="*/ 2147483647 w 323"/>
                  <a:gd name="T67" fmla="*/ 2147483647 h 274"/>
                  <a:gd name="T68" fmla="*/ 2147483647 w 323"/>
                  <a:gd name="T69" fmla="*/ 2147483647 h 274"/>
                  <a:gd name="T70" fmla="*/ 2147483647 w 323"/>
                  <a:gd name="T71" fmla="*/ 2147483647 h 274"/>
                  <a:gd name="T72" fmla="*/ 2147483647 w 323"/>
                  <a:gd name="T73" fmla="*/ 2147483647 h 274"/>
                  <a:gd name="T74" fmla="*/ 2147483647 w 323"/>
                  <a:gd name="T75" fmla="*/ 2147483647 h 274"/>
                  <a:gd name="T76" fmla="*/ 0 w 323"/>
                  <a:gd name="T77" fmla="*/ 2147483647 h 274"/>
                  <a:gd name="T78" fmla="*/ 0 w 323"/>
                  <a:gd name="T79" fmla="*/ 2147483647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3"/>
                  <a:gd name="T121" fmla="*/ 0 h 274"/>
                  <a:gd name="T122" fmla="*/ 323 w 323"/>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3" h="274">
                    <a:moveTo>
                      <a:pt x="0" y="43"/>
                    </a:moveTo>
                    <a:lnTo>
                      <a:pt x="0" y="61"/>
                    </a:lnTo>
                    <a:lnTo>
                      <a:pt x="13" y="75"/>
                    </a:lnTo>
                    <a:lnTo>
                      <a:pt x="43" y="110"/>
                    </a:lnTo>
                    <a:lnTo>
                      <a:pt x="50" y="123"/>
                    </a:lnTo>
                    <a:lnTo>
                      <a:pt x="62" y="171"/>
                    </a:lnTo>
                    <a:lnTo>
                      <a:pt x="98" y="219"/>
                    </a:lnTo>
                    <a:lnTo>
                      <a:pt x="122" y="274"/>
                    </a:lnTo>
                    <a:lnTo>
                      <a:pt x="133" y="266"/>
                    </a:lnTo>
                    <a:lnTo>
                      <a:pt x="135" y="251"/>
                    </a:lnTo>
                    <a:lnTo>
                      <a:pt x="158" y="249"/>
                    </a:lnTo>
                    <a:lnTo>
                      <a:pt x="172" y="256"/>
                    </a:lnTo>
                    <a:lnTo>
                      <a:pt x="180" y="261"/>
                    </a:lnTo>
                    <a:lnTo>
                      <a:pt x="195" y="268"/>
                    </a:lnTo>
                    <a:lnTo>
                      <a:pt x="200" y="268"/>
                    </a:lnTo>
                    <a:lnTo>
                      <a:pt x="213" y="238"/>
                    </a:lnTo>
                    <a:lnTo>
                      <a:pt x="305" y="214"/>
                    </a:lnTo>
                    <a:lnTo>
                      <a:pt x="316" y="214"/>
                    </a:lnTo>
                    <a:lnTo>
                      <a:pt x="323" y="183"/>
                    </a:lnTo>
                    <a:lnTo>
                      <a:pt x="316" y="164"/>
                    </a:lnTo>
                    <a:lnTo>
                      <a:pt x="256" y="158"/>
                    </a:lnTo>
                    <a:lnTo>
                      <a:pt x="238" y="123"/>
                    </a:lnTo>
                    <a:lnTo>
                      <a:pt x="243" y="80"/>
                    </a:lnTo>
                    <a:lnTo>
                      <a:pt x="225" y="61"/>
                    </a:lnTo>
                    <a:lnTo>
                      <a:pt x="206" y="61"/>
                    </a:lnTo>
                    <a:lnTo>
                      <a:pt x="183" y="50"/>
                    </a:lnTo>
                    <a:lnTo>
                      <a:pt x="153" y="61"/>
                    </a:lnTo>
                    <a:lnTo>
                      <a:pt x="135" y="36"/>
                    </a:lnTo>
                    <a:lnTo>
                      <a:pt x="135" y="31"/>
                    </a:lnTo>
                    <a:lnTo>
                      <a:pt x="103" y="0"/>
                    </a:lnTo>
                    <a:lnTo>
                      <a:pt x="92" y="0"/>
                    </a:lnTo>
                    <a:lnTo>
                      <a:pt x="43" y="6"/>
                    </a:lnTo>
                    <a:lnTo>
                      <a:pt x="43" y="20"/>
                    </a:lnTo>
                    <a:lnTo>
                      <a:pt x="67" y="25"/>
                    </a:lnTo>
                    <a:lnTo>
                      <a:pt x="62" y="43"/>
                    </a:lnTo>
                    <a:lnTo>
                      <a:pt x="42" y="43"/>
                    </a:lnTo>
                    <a:lnTo>
                      <a:pt x="30" y="48"/>
                    </a:lnTo>
                    <a:lnTo>
                      <a:pt x="12" y="46"/>
                    </a:lnTo>
                    <a:lnTo>
                      <a:pt x="0" y="4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1" name="Freeform 317"/>
              <p:cNvSpPr>
                <a:spLocks/>
              </p:cNvSpPr>
              <p:nvPr/>
            </p:nvSpPr>
            <p:spPr bwMode="auto">
              <a:xfrm>
                <a:off x="6585110" y="4026432"/>
                <a:ext cx="144358" cy="10482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2" name="Freeform 318"/>
              <p:cNvSpPr>
                <a:spLocks/>
              </p:cNvSpPr>
              <p:nvPr/>
            </p:nvSpPr>
            <p:spPr bwMode="auto">
              <a:xfrm>
                <a:off x="6585110" y="4026432"/>
                <a:ext cx="144358" cy="10482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3" name="Freeform 319"/>
              <p:cNvSpPr>
                <a:spLocks/>
              </p:cNvSpPr>
              <p:nvPr/>
            </p:nvSpPr>
            <p:spPr bwMode="auto">
              <a:xfrm>
                <a:off x="6646181" y="3974826"/>
                <a:ext cx="249851" cy="15642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4" name="Freeform 320"/>
              <p:cNvSpPr>
                <a:spLocks/>
              </p:cNvSpPr>
              <p:nvPr/>
            </p:nvSpPr>
            <p:spPr bwMode="auto">
              <a:xfrm>
                <a:off x="6646181" y="3974826"/>
                <a:ext cx="249851" cy="15642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5" name="Freeform 321"/>
              <p:cNvSpPr>
                <a:spLocks/>
              </p:cNvSpPr>
              <p:nvPr/>
            </p:nvSpPr>
            <p:spPr bwMode="auto">
              <a:xfrm>
                <a:off x="6868271" y="3820012"/>
                <a:ext cx="199879" cy="230612"/>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6" name="Freeform 322"/>
              <p:cNvSpPr>
                <a:spLocks/>
              </p:cNvSpPr>
              <p:nvPr/>
            </p:nvSpPr>
            <p:spPr bwMode="auto">
              <a:xfrm>
                <a:off x="6868271" y="3820012"/>
                <a:ext cx="199879" cy="230612"/>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7" name="Freeform 323"/>
              <p:cNvSpPr>
                <a:spLocks/>
              </p:cNvSpPr>
              <p:nvPr/>
            </p:nvSpPr>
            <p:spPr bwMode="auto">
              <a:xfrm>
                <a:off x="6799792" y="3760341"/>
                <a:ext cx="175819" cy="125787"/>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8" name="Freeform 324"/>
              <p:cNvSpPr>
                <a:spLocks/>
              </p:cNvSpPr>
              <p:nvPr/>
            </p:nvSpPr>
            <p:spPr bwMode="auto">
              <a:xfrm>
                <a:off x="6799792" y="3760341"/>
                <a:ext cx="175819" cy="125787"/>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9" name="Freeform 325"/>
              <p:cNvSpPr>
                <a:spLocks/>
              </p:cNvSpPr>
              <p:nvPr/>
            </p:nvSpPr>
            <p:spPr bwMode="auto">
              <a:xfrm>
                <a:off x="6707256" y="3679708"/>
                <a:ext cx="59224" cy="40317"/>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0" name="Freeform 326"/>
              <p:cNvSpPr>
                <a:spLocks/>
              </p:cNvSpPr>
              <p:nvPr/>
            </p:nvSpPr>
            <p:spPr bwMode="auto">
              <a:xfrm>
                <a:off x="6707256" y="3679708"/>
                <a:ext cx="59224" cy="40317"/>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1" name="Freeform 327"/>
              <p:cNvSpPr>
                <a:spLocks/>
              </p:cNvSpPr>
              <p:nvPr/>
            </p:nvSpPr>
            <p:spPr bwMode="auto">
              <a:xfrm>
                <a:off x="6485169" y="3457163"/>
                <a:ext cx="281311" cy="262865"/>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2" name="Freeform 328"/>
              <p:cNvSpPr>
                <a:spLocks/>
              </p:cNvSpPr>
              <p:nvPr/>
            </p:nvSpPr>
            <p:spPr bwMode="auto">
              <a:xfrm>
                <a:off x="6485169" y="3457163"/>
                <a:ext cx="281311" cy="262865"/>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3" name="Freeform 329"/>
              <p:cNvSpPr>
                <a:spLocks/>
              </p:cNvSpPr>
              <p:nvPr/>
            </p:nvSpPr>
            <p:spPr bwMode="auto">
              <a:xfrm>
                <a:off x="6350064" y="3589401"/>
                <a:ext cx="151760" cy="11288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4" name="Freeform 330"/>
              <p:cNvSpPr>
                <a:spLocks/>
              </p:cNvSpPr>
              <p:nvPr/>
            </p:nvSpPr>
            <p:spPr bwMode="auto">
              <a:xfrm>
                <a:off x="6350064" y="3589401"/>
                <a:ext cx="151760" cy="11288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5" name="Freeform 331"/>
              <p:cNvSpPr>
                <a:spLocks/>
              </p:cNvSpPr>
              <p:nvPr/>
            </p:nvSpPr>
            <p:spPr bwMode="auto">
              <a:xfrm>
                <a:off x="6337112" y="3581336"/>
                <a:ext cx="40717" cy="90309"/>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6" name="Freeform 332"/>
              <p:cNvSpPr>
                <a:spLocks/>
              </p:cNvSpPr>
              <p:nvPr/>
            </p:nvSpPr>
            <p:spPr bwMode="auto">
              <a:xfrm>
                <a:off x="6337112" y="3581336"/>
                <a:ext cx="40717" cy="90309"/>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7" name="Freeform 333"/>
              <p:cNvSpPr>
                <a:spLocks/>
              </p:cNvSpPr>
              <p:nvPr/>
            </p:nvSpPr>
            <p:spPr bwMode="auto">
              <a:xfrm>
                <a:off x="6359317" y="3532958"/>
                <a:ext cx="46269" cy="61281"/>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8" name="Freeform 334"/>
              <p:cNvSpPr>
                <a:spLocks/>
              </p:cNvSpPr>
              <p:nvPr/>
            </p:nvSpPr>
            <p:spPr bwMode="auto">
              <a:xfrm>
                <a:off x="6359317" y="3532958"/>
                <a:ext cx="46269" cy="61281"/>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9" name="Freeform 335"/>
              <p:cNvSpPr>
                <a:spLocks/>
              </p:cNvSpPr>
              <p:nvPr/>
            </p:nvSpPr>
            <p:spPr bwMode="auto">
              <a:xfrm>
                <a:off x="6374124" y="3465225"/>
                <a:ext cx="175819" cy="137075"/>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0" name="Freeform 336"/>
              <p:cNvSpPr>
                <a:spLocks/>
              </p:cNvSpPr>
              <p:nvPr/>
            </p:nvSpPr>
            <p:spPr bwMode="auto">
              <a:xfrm>
                <a:off x="6374124" y="3465225"/>
                <a:ext cx="175819" cy="137075"/>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1" name="Freeform 337"/>
              <p:cNvSpPr>
                <a:spLocks/>
              </p:cNvSpPr>
              <p:nvPr/>
            </p:nvSpPr>
            <p:spPr bwMode="auto">
              <a:xfrm>
                <a:off x="6113169" y="3299119"/>
                <a:ext cx="518205" cy="196746"/>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2" name="Freeform 338"/>
              <p:cNvSpPr>
                <a:spLocks/>
              </p:cNvSpPr>
              <p:nvPr/>
            </p:nvSpPr>
            <p:spPr bwMode="auto">
              <a:xfrm>
                <a:off x="6113169" y="3299119"/>
                <a:ext cx="518205" cy="196746"/>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3" name="Freeform 339"/>
              <p:cNvSpPr>
                <a:spLocks/>
              </p:cNvSpPr>
              <p:nvPr/>
            </p:nvSpPr>
            <p:spPr bwMode="auto">
              <a:xfrm>
                <a:off x="6281587" y="3513606"/>
                <a:ext cx="44418" cy="29028"/>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4" name="Freeform 340"/>
              <p:cNvSpPr>
                <a:spLocks/>
              </p:cNvSpPr>
              <p:nvPr/>
            </p:nvSpPr>
            <p:spPr bwMode="auto">
              <a:xfrm>
                <a:off x="6281587" y="3513606"/>
                <a:ext cx="44418" cy="29028"/>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5" name="Freeform 341"/>
              <p:cNvSpPr>
                <a:spLocks/>
              </p:cNvSpPr>
              <p:nvPr/>
            </p:nvSpPr>
            <p:spPr bwMode="auto">
              <a:xfrm>
                <a:off x="5989172" y="2955621"/>
                <a:ext cx="462685" cy="245125"/>
              </a:xfrm>
              <a:custGeom>
                <a:avLst/>
                <a:gdLst>
                  <a:gd name="T0" fmla="*/ 2147483647 w 250"/>
                  <a:gd name="T1" fmla="*/ 2147483647 h 152"/>
                  <a:gd name="T2" fmla="*/ 2147483647 w 250"/>
                  <a:gd name="T3" fmla="*/ 2147483647 h 152"/>
                  <a:gd name="T4" fmla="*/ 2147483647 w 250"/>
                  <a:gd name="T5" fmla="*/ 2147483647 h 152"/>
                  <a:gd name="T6" fmla="*/ 2147483647 w 250"/>
                  <a:gd name="T7" fmla="*/ 2147483647 h 152"/>
                  <a:gd name="T8" fmla="*/ 2147483647 w 250"/>
                  <a:gd name="T9" fmla="*/ 2147483647 h 152"/>
                  <a:gd name="T10" fmla="*/ 2147483647 w 250"/>
                  <a:gd name="T11" fmla="*/ 2147483647 h 152"/>
                  <a:gd name="T12" fmla="*/ 2147483647 w 250"/>
                  <a:gd name="T13" fmla="*/ 2147483647 h 152"/>
                  <a:gd name="T14" fmla="*/ 2147483647 w 250"/>
                  <a:gd name="T15" fmla="*/ 2147483647 h 152"/>
                  <a:gd name="T16" fmla="*/ 2147483647 w 250"/>
                  <a:gd name="T17" fmla="*/ 2147483647 h 152"/>
                  <a:gd name="T18" fmla="*/ 2147483647 w 250"/>
                  <a:gd name="T19" fmla="*/ 2147483647 h 152"/>
                  <a:gd name="T20" fmla="*/ 2147483647 w 250"/>
                  <a:gd name="T21" fmla="*/ 2147483647 h 152"/>
                  <a:gd name="T22" fmla="*/ 2147483647 w 250"/>
                  <a:gd name="T23" fmla="*/ 2147483647 h 152"/>
                  <a:gd name="T24" fmla="*/ 2147483647 w 250"/>
                  <a:gd name="T25" fmla="*/ 2147483647 h 152"/>
                  <a:gd name="T26" fmla="*/ 2147483647 w 250"/>
                  <a:gd name="T27" fmla="*/ 2147483647 h 152"/>
                  <a:gd name="T28" fmla="*/ 2147483647 w 250"/>
                  <a:gd name="T29" fmla="*/ 2147483647 h 152"/>
                  <a:gd name="T30" fmla="*/ 2147483647 w 250"/>
                  <a:gd name="T31" fmla="*/ 2147483647 h 152"/>
                  <a:gd name="T32" fmla="*/ 2147483647 w 250"/>
                  <a:gd name="T33" fmla="*/ 2147483647 h 152"/>
                  <a:gd name="T34" fmla="*/ 2147483647 w 250"/>
                  <a:gd name="T35" fmla="*/ 2147483647 h 152"/>
                  <a:gd name="T36" fmla="*/ 2147483647 w 250"/>
                  <a:gd name="T37" fmla="*/ 2147483647 h 152"/>
                  <a:gd name="T38" fmla="*/ 2147483647 w 250"/>
                  <a:gd name="T39" fmla="*/ 2147483647 h 152"/>
                  <a:gd name="T40" fmla="*/ 2147483647 w 250"/>
                  <a:gd name="T41" fmla="*/ 2147483647 h 152"/>
                  <a:gd name="T42" fmla="*/ 2147483647 w 250"/>
                  <a:gd name="T43" fmla="*/ 2147483647 h 152"/>
                  <a:gd name="T44" fmla="*/ 2147483647 w 250"/>
                  <a:gd name="T45" fmla="*/ 2147483647 h 152"/>
                  <a:gd name="T46" fmla="*/ 2147483647 w 250"/>
                  <a:gd name="T47" fmla="*/ 2147483647 h 152"/>
                  <a:gd name="T48" fmla="*/ 2147483647 w 250"/>
                  <a:gd name="T49" fmla="*/ 2147483647 h 152"/>
                  <a:gd name="T50" fmla="*/ 2147483647 w 250"/>
                  <a:gd name="T51" fmla="*/ 2147483647 h 152"/>
                  <a:gd name="T52" fmla="*/ 2147483647 w 250"/>
                  <a:gd name="T53" fmla="*/ 2147483647 h 152"/>
                  <a:gd name="T54" fmla="*/ 2147483647 w 250"/>
                  <a:gd name="T55" fmla="*/ 2147483647 h 152"/>
                  <a:gd name="T56" fmla="*/ 0 w 250"/>
                  <a:gd name="T57" fmla="*/ 2147483647 h 152"/>
                  <a:gd name="T58" fmla="*/ 2147483647 w 250"/>
                  <a:gd name="T59" fmla="*/ 2147483647 h 152"/>
                  <a:gd name="T60" fmla="*/ 2147483647 w 250"/>
                  <a:gd name="T61" fmla="*/ 2147483647 h 152"/>
                  <a:gd name="T62" fmla="*/ 2147483647 w 250"/>
                  <a:gd name="T63" fmla="*/ 2147483647 h 152"/>
                  <a:gd name="T64" fmla="*/ 2147483647 w 250"/>
                  <a:gd name="T65" fmla="*/ 2147483647 h 152"/>
                  <a:gd name="T66" fmla="*/ 2147483647 w 250"/>
                  <a:gd name="T67" fmla="*/ 2147483647 h 152"/>
                  <a:gd name="T68" fmla="*/ 2147483647 w 250"/>
                  <a:gd name="T69" fmla="*/ 2147483647 h 152"/>
                  <a:gd name="T70" fmla="*/ 2147483647 w 250"/>
                  <a:gd name="T71" fmla="*/ 2147483647 h 152"/>
                  <a:gd name="T72" fmla="*/ 2147483647 w 250"/>
                  <a:gd name="T73" fmla="*/ 2147483647 h 152"/>
                  <a:gd name="T74" fmla="*/ 2147483647 w 250"/>
                  <a:gd name="T75" fmla="*/ 2147483647 h 152"/>
                  <a:gd name="T76" fmla="*/ 2147483647 w 250"/>
                  <a:gd name="T77" fmla="*/ 2147483647 h 152"/>
                  <a:gd name="T78" fmla="*/ 2147483647 w 250"/>
                  <a:gd name="T79" fmla="*/ 2147483647 h 152"/>
                  <a:gd name="T80" fmla="*/ 2147483647 w 250"/>
                  <a:gd name="T81" fmla="*/ 0 h 152"/>
                  <a:gd name="T82" fmla="*/ 2147483647 w 250"/>
                  <a:gd name="T83" fmla="*/ 0 h 152"/>
                  <a:gd name="T84" fmla="*/ 2147483647 w 250"/>
                  <a:gd name="T85" fmla="*/ 2147483647 h 152"/>
                  <a:gd name="T86" fmla="*/ 2147483647 w 250"/>
                  <a:gd name="T87" fmla="*/ 2147483647 h 152"/>
                  <a:gd name="T88" fmla="*/ 2147483647 w 250"/>
                  <a:gd name="T89" fmla="*/ 2147483647 h 152"/>
                  <a:gd name="T90" fmla="*/ 2147483647 w 250"/>
                  <a:gd name="T91" fmla="*/ 2147483647 h 152"/>
                  <a:gd name="T92" fmla="*/ 2147483647 w 250"/>
                  <a:gd name="T93" fmla="*/ 2147483647 h 152"/>
                  <a:gd name="T94" fmla="*/ 2147483647 w 250"/>
                  <a:gd name="T95" fmla="*/ 2147483647 h 152"/>
                  <a:gd name="T96" fmla="*/ 2147483647 w 250"/>
                  <a:gd name="T97" fmla="*/ 2147483647 h 152"/>
                  <a:gd name="T98" fmla="*/ 2147483647 w 250"/>
                  <a:gd name="T99" fmla="*/ 2147483647 h 152"/>
                  <a:gd name="T100" fmla="*/ 2147483647 w 250"/>
                  <a:gd name="T101" fmla="*/ 2147483647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0"/>
                  <a:gd name="T154" fmla="*/ 0 h 152"/>
                  <a:gd name="T155" fmla="*/ 250 w 25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0" h="152">
                    <a:moveTo>
                      <a:pt x="237" y="97"/>
                    </a:moveTo>
                    <a:lnTo>
                      <a:pt x="225" y="103"/>
                    </a:lnTo>
                    <a:lnTo>
                      <a:pt x="213" y="115"/>
                    </a:lnTo>
                    <a:lnTo>
                      <a:pt x="188" y="122"/>
                    </a:lnTo>
                    <a:lnTo>
                      <a:pt x="175" y="122"/>
                    </a:lnTo>
                    <a:lnTo>
                      <a:pt x="175" y="133"/>
                    </a:lnTo>
                    <a:lnTo>
                      <a:pt x="188" y="140"/>
                    </a:lnTo>
                    <a:lnTo>
                      <a:pt x="175" y="147"/>
                    </a:lnTo>
                    <a:lnTo>
                      <a:pt x="170" y="147"/>
                    </a:lnTo>
                    <a:lnTo>
                      <a:pt x="158" y="128"/>
                    </a:lnTo>
                    <a:lnTo>
                      <a:pt x="152" y="122"/>
                    </a:lnTo>
                    <a:lnTo>
                      <a:pt x="140" y="122"/>
                    </a:lnTo>
                    <a:lnTo>
                      <a:pt x="128" y="122"/>
                    </a:lnTo>
                    <a:lnTo>
                      <a:pt x="122" y="140"/>
                    </a:lnTo>
                    <a:lnTo>
                      <a:pt x="108" y="147"/>
                    </a:lnTo>
                    <a:lnTo>
                      <a:pt x="103" y="147"/>
                    </a:lnTo>
                    <a:lnTo>
                      <a:pt x="97" y="152"/>
                    </a:lnTo>
                    <a:lnTo>
                      <a:pt x="98" y="120"/>
                    </a:lnTo>
                    <a:lnTo>
                      <a:pt x="112" y="107"/>
                    </a:lnTo>
                    <a:lnTo>
                      <a:pt x="122" y="103"/>
                    </a:lnTo>
                    <a:lnTo>
                      <a:pt x="115" y="90"/>
                    </a:lnTo>
                    <a:lnTo>
                      <a:pt x="103" y="73"/>
                    </a:lnTo>
                    <a:lnTo>
                      <a:pt x="90" y="73"/>
                    </a:lnTo>
                    <a:lnTo>
                      <a:pt x="73" y="80"/>
                    </a:lnTo>
                    <a:lnTo>
                      <a:pt x="65" y="92"/>
                    </a:lnTo>
                    <a:lnTo>
                      <a:pt x="42" y="92"/>
                    </a:lnTo>
                    <a:lnTo>
                      <a:pt x="15" y="92"/>
                    </a:lnTo>
                    <a:lnTo>
                      <a:pt x="5" y="83"/>
                    </a:lnTo>
                    <a:lnTo>
                      <a:pt x="0" y="67"/>
                    </a:lnTo>
                    <a:lnTo>
                      <a:pt x="23" y="30"/>
                    </a:lnTo>
                    <a:lnTo>
                      <a:pt x="18" y="18"/>
                    </a:lnTo>
                    <a:lnTo>
                      <a:pt x="30" y="12"/>
                    </a:lnTo>
                    <a:lnTo>
                      <a:pt x="42" y="12"/>
                    </a:lnTo>
                    <a:lnTo>
                      <a:pt x="48" y="12"/>
                    </a:lnTo>
                    <a:lnTo>
                      <a:pt x="67" y="25"/>
                    </a:lnTo>
                    <a:lnTo>
                      <a:pt x="97" y="12"/>
                    </a:lnTo>
                    <a:lnTo>
                      <a:pt x="103" y="18"/>
                    </a:lnTo>
                    <a:lnTo>
                      <a:pt x="108" y="12"/>
                    </a:lnTo>
                    <a:lnTo>
                      <a:pt x="122" y="7"/>
                    </a:lnTo>
                    <a:lnTo>
                      <a:pt x="133" y="7"/>
                    </a:lnTo>
                    <a:lnTo>
                      <a:pt x="158" y="0"/>
                    </a:lnTo>
                    <a:lnTo>
                      <a:pt x="188" y="0"/>
                    </a:lnTo>
                    <a:lnTo>
                      <a:pt x="200" y="18"/>
                    </a:lnTo>
                    <a:lnTo>
                      <a:pt x="213" y="30"/>
                    </a:lnTo>
                    <a:lnTo>
                      <a:pt x="230" y="30"/>
                    </a:lnTo>
                    <a:lnTo>
                      <a:pt x="243" y="62"/>
                    </a:lnTo>
                    <a:lnTo>
                      <a:pt x="243" y="67"/>
                    </a:lnTo>
                    <a:lnTo>
                      <a:pt x="250" y="85"/>
                    </a:lnTo>
                    <a:lnTo>
                      <a:pt x="230" y="92"/>
                    </a:lnTo>
                    <a:lnTo>
                      <a:pt x="237" y="9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6" name="Freeform 342"/>
              <p:cNvSpPr>
                <a:spLocks/>
              </p:cNvSpPr>
              <p:nvPr/>
            </p:nvSpPr>
            <p:spPr bwMode="auto">
              <a:xfrm>
                <a:off x="6127976" y="3073346"/>
                <a:ext cx="88835" cy="75796"/>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7" name="Freeform 343"/>
              <p:cNvSpPr>
                <a:spLocks/>
              </p:cNvSpPr>
              <p:nvPr/>
            </p:nvSpPr>
            <p:spPr bwMode="auto">
              <a:xfrm>
                <a:off x="6127976" y="3073346"/>
                <a:ext cx="88835" cy="75796"/>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8" name="Freeform 344"/>
              <p:cNvSpPr>
                <a:spLocks/>
              </p:cNvSpPr>
              <p:nvPr/>
            </p:nvSpPr>
            <p:spPr bwMode="auto">
              <a:xfrm>
                <a:off x="6011379" y="2808868"/>
                <a:ext cx="277610" cy="183845"/>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9" name="Freeform 345"/>
              <p:cNvSpPr>
                <a:spLocks/>
              </p:cNvSpPr>
              <p:nvPr/>
            </p:nvSpPr>
            <p:spPr bwMode="auto">
              <a:xfrm>
                <a:off x="6011379" y="2808868"/>
                <a:ext cx="277610" cy="183845"/>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0" name="Freeform 346"/>
              <p:cNvSpPr>
                <a:spLocks/>
              </p:cNvSpPr>
              <p:nvPr/>
            </p:nvSpPr>
            <p:spPr bwMode="auto">
              <a:xfrm>
                <a:off x="5942904" y="3081411"/>
                <a:ext cx="225791" cy="15804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1" name="Freeform 347"/>
              <p:cNvSpPr>
                <a:spLocks/>
              </p:cNvSpPr>
              <p:nvPr/>
            </p:nvSpPr>
            <p:spPr bwMode="auto">
              <a:xfrm>
                <a:off x="5942904" y="3081411"/>
                <a:ext cx="225791" cy="15804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2" name="Freeform 348"/>
              <p:cNvSpPr>
                <a:spLocks/>
              </p:cNvSpPr>
              <p:nvPr/>
            </p:nvSpPr>
            <p:spPr bwMode="auto">
              <a:xfrm>
                <a:off x="5730066" y="2995937"/>
                <a:ext cx="264655" cy="108049"/>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3" name="Freeform 349"/>
              <p:cNvSpPr>
                <a:spLocks/>
              </p:cNvSpPr>
              <p:nvPr/>
            </p:nvSpPr>
            <p:spPr bwMode="auto">
              <a:xfrm>
                <a:off x="5730066" y="2995937"/>
                <a:ext cx="264655" cy="108049"/>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4" name="Freeform 350"/>
              <p:cNvSpPr>
                <a:spLocks/>
              </p:cNvSpPr>
              <p:nvPr/>
            </p:nvSpPr>
            <p:spPr bwMode="auto">
              <a:xfrm>
                <a:off x="5763380" y="2866924"/>
                <a:ext cx="268356" cy="204809"/>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5" name="Freeform 351"/>
              <p:cNvSpPr>
                <a:spLocks/>
              </p:cNvSpPr>
              <p:nvPr/>
            </p:nvSpPr>
            <p:spPr bwMode="auto">
              <a:xfrm>
                <a:off x="5763380" y="2866924"/>
                <a:ext cx="268356" cy="204809"/>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6" name="Freeform 352"/>
              <p:cNvSpPr>
                <a:spLocks/>
              </p:cNvSpPr>
              <p:nvPr/>
            </p:nvSpPr>
            <p:spPr bwMode="auto">
              <a:xfrm>
                <a:off x="5911440" y="2802418"/>
                <a:ext cx="179521" cy="104823"/>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7" name="Freeform 353"/>
              <p:cNvSpPr>
                <a:spLocks/>
              </p:cNvSpPr>
              <p:nvPr/>
            </p:nvSpPr>
            <p:spPr bwMode="auto">
              <a:xfrm>
                <a:off x="5911440" y="2802418"/>
                <a:ext cx="179521" cy="104823"/>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8" name="Freeform 354"/>
              <p:cNvSpPr>
                <a:spLocks/>
              </p:cNvSpPr>
              <p:nvPr/>
            </p:nvSpPr>
            <p:spPr bwMode="auto">
              <a:xfrm>
                <a:off x="5942904" y="2741136"/>
                <a:ext cx="203582" cy="108049"/>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9" name="Freeform 355"/>
              <p:cNvSpPr>
                <a:spLocks/>
              </p:cNvSpPr>
              <p:nvPr/>
            </p:nvSpPr>
            <p:spPr bwMode="auto">
              <a:xfrm>
                <a:off x="5942904" y="2741136"/>
                <a:ext cx="203582" cy="108049"/>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0" name="Freeform 356"/>
              <p:cNvSpPr>
                <a:spLocks/>
              </p:cNvSpPr>
              <p:nvPr/>
            </p:nvSpPr>
            <p:spPr bwMode="auto">
              <a:xfrm>
                <a:off x="6011379" y="2681468"/>
                <a:ext cx="144358" cy="119337"/>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1" name="Freeform 357"/>
              <p:cNvSpPr>
                <a:spLocks/>
              </p:cNvSpPr>
              <p:nvPr/>
            </p:nvSpPr>
            <p:spPr bwMode="auto">
              <a:xfrm>
                <a:off x="6011379" y="2681468"/>
                <a:ext cx="144358" cy="119337"/>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2" name="Freeform 358"/>
              <p:cNvSpPr>
                <a:spLocks/>
              </p:cNvSpPr>
              <p:nvPr/>
            </p:nvSpPr>
            <p:spPr bwMode="auto">
              <a:xfrm>
                <a:off x="5887380" y="2234760"/>
                <a:ext cx="327580" cy="417682"/>
              </a:xfrm>
              <a:custGeom>
                <a:avLst/>
                <a:gdLst>
                  <a:gd name="T0" fmla="*/ 2147483647 w 177"/>
                  <a:gd name="T1" fmla="*/ 2147483647 h 259"/>
                  <a:gd name="T2" fmla="*/ 2147483647 w 177"/>
                  <a:gd name="T3" fmla="*/ 2147483647 h 259"/>
                  <a:gd name="T4" fmla="*/ 2147483647 w 177"/>
                  <a:gd name="T5" fmla="*/ 2147483647 h 259"/>
                  <a:gd name="T6" fmla="*/ 2147483647 w 177"/>
                  <a:gd name="T7" fmla="*/ 2147483647 h 259"/>
                  <a:gd name="T8" fmla="*/ 2147483647 w 177"/>
                  <a:gd name="T9" fmla="*/ 2147483647 h 259"/>
                  <a:gd name="T10" fmla="*/ 2147483647 w 177"/>
                  <a:gd name="T11" fmla="*/ 2147483647 h 259"/>
                  <a:gd name="T12" fmla="*/ 2147483647 w 177"/>
                  <a:gd name="T13" fmla="*/ 2147483647 h 259"/>
                  <a:gd name="T14" fmla="*/ 2147483647 w 177"/>
                  <a:gd name="T15" fmla="*/ 2147483647 h 259"/>
                  <a:gd name="T16" fmla="*/ 2147483647 w 177"/>
                  <a:gd name="T17" fmla="*/ 2147483647 h 259"/>
                  <a:gd name="T18" fmla="*/ 2147483647 w 177"/>
                  <a:gd name="T19" fmla="*/ 2147483647 h 259"/>
                  <a:gd name="T20" fmla="*/ 2147483647 w 177"/>
                  <a:gd name="T21" fmla="*/ 2147483647 h 259"/>
                  <a:gd name="T22" fmla="*/ 2147483647 w 177"/>
                  <a:gd name="T23" fmla="*/ 2147483647 h 259"/>
                  <a:gd name="T24" fmla="*/ 2147483647 w 177"/>
                  <a:gd name="T25" fmla="*/ 2147483647 h 259"/>
                  <a:gd name="T26" fmla="*/ 2147483647 w 177"/>
                  <a:gd name="T27" fmla="*/ 2147483647 h 259"/>
                  <a:gd name="T28" fmla="*/ 2147483647 w 177"/>
                  <a:gd name="T29" fmla="*/ 2147483647 h 259"/>
                  <a:gd name="T30" fmla="*/ 2147483647 w 177"/>
                  <a:gd name="T31" fmla="*/ 2147483647 h 259"/>
                  <a:gd name="T32" fmla="*/ 2147483647 w 177"/>
                  <a:gd name="T33" fmla="*/ 2147483647 h 259"/>
                  <a:gd name="T34" fmla="*/ 2147483647 w 177"/>
                  <a:gd name="T35" fmla="*/ 2147483647 h 259"/>
                  <a:gd name="T36" fmla="*/ 2147483647 w 177"/>
                  <a:gd name="T37" fmla="*/ 2147483647 h 259"/>
                  <a:gd name="T38" fmla="*/ 2147483647 w 177"/>
                  <a:gd name="T39" fmla="*/ 2147483647 h 259"/>
                  <a:gd name="T40" fmla="*/ 2147483647 w 177"/>
                  <a:gd name="T41" fmla="*/ 2147483647 h 259"/>
                  <a:gd name="T42" fmla="*/ 2147483647 w 177"/>
                  <a:gd name="T43" fmla="*/ 2147483647 h 259"/>
                  <a:gd name="T44" fmla="*/ 2147483647 w 177"/>
                  <a:gd name="T45" fmla="*/ 2147483647 h 259"/>
                  <a:gd name="T46" fmla="*/ 0 w 177"/>
                  <a:gd name="T47" fmla="*/ 2147483647 h 259"/>
                  <a:gd name="T48" fmla="*/ 2147483647 w 177"/>
                  <a:gd name="T49" fmla="*/ 2147483647 h 259"/>
                  <a:gd name="T50" fmla="*/ 2147483647 w 177"/>
                  <a:gd name="T51" fmla="*/ 2147483647 h 259"/>
                  <a:gd name="T52" fmla="*/ 2147483647 w 177"/>
                  <a:gd name="T53" fmla="*/ 2147483647 h 259"/>
                  <a:gd name="T54" fmla="*/ 2147483647 w 177"/>
                  <a:gd name="T55" fmla="*/ 2147483647 h 259"/>
                  <a:gd name="T56" fmla="*/ 2147483647 w 177"/>
                  <a:gd name="T57" fmla="*/ 0 h 259"/>
                  <a:gd name="T58" fmla="*/ 2147483647 w 177"/>
                  <a:gd name="T59" fmla="*/ 2147483647 h 259"/>
                  <a:gd name="T60" fmla="*/ 2147483647 w 177"/>
                  <a:gd name="T61" fmla="*/ 2147483647 h 259"/>
                  <a:gd name="T62" fmla="*/ 2147483647 w 177"/>
                  <a:gd name="T63" fmla="*/ 2147483647 h 259"/>
                  <a:gd name="T64" fmla="*/ 2147483647 w 177"/>
                  <a:gd name="T65" fmla="*/ 2147483647 h 259"/>
                  <a:gd name="T66" fmla="*/ 2147483647 w 177"/>
                  <a:gd name="T67" fmla="*/ 2147483647 h 259"/>
                  <a:gd name="T68" fmla="*/ 2147483647 w 177"/>
                  <a:gd name="T69" fmla="*/ 2147483647 h 259"/>
                  <a:gd name="T70" fmla="*/ 2147483647 w 177"/>
                  <a:gd name="T71" fmla="*/ 2147483647 h 259"/>
                  <a:gd name="T72" fmla="*/ 2147483647 w 177"/>
                  <a:gd name="T73" fmla="*/ 2147483647 h 259"/>
                  <a:gd name="T74" fmla="*/ 2147483647 w 177"/>
                  <a:gd name="T75" fmla="*/ 2147483647 h 259"/>
                  <a:gd name="T76" fmla="*/ 2147483647 w 177"/>
                  <a:gd name="T77" fmla="*/ 2147483647 h 259"/>
                  <a:gd name="T78" fmla="*/ 2147483647 w 177"/>
                  <a:gd name="T79" fmla="*/ 2147483647 h 259"/>
                  <a:gd name="T80" fmla="*/ 2147483647 w 177"/>
                  <a:gd name="T81" fmla="*/ 2147483647 h 259"/>
                  <a:gd name="T82" fmla="*/ 2147483647 w 177"/>
                  <a:gd name="T83" fmla="*/ 2147483647 h 259"/>
                  <a:gd name="T84" fmla="*/ 2147483647 w 177"/>
                  <a:gd name="T85" fmla="*/ 2147483647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259"/>
                  <a:gd name="T131" fmla="*/ 177 w 177"/>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259">
                    <a:moveTo>
                      <a:pt x="145" y="252"/>
                    </a:moveTo>
                    <a:lnTo>
                      <a:pt x="140" y="252"/>
                    </a:lnTo>
                    <a:lnTo>
                      <a:pt x="128" y="247"/>
                    </a:lnTo>
                    <a:lnTo>
                      <a:pt x="128" y="234"/>
                    </a:lnTo>
                    <a:lnTo>
                      <a:pt x="122" y="234"/>
                    </a:lnTo>
                    <a:lnTo>
                      <a:pt x="115" y="247"/>
                    </a:lnTo>
                    <a:lnTo>
                      <a:pt x="73" y="259"/>
                    </a:lnTo>
                    <a:lnTo>
                      <a:pt x="48" y="252"/>
                    </a:lnTo>
                    <a:lnTo>
                      <a:pt x="30" y="252"/>
                    </a:lnTo>
                    <a:lnTo>
                      <a:pt x="30" y="241"/>
                    </a:lnTo>
                    <a:lnTo>
                      <a:pt x="37" y="229"/>
                    </a:lnTo>
                    <a:lnTo>
                      <a:pt x="25" y="216"/>
                    </a:lnTo>
                    <a:lnTo>
                      <a:pt x="25" y="198"/>
                    </a:lnTo>
                    <a:lnTo>
                      <a:pt x="30" y="186"/>
                    </a:lnTo>
                    <a:lnTo>
                      <a:pt x="43" y="186"/>
                    </a:lnTo>
                    <a:lnTo>
                      <a:pt x="43" y="174"/>
                    </a:lnTo>
                    <a:lnTo>
                      <a:pt x="73" y="149"/>
                    </a:lnTo>
                    <a:lnTo>
                      <a:pt x="78" y="138"/>
                    </a:lnTo>
                    <a:lnTo>
                      <a:pt x="73" y="124"/>
                    </a:lnTo>
                    <a:lnTo>
                      <a:pt x="60" y="113"/>
                    </a:lnTo>
                    <a:lnTo>
                      <a:pt x="48" y="113"/>
                    </a:lnTo>
                    <a:lnTo>
                      <a:pt x="48" y="89"/>
                    </a:lnTo>
                    <a:lnTo>
                      <a:pt x="37" y="58"/>
                    </a:lnTo>
                    <a:lnTo>
                      <a:pt x="0" y="20"/>
                    </a:lnTo>
                    <a:lnTo>
                      <a:pt x="10" y="16"/>
                    </a:lnTo>
                    <a:lnTo>
                      <a:pt x="43" y="31"/>
                    </a:lnTo>
                    <a:lnTo>
                      <a:pt x="60" y="26"/>
                    </a:lnTo>
                    <a:lnTo>
                      <a:pt x="85" y="5"/>
                    </a:lnTo>
                    <a:lnTo>
                      <a:pt x="108" y="0"/>
                    </a:lnTo>
                    <a:lnTo>
                      <a:pt x="103" y="10"/>
                    </a:lnTo>
                    <a:lnTo>
                      <a:pt x="115" y="35"/>
                    </a:lnTo>
                    <a:lnTo>
                      <a:pt x="115" y="58"/>
                    </a:lnTo>
                    <a:lnTo>
                      <a:pt x="122" y="71"/>
                    </a:lnTo>
                    <a:lnTo>
                      <a:pt x="133" y="89"/>
                    </a:lnTo>
                    <a:lnTo>
                      <a:pt x="133" y="113"/>
                    </a:lnTo>
                    <a:lnTo>
                      <a:pt x="145" y="131"/>
                    </a:lnTo>
                    <a:lnTo>
                      <a:pt x="145" y="156"/>
                    </a:lnTo>
                    <a:lnTo>
                      <a:pt x="163" y="186"/>
                    </a:lnTo>
                    <a:lnTo>
                      <a:pt x="177" y="204"/>
                    </a:lnTo>
                    <a:lnTo>
                      <a:pt x="163" y="234"/>
                    </a:lnTo>
                    <a:lnTo>
                      <a:pt x="140" y="241"/>
                    </a:lnTo>
                    <a:lnTo>
                      <a:pt x="145" y="25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3" name="Freeform 359"/>
              <p:cNvSpPr>
                <a:spLocks/>
              </p:cNvSpPr>
              <p:nvPr/>
            </p:nvSpPr>
            <p:spPr bwMode="auto">
              <a:xfrm>
                <a:off x="5696757" y="2297652"/>
                <a:ext cx="283162" cy="532180"/>
              </a:xfrm>
              <a:custGeom>
                <a:avLst/>
                <a:gdLst>
                  <a:gd name="T0" fmla="*/ 2147483647 w 153"/>
                  <a:gd name="T1" fmla="*/ 2147483647 h 330"/>
                  <a:gd name="T2" fmla="*/ 2147483647 w 153"/>
                  <a:gd name="T3" fmla="*/ 2147483647 h 330"/>
                  <a:gd name="T4" fmla="*/ 2147483647 w 153"/>
                  <a:gd name="T5" fmla="*/ 2147483647 h 330"/>
                  <a:gd name="T6" fmla="*/ 2147483647 w 153"/>
                  <a:gd name="T7" fmla="*/ 2147483647 h 330"/>
                  <a:gd name="T8" fmla="*/ 2147483647 w 153"/>
                  <a:gd name="T9" fmla="*/ 2147483647 h 330"/>
                  <a:gd name="T10" fmla="*/ 2147483647 w 153"/>
                  <a:gd name="T11" fmla="*/ 2147483647 h 330"/>
                  <a:gd name="T12" fmla="*/ 2147483647 w 153"/>
                  <a:gd name="T13" fmla="*/ 2147483647 h 330"/>
                  <a:gd name="T14" fmla="*/ 2147483647 w 153"/>
                  <a:gd name="T15" fmla="*/ 2147483647 h 330"/>
                  <a:gd name="T16" fmla="*/ 2147483647 w 153"/>
                  <a:gd name="T17" fmla="*/ 2147483647 h 330"/>
                  <a:gd name="T18" fmla="*/ 2147483647 w 153"/>
                  <a:gd name="T19" fmla="*/ 2147483647 h 330"/>
                  <a:gd name="T20" fmla="*/ 2147483647 w 153"/>
                  <a:gd name="T21" fmla="*/ 2147483647 h 330"/>
                  <a:gd name="T22" fmla="*/ 2147483647 w 153"/>
                  <a:gd name="T23" fmla="*/ 2147483647 h 330"/>
                  <a:gd name="T24" fmla="*/ 2147483647 w 153"/>
                  <a:gd name="T25" fmla="*/ 2147483647 h 330"/>
                  <a:gd name="T26" fmla="*/ 2147483647 w 153"/>
                  <a:gd name="T27" fmla="*/ 2147483647 h 330"/>
                  <a:gd name="T28" fmla="*/ 2147483647 w 153"/>
                  <a:gd name="T29" fmla="*/ 2147483647 h 330"/>
                  <a:gd name="T30" fmla="*/ 2147483647 w 153"/>
                  <a:gd name="T31" fmla="*/ 2147483647 h 330"/>
                  <a:gd name="T32" fmla="*/ 2147483647 w 153"/>
                  <a:gd name="T33" fmla="*/ 2147483647 h 330"/>
                  <a:gd name="T34" fmla="*/ 2147483647 w 153"/>
                  <a:gd name="T35" fmla="*/ 2147483647 h 330"/>
                  <a:gd name="T36" fmla="*/ 2147483647 w 153"/>
                  <a:gd name="T37" fmla="*/ 2147483647 h 330"/>
                  <a:gd name="T38" fmla="*/ 2147483647 w 153"/>
                  <a:gd name="T39" fmla="*/ 2147483647 h 330"/>
                  <a:gd name="T40" fmla="*/ 2147483647 w 153"/>
                  <a:gd name="T41" fmla="*/ 2147483647 h 330"/>
                  <a:gd name="T42" fmla="*/ 2147483647 w 153"/>
                  <a:gd name="T43" fmla="*/ 2147483647 h 330"/>
                  <a:gd name="T44" fmla="*/ 2147483647 w 153"/>
                  <a:gd name="T45" fmla="*/ 2147483647 h 330"/>
                  <a:gd name="T46" fmla="*/ 2147483647 w 153"/>
                  <a:gd name="T47" fmla="*/ 2147483647 h 330"/>
                  <a:gd name="T48" fmla="*/ 0 w 153"/>
                  <a:gd name="T49" fmla="*/ 2147483647 h 330"/>
                  <a:gd name="T50" fmla="*/ 0 w 153"/>
                  <a:gd name="T51" fmla="*/ 2147483647 h 330"/>
                  <a:gd name="T52" fmla="*/ 0 w 153"/>
                  <a:gd name="T53" fmla="*/ 2147483647 h 330"/>
                  <a:gd name="T54" fmla="*/ 2147483647 w 153"/>
                  <a:gd name="T55" fmla="*/ 2147483647 h 330"/>
                  <a:gd name="T56" fmla="*/ 2147483647 w 153"/>
                  <a:gd name="T57" fmla="*/ 2147483647 h 330"/>
                  <a:gd name="T58" fmla="*/ 2147483647 w 153"/>
                  <a:gd name="T59" fmla="*/ 2147483647 h 330"/>
                  <a:gd name="T60" fmla="*/ 2147483647 w 153"/>
                  <a:gd name="T61" fmla="*/ 2147483647 h 330"/>
                  <a:gd name="T62" fmla="*/ 2147483647 w 153"/>
                  <a:gd name="T63" fmla="*/ 2147483647 h 330"/>
                  <a:gd name="T64" fmla="*/ 2147483647 w 153"/>
                  <a:gd name="T65" fmla="*/ 2147483647 h 330"/>
                  <a:gd name="T66" fmla="*/ 2147483647 w 153"/>
                  <a:gd name="T67" fmla="*/ 2147483647 h 330"/>
                  <a:gd name="T68" fmla="*/ 2147483647 w 153"/>
                  <a:gd name="T69" fmla="*/ 2147483647 h 330"/>
                  <a:gd name="T70" fmla="*/ 2147483647 w 153"/>
                  <a:gd name="T71" fmla="*/ 2147483647 h 330"/>
                  <a:gd name="T72" fmla="*/ 2147483647 w 153"/>
                  <a:gd name="T73" fmla="*/ 0 h 330"/>
                  <a:gd name="T74" fmla="*/ 2147483647 w 153"/>
                  <a:gd name="T75" fmla="*/ 0 h 330"/>
                  <a:gd name="T76" fmla="*/ 2147483647 w 153"/>
                  <a:gd name="T77" fmla="*/ 2147483647 h 330"/>
                  <a:gd name="T78" fmla="*/ 2147483647 w 153"/>
                  <a:gd name="T79" fmla="*/ 2147483647 h 330"/>
                  <a:gd name="T80" fmla="*/ 2147483647 w 153"/>
                  <a:gd name="T81" fmla="*/ 2147483647 h 330"/>
                  <a:gd name="T82" fmla="*/ 2147483647 w 153"/>
                  <a:gd name="T83" fmla="*/ 2147483647 h 330"/>
                  <a:gd name="T84" fmla="*/ 2147483647 w 153"/>
                  <a:gd name="T85" fmla="*/ 2147483647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330"/>
                  <a:gd name="T131" fmla="*/ 153 w 153"/>
                  <a:gd name="T132" fmla="*/ 330 h 3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330">
                    <a:moveTo>
                      <a:pt x="153" y="75"/>
                    </a:moveTo>
                    <a:lnTo>
                      <a:pt x="133" y="92"/>
                    </a:lnTo>
                    <a:lnTo>
                      <a:pt x="128" y="122"/>
                    </a:lnTo>
                    <a:lnTo>
                      <a:pt x="121" y="140"/>
                    </a:lnTo>
                    <a:lnTo>
                      <a:pt x="103" y="159"/>
                    </a:lnTo>
                    <a:lnTo>
                      <a:pt x="85" y="165"/>
                    </a:lnTo>
                    <a:lnTo>
                      <a:pt x="73" y="195"/>
                    </a:lnTo>
                    <a:lnTo>
                      <a:pt x="73" y="208"/>
                    </a:lnTo>
                    <a:lnTo>
                      <a:pt x="91" y="232"/>
                    </a:lnTo>
                    <a:lnTo>
                      <a:pt x="91" y="238"/>
                    </a:lnTo>
                    <a:lnTo>
                      <a:pt x="78" y="243"/>
                    </a:lnTo>
                    <a:lnTo>
                      <a:pt x="73" y="238"/>
                    </a:lnTo>
                    <a:lnTo>
                      <a:pt x="66" y="243"/>
                    </a:lnTo>
                    <a:lnTo>
                      <a:pt x="73" y="250"/>
                    </a:lnTo>
                    <a:lnTo>
                      <a:pt x="73" y="262"/>
                    </a:lnTo>
                    <a:lnTo>
                      <a:pt x="73" y="268"/>
                    </a:lnTo>
                    <a:lnTo>
                      <a:pt x="73" y="293"/>
                    </a:lnTo>
                    <a:lnTo>
                      <a:pt x="60" y="305"/>
                    </a:lnTo>
                    <a:lnTo>
                      <a:pt x="41" y="312"/>
                    </a:lnTo>
                    <a:lnTo>
                      <a:pt x="36" y="330"/>
                    </a:lnTo>
                    <a:lnTo>
                      <a:pt x="23" y="330"/>
                    </a:lnTo>
                    <a:lnTo>
                      <a:pt x="18" y="312"/>
                    </a:lnTo>
                    <a:lnTo>
                      <a:pt x="11" y="293"/>
                    </a:lnTo>
                    <a:lnTo>
                      <a:pt x="1" y="283"/>
                    </a:lnTo>
                    <a:lnTo>
                      <a:pt x="0" y="262"/>
                    </a:lnTo>
                    <a:lnTo>
                      <a:pt x="0" y="243"/>
                    </a:lnTo>
                    <a:lnTo>
                      <a:pt x="0" y="238"/>
                    </a:lnTo>
                    <a:lnTo>
                      <a:pt x="11" y="220"/>
                    </a:lnTo>
                    <a:lnTo>
                      <a:pt x="18" y="184"/>
                    </a:lnTo>
                    <a:lnTo>
                      <a:pt x="11" y="147"/>
                    </a:lnTo>
                    <a:lnTo>
                      <a:pt x="18" y="129"/>
                    </a:lnTo>
                    <a:lnTo>
                      <a:pt x="46" y="100"/>
                    </a:lnTo>
                    <a:lnTo>
                      <a:pt x="50" y="80"/>
                    </a:lnTo>
                    <a:lnTo>
                      <a:pt x="71" y="39"/>
                    </a:lnTo>
                    <a:lnTo>
                      <a:pt x="80" y="17"/>
                    </a:lnTo>
                    <a:lnTo>
                      <a:pt x="101" y="10"/>
                    </a:lnTo>
                    <a:lnTo>
                      <a:pt x="110" y="0"/>
                    </a:lnTo>
                    <a:lnTo>
                      <a:pt x="128" y="0"/>
                    </a:lnTo>
                    <a:lnTo>
                      <a:pt x="138" y="17"/>
                    </a:lnTo>
                    <a:lnTo>
                      <a:pt x="151" y="44"/>
                    </a:lnTo>
                    <a:lnTo>
                      <a:pt x="151" y="55"/>
                    </a:lnTo>
                    <a:lnTo>
                      <a:pt x="153" y="7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4" name="Freeform 360"/>
              <p:cNvSpPr>
                <a:spLocks/>
              </p:cNvSpPr>
              <p:nvPr/>
            </p:nvSpPr>
            <p:spPr bwMode="auto">
              <a:xfrm>
                <a:off x="5548697" y="2191218"/>
                <a:ext cx="575579" cy="549919"/>
              </a:xfrm>
              <a:custGeom>
                <a:avLst/>
                <a:gdLst>
                  <a:gd name="T0" fmla="*/ 2147483647 w 311"/>
                  <a:gd name="T1" fmla="*/ 0 h 341"/>
                  <a:gd name="T2" fmla="*/ 2147483647 w 311"/>
                  <a:gd name="T3" fmla="*/ 0 h 341"/>
                  <a:gd name="T4" fmla="*/ 2147483647 w 311"/>
                  <a:gd name="T5" fmla="*/ 2147483647 h 341"/>
                  <a:gd name="T6" fmla="*/ 2147483647 w 311"/>
                  <a:gd name="T7" fmla="*/ 2147483647 h 341"/>
                  <a:gd name="T8" fmla="*/ 2147483647 w 311"/>
                  <a:gd name="T9" fmla="*/ 2147483647 h 341"/>
                  <a:gd name="T10" fmla="*/ 2147483647 w 311"/>
                  <a:gd name="T11" fmla="*/ 2147483647 h 341"/>
                  <a:gd name="T12" fmla="*/ 2147483647 w 311"/>
                  <a:gd name="T13" fmla="*/ 2147483647 h 341"/>
                  <a:gd name="T14" fmla="*/ 2147483647 w 311"/>
                  <a:gd name="T15" fmla="*/ 2147483647 h 341"/>
                  <a:gd name="T16" fmla="*/ 2147483647 w 311"/>
                  <a:gd name="T17" fmla="*/ 2147483647 h 341"/>
                  <a:gd name="T18" fmla="*/ 2147483647 w 311"/>
                  <a:gd name="T19" fmla="*/ 2147483647 h 341"/>
                  <a:gd name="T20" fmla="*/ 2147483647 w 311"/>
                  <a:gd name="T21" fmla="*/ 2147483647 h 341"/>
                  <a:gd name="T22" fmla="*/ 2147483647 w 311"/>
                  <a:gd name="T23" fmla="*/ 2147483647 h 341"/>
                  <a:gd name="T24" fmla="*/ 2147483647 w 311"/>
                  <a:gd name="T25" fmla="*/ 2147483647 h 341"/>
                  <a:gd name="T26" fmla="*/ 0 w 311"/>
                  <a:gd name="T27" fmla="*/ 2147483647 h 341"/>
                  <a:gd name="T28" fmla="*/ 2147483647 w 311"/>
                  <a:gd name="T29" fmla="*/ 2147483647 h 341"/>
                  <a:gd name="T30" fmla="*/ 2147483647 w 311"/>
                  <a:gd name="T31" fmla="*/ 2147483647 h 341"/>
                  <a:gd name="T32" fmla="*/ 2147483647 w 311"/>
                  <a:gd name="T33" fmla="*/ 2147483647 h 341"/>
                  <a:gd name="T34" fmla="*/ 2147483647 w 311"/>
                  <a:gd name="T35" fmla="*/ 2147483647 h 341"/>
                  <a:gd name="T36" fmla="*/ 2147483647 w 311"/>
                  <a:gd name="T37" fmla="*/ 2147483647 h 341"/>
                  <a:gd name="T38" fmla="*/ 2147483647 w 311"/>
                  <a:gd name="T39" fmla="*/ 2147483647 h 341"/>
                  <a:gd name="T40" fmla="*/ 2147483647 w 311"/>
                  <a:gd name="T41" fmla="*/ 2147483647 h 341"/>
                  <a:gd name="T42" fmla="*/ 2147483647 w 311"/>
                  <a:gd name="T43" fmla="*/ 2147483647 h 341"/>
                  <a:gd name="T44" fmla="*/ 2147483647 w 311"/>
                  <a:gd name="T45" fmla="*/ 2147483647 h 341"/>
                  <a:gd name="T46" fmla="*/ 2147483647 w 311"/>
                  <a:gd name="T47" fmla="*/ 2147483647 h 341"/>
                  <a:gd name="T48" fmla="*/ 2147483647 w 311"/>
                  <a:gd name="T49" fmla="*/ 2147483647 h 341"/>
                  <a:gd name="T50" fmla="*/ 2147483647 w 311"/>
                  <a:gd name="T51" fmla="*/ 2147483647 h 341"/>
                  <a:gd name="T52" fmla="*/ 2147483647 w 311"/>
                  <a:gd name="T53" fmla="*/ 2147483647 h 341"/>
                  <a:gd name="T54" fmla="*/ 2147483647 w 311"/>
                  <a:gd name="T55" fmla="*/ 2147483647 h 341"/>
                  <a:gd name="T56" fmla="*/ 2147483647 w 311"/>
                  <a:gd name="T57" fmla="*/ 2147483647 h 341"/>
                  <a:gd name="T58" fmla="*/ 2147483647 w 311"/>
                  <a:gd name="T59" fmla="*/ 2147483647 h 341"/>
                  <a:gd name="T60" fmla="*/ 2147483647 w 311"/>
                  <a:gd name="T61" fmla="*/ 2147483647 h 341"/>
                  <a:gd name="T62" fmla="*/ 2147483647 w 311"/>
                  <a:gd name="T63" fmla="*/ 2147483647 h 341"/>
                  <a:gd name="T64" fmla="*/ 2147483647 w 311"/>
                  <a:gd name="T65" fmla="*/ 0 h 3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1"/>
                  <a:gd name="T101" fmla="*/ 311 w 311"/>
                  <a:gd name="T102" fmla="*/ 341 h 3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1">
                    <a:moveTo>
                      <a:pt x="305" y="0"/>
                    </a:moveTo>
                    <a:lnTo>
                      <a:pt x="273" y="0"/>
                    </a:lnTo>
                    <a:lnTo>
                      <a:pt x="261" y="12"/>
                    </a:lnTo>
                    <a:lnTo>
                      <a:pt x="256" y="0"/>
                    </a:lnTo>
                    <a:lnTo>
                      <a:pt x="238" y="0"/>
                    </a:lnTo>
                    <a:lnTo>
                      <a:pt x="238" y="7"/>
                    </a:lnTo>
                    <a:lnTo>
                      <a:pt x="226" y="7"/>
                    </a:lnTo>
                    <a:lnTo>
                      <a:pt x="208" y="12"/>
                    </a:lnTo>
                    <a:lnTo>
                      <a:pt x="205" y="32"/>
                    </a:lnTo>
                    <a:lnTo>
                      <a:pt x="183" y="32"/>
                    </a:lnTo>
                    <a:lnTo>
                      <a:pt x="165" y="37"/>
                    </a:lnTo>
                    <a:lnTo>
                      <a:pt x="140" y="66"/>
                    </a:lnTo>
                    <a:lnTo>
                      <a:pt x="153" y="73"/>
                    </a:lnTo>
                    <a:lnTo>
                      <a:pt x="135" y="80"/>
                    </a:lnTo>
                    <a:lnTo>
                      <a:pt x="135" y="91"/>
                    </a:lnTo>
                    <a:lnTo>
                      <a:pt x="128" y="98"/>
                    </a:lnTo>
                    <a:lnTo>
                      <a:pt x="116" y="91"/>
                    </a:lnTo>
                    <a:lnTo>
                      <a:pt x="103" y="116"/>
                    </a:lnTo>
                    <a:lnTo>
                      <a:pt x="103" y="128"/>
                    </a:lnTo>
                    <a:lnTo>
                      <a:pt x="80" y="165"/>
                    </a:lnTo>
                    <a:lnTo>
                      <a:pt x="55" y="195"/>
                    </a:lnTo>
                    <a:lnTo>
                      <a:pt x="55" y="201"/>
                    </a:lnTo>
                    <a:lnTo>
                      <a:pt x="73" y="201"/>
                    </a:lnTo>
                    <a:lnTo>
                      <a:pt x="66" y="206"/>
                    </a:lnTo>
                    <a:lnTo>
                      <a:pt x="48" y="206"/>
                    </a:lnTo>
                    <a:lnTo>
                      <a:pt x="43" y="220"/>
                    </a:lnTo>
                    <a:lnTo>
                      <a:pt x="13" y="238"/>
                    </a:lnTo>
                    <a:lnTo>
                      <a:pt x="0" y="250"/>
                    </a:lnTo>
                    <a:lnTo>
                      <a:pt x="0" y="268"/>
                    </a:lnTo>
                    <a:lnTo>
                      <a:pt x="18" y="261"/>
                    </a:lnTo>
                    <a:lnTo>
                      <a:pt x="25" y="261"/>
                    </a:lnTo>
                    <a:lnTo>
                      <a:pt x="18" y="274"/>
                    </a:lnTo>
                    <a:lnTo>
                      <a:pt x="7" y="274"/>
                    </a:lnTo>
                    <a:lnTo>
                      <a:pt x="7" y="286"/>
                    </a:lnTo>
                    <a:lnTo>
                      <a:pt x="3" y="298"/>
                    </a:lnTo>
                    <a:lnTo>
                      <a:pt x="7" y="304"/>
                    </a:lnTo>
                    <a:lnTo>
                      <a:pt x="3" y="308"/>
                    </a:lnTo>
                    <a:lnTo>
                      <a:pt x="7" y="323"/>
                    </a:lnTo>
                    <a:lnTo>
                      <a:pt x="0" y="328"/>
                    </a:lnTo>
                    <a:lnTo>
                      <a:pt x="13" y="341"/>
                    </a:lnTo>
                    <a:lnTo>
                      <a:pt x="43" y="334"/>
                    </a:lnTo>
                    <a:lnTo>
                      <a:pt x="61" y="323"/>
                    </a:lnTo>
                    <a:lnTo>
                      <a:pt x="80" y="309"/>
                    </a:lnTo>
                    <a:lnTo>
                      <a:pt x="91" y="286"/>
                    </a:lnTo>
                    <a:lnTo>
                      <a:pt x="98" y="250"/>
                    </a:lnTo>
                    <a:lnTo>
                      <a:pt x="98" y="238"/>
                    </a:lnTo>
                    <a:lnTo>
                      <a:pt x="91" y="213"/>
                    </a:lnTo>
                    <a:lnTo>
                      <a:pt x="103" y="188"/>
                    </a:lnTo>
                    <a:lnTo>
                      <a:pt x="116" y="176"/>
                    </a:lnTo>
                    <a:lnTo>
                      <a:pt x="128" y="165"/>
                    </a:lnTo>
                    <a:lnTo>
                      <a:pt x="128" y="151"/>
                    </a:lnTo>
                    <a:lnTo>
                      <a:pt x="140" y="128"/>
                    </a:lnTo>
                    <a:lnTo>
                      <a:pt x="158" y="85"/>
                    </a:lnTo>
                    <a:lnTo>
                      <a:pt x="176" y="80"/>
                    </a:lnTo>
                    <a:lnTo>
                      <a:pt x="210" y="68"/>
                    </a:lnTo>
                    <a:lnTo>
                      <a:pt x="183" y="45"/>
                    </a:lnTo>
                    <a:lnTo>
                      <a:pt x="193" y="42"/>
                    </a:lnTo>
                    <a:lnTo>
                      <a:pt x="225" y="60"/>
                    </a:lnTo>
                    <a:lnTo>
                      <a:pt x="238" y="58"/>
                    </a:lnTo>
                    <a:lnTo>
                      <a:pt x="261" y="37"/>
                    </a:lnTo>
                    <a:lnTo>
                      <a:pt x="268" y="32"/>
                    </a:lnTo>
                    <a:lnTo>
                      <a:pt x="293" y="25"/>
                    </a:lnTo>
                    <a:lnTo>
                      <a:pt x="293" y="18"/>
                    </a:lnTo>
                    <a:lnTo>
                      <a:pt x="311" y="12"/>
                    </a:lnTo>
                    <a:lnTo>
                      <a:pt x="30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5" name="Freeform 361"/>
              <p:cNvSpPr>
                <a:spLocks/>
              </p:cNvSpPr>
              <p:nvPr/>
            </p:nvSpPr>
            <p:spPr bwMode="auto">
              <a:xfrm>
                <a:off x="5841114" y="2741136"/>
                <a:ext cx="33315" cy="37092"/>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6" name="Freeform 362"/>
              <p:cNvSpPr>
                <a:spLocks/>
              </p:cNvSpPr>
              <p:nvPr/>
            </p:nvSpPr>
            <p:spPr bwMode="auto">
              <a:xfrm>
                <a:off x="5841114" y="2741136"/>
                <a:ext cx="33315" cy="37092"/>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7" name="Freeform 363"/>
              <p:cNvSpPr>
                <a:spLocks/>
              </p:cNvSpPr>
              <p:nvPr/>
            </p:nvSpPr>
            <p:spPr bwMode="auto">
              <a:xfrm>
                <a:off x="5683798" y="2837896"/>
                <a:ext cx="33315" cy="29028"/>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8" name="Freeform 364"/>
              <p:cNvSpPr>
                <a:spLocks/>
              </p:cNvSpPr>
              <p:nvPr/>
            </p:nvSpPr>
            <p:spPr bwMode="auto">
              <a:xfrm>
                <a:off x="5683798" y="2837896"/>
                <a:ext cx="33315" cy="29028"/>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9" name="Freeform 365"/>
              <p:cNvSpPr>
                <a:spLocks/>
              </p:cNvSpPr>
              <p:nvPr/>
            </p:nvSpPr>
            <p:spPr bwMode="auto">
              <a:xfrm>
                <a:off x="5989172" y="3210423"/>
                <a:ext cx="166566" cy="93535"/>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0" name="Freeform 366"/>
              <p:cNvSpPr>
                <a:spLocks/>
              </p:cNvSpPr>
              <p:nvPr/>
            </p:nvSpPr>
            <p:spPr bwMode="auto">
              <a:xfrm>
                <a:off x="5989172" y="3210423"/>
                <a:ext cx="166566" cy="93535"/>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1" name="Freeform 367"/>
              <p:cNvSpPr>
                <a:spLocks/>
              </p:cNvSpPr>
              <p:nvPr/>
            </p:nvSpPr>
            <p:spPr bwMode="auto">
              <a:xfrm>
                <a:off x="6090963" y="3282992"/>
                <a:ext cx="74026" cy="64506"/>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2" name="Freeform 368"/>
              <p:cNvSpPr>
                <a:spLocks/>
              </p:cNvSpPr>
              <p:nvPr/>
            </p:nvSpPr>
            <p:spPr bwMode="auto">
              <a:xfrm>
                <a:off x="6090963" y="3282992"/>
                <a:ext cx="74026" cy="64506"/>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3" name="Freeform 369"/>
              <p:cNvSpPr>
                <a:spLocks/>
              </p:cNvSpPr>
              <p:nvPr/>
            </p:nvSpPr>
            <p:spPr bwMode="auto">
              <a:xfrm>
                <a:off x="5955857" y="3299119"/>
                <a:ext cx="157313" cy="15804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4" name="Freeform 370"/>
              <p:cNvSpPr>
                <a:spLocks/>
              </p:cNvSpPr>
              <p:nvPr/>
            </p:nvSpPr>
            <p:spPr bwMode="auto">
              <a:xfrm>
                <a:off x="5955857" y="3299119"/>
                <a:ext cx="157313" cy="15804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5" name="Freeform 371"/>
              <p:cNvSpPr>
                <a:spLocks/>
              </p:cNvSpPr>
              <p:nvPr/>
            </p:nvSpPr>
            <p:spPr bwMode="auto">
              <a:xfrm>
                <a:off x="6044695" y="3395879"/>
                <a:ext cx="46269" cy="5160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6" name="Freeform 372"/>
              <p:cNvSpPr>
                <a:spLocks/>
              </p:cNvSpPr>
              <p:nvPr/>
            </p:nvSpPr>
            <p:spPr bwMode="auto">
              <a:xfrm>
                <a:off x="6044695" y="3395879"/>
                <a:ext cx="46269" cy="5160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7" name="Freeform 373"/>
              <p:cNvSpPr>
                <a:spLocks/>
              </p:cNvSpPr>
              <p:nvPr/>
            </p:nvSpPr>
            <p:spPr bwMode="auto">
              <a:xfrm>
                <a:off x="6022483" y="3505540"/>
                <a:ext cx="68477" cy="19352"/>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8" name="Freeform 374"/>
              <p:cNvSpPr>
                <a:spLocks/>
              </p:cNvSpPr>
              <p:nvPr/>
            </p:nvSpPr>
            <p:spPr bwMode="auto">
              <a:xfrm>
                <a:off x="6022483" y="3505540"/>
                <a:ext cx="68477" cy="19352"/>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9" name="Freeform 375"/>
              <p:cNvSpPr>
                <a:spLocks/>
              </p:cNvSpPr>
              <p:nvPr/>
            </p:nvSpPr>
            <p:spPr bwMode="auto">
              <a:xfrm>
                <a:off x="6133528" y="3484578"/>
                <a:ext cx="22209" cy="11288"/>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0" name="Freeform 376"/>
              <p:cNvSpPr>
                <a:spLocks/>
              </p:cNvSpPr>
              <p:nvPr/>
            </p:nvSpPr>
            <p:spPr bwMode="auto">
              <a:xfrm>
                <a:off x="6133528" y="3484578"/>
                <a:ext cx="22209" cy="11288"/>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1" name="Freeform 377"/>
              <p:cNvSpPr>
                <a:spLocks/>
              </p:cNvSpPr>
              <p:nvPr/>
            </p:nvSpPr>
            <p:spPr bwMode="auto">
              <a:xfrm>
                <a:off x="5717110" y="3141078"/>
                <a:ext cx="294268" cy="179006"/>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2" name="Freeform 378"/>
              <p:cNvSpPr>
                <a:spLocks/>
              </p:cNvSpPr>
              <p:nvPr/>
            </p:nvSpPr>
            <p:spPr bwMode="auto">
              <a:xfrm>
                <a:off x="5717110" y="3141078"/>
                <a:ext cx="294268" cy="179006"/>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3" name="Freeform 379"/>
              <p:cNvSpPr>
                <a:spLocks/>
              </p:cNvSpPr>
              <p:nvPr/>
            </p:nvSpPr>
            <p:spPr bwMode="auto">
              <a:xfrm>
                <a:off x="5646785" y="3063669"/>
                <a:ext cx="212835" cy="88698"/>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4" name="Freeform 380"/>
              <p:cNvSpPr>
                <a:spLocks/>
              </p:cNvSpPr>
              <p:nvPr/>
            </p:nvSpPr>
            <p:spPr bwMode="auto">
              <a:xfrm>
                <a:off x="5646785" y="3063669"/>
                <a:ext cx="212835" cy="88698"/>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5" name="Freeform 381"/>
              <p:cNvSpPr>
                <a:spLocks/>
              </p:cNvSpPr>
              <p:nvPr/>
            </p:nvSpPr>
            <p:spPr bwMode="auto">
              <a:xfrm>
                <a:off x="5813350" y="3092697"/>
                <a:ext cx="185074" cy="96761"/>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6" name="Freeform 382"/>
              <p:cNvSpPr>
                <a:spLocks/>
              </p:cNvSpPr>
              <p:nvPr/>
            </p:nvSpPr>
            <p:spPr bwMode="auto">
              <a:xfrm>
                <a:off x="5813350" y="3092697"/>
                <a:ext cx="185074" cy="96761"/>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7" name="Freeform 383"/>
              <p:cNvSpPr>
                <a:spLocks/>
              </p:cNvSpPr>
              <p:nvPr/>
            </p:nvSpPr>
            <p:spPr bwMode="auto">
              <a:xfrm>
                <a:off x="5628277" y="3108825"/>
                <a:ext cx="24060" cy="16127"/>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8" name="Freeform 384"/>
              <p:cNvSpPr>
                <a:spLocks/>
              </p:cNvSpPr>
              <p:nvPr/>
            </p:nvSpPr>
            <p:spPr bwMode="auto">
              <a:xfrm>
                <a:off x="5628277" y="3108825"/>
                <a:ext cx="24060" cy="16127"/>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9" name="Freeform 385"/>
              <p:cNvSpPr>
                <a:spLocks/>
              </p:cNvSpPr>
              <p:nvPr/>
            </p:nvSpPr>
            <p:spPr bwMode="auto">
              <a:xfrm>
                <a:off x="5539440" y="3100761"/>
                <a:ext cx="94388" cy="69345"/>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0" name="Freeform 386"/>
              <p:cNvSpPr>
                <a:spLocks/>
              </p:cNvSpPr>
              <p:nvPr/>
            </p:nvSpPr>
            <p:spPr bwMode="auto">
              <a:xfrm>
                <a:off x="5539440" y="3100761"/>
                <a:ext cx="94388" cy="69345"/>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2" name="Freeform 389"/>
              <p:cNvSpPr>
                <a:spLocks/>
              </p:cNvSpPr>
              <p:nvPr/>
            </p:nvSpPr>
            <p:spPr bwMode="auto">
              <a:xfrm>
                <a:off x="5706006" y="3395879"/>
                <a:ext cx="79582" cy="45155"/>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3" name="Freeform 390"/>
              <p:cNvSpPr>
                <a:spLocks/>
              </p:cNvSpPr>
              <p:nvPr/>
            </p:nvSpPr>
            <p:spPr bwMode="auto">
              <a:xfrm>
                <a:off x="5720813" y="3392887"/>
                <a:ext cx="57374" cy="48381"/>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4" name="Freeform 391"/>
              <p:cNvSpPr>
                <a:spLocks/>
              </p:cNvSpPr>
              <p:nvPr/>
            </p:nvSpPr>
            <p:spPr bwMode="auto">
              <a:xfrm>
                <a:off x="5258129" y="2992713"/>
                <a:ext cx="327580" cy="295119"/>
              </a:xfrm>
              <a:custGeom>
                <a:avLst/>
                <a:gdLst>
                  <a:gd name="T0" fmla="*/ 2147483647 w 177"/>
                  <a:gd name="T1" fmla="*/ 2147483647 h 183"/>
                  <a:gd name="T2" fmla="*/ 2147483647 w 177"/>
                  <a:gd name="T3" fmla="*/ 2147483647 h 183"/>
                  <a:gd name="T4" fmla="*/ 2147483647 w 177"/>
                  <a:gd name="T5" fmla="*/ 2147483647 h 183"/>
                  <a:gd name="T6" fmla="*/ 2147483647 w 177"/>
                  <a:gd name="T7" fmla="*/ 2147483647 h 183"/>
                  <a:gd name="T8" fmla="*/ 2147483647 w 177"/>
                  <a:gd name="T9" fmla="*/ 2147483647 h 183"/>
                  <a:gd name="T10" fmla="*/ 2147483647 w 177"/>
                  <a:gd name="T11" fmla="*/ 2147483647 h 183"/>
                  <a:gd name="T12" fmla="*/ 2147483647 w 177"/>
                  <a:gd name="T13" fmla="*/ 2147483647 h 183"/>
                  <a:gd name="T14" fmla="*/ 2147483647 w 177"/>
                  <a:gd name="T15" fmla="*/ 2147483647 h 183"/>
                  <a:gd name="T16" fmla="*/ 2147483647 w 177"/>
                  <a:gd name="T17" fmla="*/ 2147483647 h 183"/>
                  <a:gd name="T18" fmla="*/ 2147483647 w 177"/>
                  <a:gd name="T19" fmla="*/ 2147483647 h 183"/>
                  <a:gd name="T20" fmla="*/ 2147483647 w 177"/>
                  <a:gd name="T21" fmla="*/ 2147483647 h 183"/>
                  <a:gd name="T22" fmla="*/ 2147483647 w 177"/>
                  <a:gd name="T23" fmla="*/ 2147483647 h 183"/>
                  <a:gd name="T24" fmla="*/ 2147483647 w 177"/>
                  <a:gd name="T25" fmla="*/ 2147483647 h 183"/>
                  <a:gd name="T26" fmla="*/ 2147483647 w 177"/>
                  <a:gd name="T27" fmla="*/ 2147483647 h 183"/>
                  <a:gd name="T28" fmla="*/ 0 w 177"/>
                  <a:gd name="T29" fmla="*/ 2147483647 h 183"/>
                  <a:gd name="T30" fmla="*/ 0 w 177"/>
                  <a:gd name="T31" fmla="*/ 2147483647 h 183"/>
                  <a:gd name="T32" fmla="*/ 2147483647 w 177"/>
                  <a:gd name="T33" fmla="*/ 2147483647 h 183"/>
                  <a:gd name="T34" fmla="*/ 2147483647 w 177"/>
                  <a:gd name="T35" fmla="*/ 2147483647 h 183"/>
                  <a:gd name="T36" fmla="*/ 2147483647 w 177"/>
                  <a:gd name="T37" fmla="*/ 2147483647 h 183"/>
                  <a:gd name="T38" fmla="*/ 2147483647 w 177"/>
                  <a:gd name="T39" fmla="*/ 2147483647 h 183"/>
                  <a:gd name="T40" fmla="*/ 2147483647 w 177"/>
                  <a:gd name="T41" fmla="*/ 0 h 183"/>
                  <a:gd name="T42" fmla="*/ 2147483647 w 177"/>
                  <a:gd name="T43" fmla="*/ 2147483647 h 183"/>
                  <a:gd name="T44" fmla="*/ 2147483647 w 177"/>
                  <a:gd name="T45" fmla="*/ 2147483647 h 183"/>
                  <a:gd name="T46" fmla="*/ 2147483647 w 177"/>
                  <a:gd name="T47" fmla="*/ 2147483647 h 183"/>
                  <a:gd name="T48" fmla="*/ 2147483647 w 177"/>
                  <a:gd name="T49" fmla="*/ 2147483647 h 183"/>
                  <a:gd name="T50" fmla="*/ 2147483647 w 177"/>
                  <a:gd name="T51" fmla="*/ 2147483647 h 183"/>
                  <a:gd name="T52" fmla="*/ 2147483647 w 177"/>
                  <a:gd name="T53" fmla="*/ 2147483647 h 183"/>
                  <a:gd name="T54" fmla="*/ 2147483647 w 177"/>
                  <a:gd name="T55" fmla="*/ 2147483647 h 183"/>
                  <a:gd name="T56" fmla="*/ 2147483647 w 177"/>
                  <a:gd name="T57" fmla="*/ 2147483647 h 183"/>
                  <a:gd name="T58" fmla="*/ 2147483647 w 177"/>
                  <a:gd name="T59" fmla="*/ 2147483647 h 183"/>
                  <a:gd name="T60" fmla="*/ 2147483647 w 177"/>
                  <a:gd name="T61" fmla="*/ 2147483647 h 183"/>
                  <a:gd name="T62" fmla="*/ 2147483647 w 177"/>
                  <a:gd name="T63" fmla="*/ 2147483647 h 183"/>
                  <a:gd name="T64" fmla="*/ 2147483647 w 177"/>
                  <a:gd name="T65" fmla="*/ 2147483647 h 183"/>
                  <a:gd name="T66" fmla="*/ 2147483647 w 177"/>
                  <a:gd name="T67" fmla="*/ 2147483647 h 183"/>
                  <a:gd name="T68" fmla="*/ 2147483647 w 177"/>
                  <a:gd name="T69" fmla="*/ 2147483647 h 183"/>
                  <a:gd name="T70" fmla="*/ 2147483647 w 177"/>
                  <a:gd name="T71" fmla="*/ 2147483647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183"/>
                  <a:gd name="T110" fmla="*/ 177 w 177"/>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183">
                    <a:moveTo>
                      <a:pt x="145" y="148"/>
                    </a:moveTo>
                    <a:lnTo>
                      <a:pt x="127" y="148"/>
                    </a:lnTo>
                    <a:lnTo>
                      <a:pt x="127" y="160"/>
                    </a:lnTo>
                    <a:lnTo>
                      <a:pt x="115" y="160"/>
                    </a:lnTo>
                    <a:lnTo>
                      <a:pt x="109" y="165"/>
                    </a:lnTo>
                    <a:lnTo>
                      <a:pt x="104" y="183"/>
                    </a:lnTo>
                    <a:lnTo>
                      <a:pt x="72" y="160"/>
                    </a:lnTo>
                    <a:lnTo>
                      <a:pt x="67" y="153"/>
                    </a:lnTo>
                    <a:lnTo>
                      <a:pt x="30" y="148"/>
                    </a:lnTo>
                    <a:lnTo>
                      <a:pt x="19" y="135"/>
                    </a:lnTo>
                    <a:lnTo>
                      <a:pt x="30" y="124"/>
                    </a:lnTo>
                    <a:lnTo>
                      <a:pt x="35" y="87"/>
                    </a:lnTo>
                    <a:lnTo>
                      <a:pt x="30" y="74"/>
                    </a:lnTo>
                    <a:lnTo>
                      <a:pt x="19" y="62"/>
                    </a:lnTo>
                    <a:lnTo>
                      <a:pt x="0" y="50"/>
                    </a:lnTo>
                    <a:lnTo>
                      <a:pt x="0" y="44"/>
                    </a:lnTo>
                    <a:lnTo>
                      <a:pt x="12" y="39"/>
                    </a:lnTo>
                    <a:lnTo>
                      <a:pt x="24" y="32"/>
                    </a:lnTo>
                    <a:lnTo>
                      <a:pt x="55" y="19"/>
                    </a:lnTo>
                    <a:lnTo>
                      <a:pt x="72" y="19"/>
                    </a:lnTo>
                    <a:lnTo>
                      <a:pt x="97" y="0"/>
                    </a:lnTo>
                    <a:lnTo>
                      <a:pt x="114" y="14"/>
                    </a:lnTo>
                    <a:lnTo>
                      <a:pt x="145" y="32"/>
                    </a:lnTo>
                    <a:lnTo>
                      <a:pt x="155" y="39"/>
                    </a:lnTo>
                    <a:lnTo>
                      <a:pt x="165" y="37"/>
                    </a:lnTo>
                    <a:lnTo>
                      <a:pt x="175" y="44"/>
                    </a:lnTo>
                    <a:lnTo>
                      <a:pt x="175" y="54"/>
                    </a:lnTo>
                    <a:lnTo>
                      <a:pt x="177" y="65"/>
                    </a:lnTo>
                    <a:lnTo>
                      <a:pt x="157" y="80"/>
                    </a:lnTo>
                    <a:lnTo>
                      <a:pt x="152" y="87"/>
                    </a:lnTo>
                    <a:lnTo>
                      <a:pt x="157" y="110"/>
                    </a:lnTo>
                    <a:lnTo>
                      <a:pt x="157" y="117"/>
                    </a:lnTo>
                    <a:lnTo>
                      <a:pt x="152" y="117"/>
                    </a:lnTo>
                    <a:lnTo>
                      <a:pt x="145" y="135"/>
                    </a:lnTo>
                    <a:lnTo>
                      <a:pt x="145" y="14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5" name="Freeform 392"/>
              <p:cNvSpPr>
                <a:spLocks/>
              </p:cNvSpPr>
              <p:nvPr/>
            </p:nvSpPr>
            <p:spPr bwMode="auto">
              <a:xfrm>
                <a:off x="5119324" y="3200748"/>
                <a:ext cx="331281" cy="288666"/>
              </a:xfrm>
              <a:custGeom>
                <a:avLst/>
                <a:gdLst>
                  <a:gd name="T0" fmla="*/ 2147483647 w 179"/>
                  <a:gd name="T1" fmla="*/ 2147483647 h 179"/>
                  <a:gd name="T2" fmla="*/ 2147483647 w 179"/>
                  <a:gd name="T3" fmla="*/ 2147483647 h 179"/>
                  <a:gd name="T4" fmla="*/ 2147483647 w 179"/>
                  <a:gd name="T5" fmla="*/ 2147483647 h 179"/>
                  <a:gd name="T6" fmla="*/ 2147483647 w 179"/>
                  <a:gd name="T7" fmla="*/ 0 h 179"/>
                  <a:gd name="T8" fmla="*/ 2147483647 w 179"/>
                  <a:gd name="T9" fmla="*/ 0 h 179"/>
                  <a:gd name="T10" fmla="*/ 2147483647 w 179"/>
                  <a:gd name="T11" fmla="*/ 0 h 179"/>
                  <a:gd name="T12" fmla="*/ 0 w 179"/>
                  <a:gd name="T13" fmla="*/ 2147483647 h 179"/>
                  <a:gd name="T14" fmla="*/ 0 w 179"/>
                  <a:gd name="T15" fmla="*/ 2147483647 h 179"/>
                  <a:gd name="T16" fmla="*/ 2147483647 w 179"/>
                  <a:gd name="T17" fmla="*/ 2147483647 h 179"/>
                  <a:gd name="T18" fmla="*/ 2147483647 w 179"/>
                  <a:gd name="T19" fmla="*/ 2147483647 h 179"/>
                  <a:gd name="T20" fmla="*/ 2147483647 w 179"/>
                  <a:gd name="T21" fmla="*/ 2147483647 h 179"/>
                  <a:gd name="T22" fmla="*/ 2147483647 w 179"/>
                  <a:gd name="T23" fmla="*/ 2147483647 h 179"/>
                  <a:gd name="T24" fmla="*/ 2147483647 w 179"/>
                  <a:gd name="T25" fmla="*/ 2147483647 h 179"/>
                  <a:gd name="T26" fmla="*/ 2147483647 w 179"/>
                  <a:gd name="T27" fmla="*/ 2147483647 h 179"/>
                  <a:gd name="T28" fmla="*/ 2147483647 w 179"/>
                  <a:gd name="T29" fmla="*/ 2147483647 h 179"/>
                  <a:gd name="T30" fmla="*/ 2147483647 w 179"/>
                  <a:gd name="T31" fmla="*/ 2147483647 h 179"/>
                  <a:gd name="T32" fmla="*/ 2147483647 w 179"/>
                  <a:gd name="T33" fmla="*/ 2147483647 h 179"/>
                  <a:gd name="T34" fmla="*/ 2147483647 w 179"/>
                  <a:gd name="T35" fmla="*/ 2147483647 h 179"/>
                  <a:gd name="T36" fmla="*/ 2147483647 w 179"/>
                  <a:gd name="T37" fmla="*/ 2147483647 h 179"/>
                  <a:gd name="T38" fmla="*/ 2147483647 w 179"/>
                  <a:gd name="T39" fmla="*/ 2147483647 h 179"/>
                  <a:gd name="T40" fmla="*/ 2147483647 w 179"/>
                  <a:gd name="T41" fmla="*/ 2147483647 h 179"/>
                  <a:gd name="T42" fmla="*/ 2147483647 w 179"/>
                  <a:gd name="T43" fmla="*/ 2147483647 h 179"/>
                  <a:gd name="T44" fmla="*/ 2147483647 w 179"/>
                  <a:gd name="T45" fmla="*/ 2147483647 h 179"/>
                  <a:gd name="T46" fmla="*/ 2147483647 w 179"/>
                  <a:gd name="T47" fmla="*/ 2147483647 h 179"/>
                  <a:gd name="T48" fmla="*/ 2147483647 w 179"/>
                  <a:gd name="T49" fmla="*/ 2147483647 h 179"/>
                  <a:gd name="T50" fmla="*/ 2147483647 w 179"/>
                  <a:gd name="T51" fmla="*/ 2147483647 h 179"/>
                  <a:gd name="T52" fmla="*/ 2147483647 w 179"/>
                  <a:gd name="T53" fmla="*/ 2147483647 h 179"/>
                  <a:gd name="T54" fmla="*/ 2147483647 w 179"/>
                  <a:gd name="T55" fmla="*/ 2147483647 h 179"/>
                  <a:gd name="T56" fmla="*/ 2147483647 w 179"/>
                  <a:gd name="T57" fmla="*/ 2147483647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179"/>
                  <a:gd name="T89" fmla="*/ 179 w 179"/>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179">
                    <a:moveTo>
                      <a:pt x="94" y="6"/>
                    </a:moveTo>
                    <a:lnTo>
                      <a:pt x="80" y="6"/>
                    </a:lnTo>
                    <a:lnTo>
                      <a:pt x="69" y="3"/>
                    </a:lnTo>
                    <a:lnTo>
                      <a:pt x="50" y="0"/>
                    </a:lnTo>
                    <a:lnTo>
                      <a:pt x="32" y="0"/>
                    </a:lnTo>
                    <a:lnTo>
                      <a:pt x="20" y="0"/>
                    </a:lnTo>
                    <a:lnTo>
                      <a:pt x="0" y="13"/>
                    </a:lnTo>
                    <a:lnTo>
                      <a:pt x="0" y="31"/>
                    </a:lnTo>
                    <a:lnTo>
                      <a:pt x="17" y="38"/>
                    </a:lnTo>
                    <a:lnTo>
                      <a:pt x="34" y="38"/>
                    </a:lnTo>
                    <a:lnTo>
                      <a:pt x="44" y="49"/>
                    </a:lnTo>
                    <a:lnTo>
                      <a:pt x="32" y="69"/>
                    </a:lnTo>
                    <a:lnTo>
                      <a:pt x="32" y="91"/>
                    </a:lnTo>
                    <a:lnTo>
                      <a:pt x="20" y="123"/>
                    </a:lnTo>
                    <a:lnTo>
                      <a:pt x="32" y="134"/>
                    </a:lnTo>
                    <a:lnTo>
                      <a:pt x="32" y="146"/>
                    </a:lnTo>
                    <a:lnTo>
                      <a:pt x="44" y="179"/>
                    </a:lnTo>
                    <a:lnTo>
                      <a:pt x="65" y="168"/>
                    </a:lnTo>
                    <a:lnTo>
                      <a:pt x="92" y="169"/>
                    </a:lnTo>
                    <a:lnTo>
                      <a:pt x="110" y="159"/>
                    </a:lnTo>
                    <a:lnTo>
                      <a:pt x="122" y="153"/>
                    </a:lnTo>
                    <a:lnTo>
                      <a:pt x="132" y="121"/>
                    </a:lnTo>
                    <a:lnTo>
                      <a:pt x="154" y="79"/>
                    </a:lnTo>
                    <a:lnTo>
                      <a:pt x="179" y="54"/>
                    </a:lnTo>
                    <a:lnTo>
                      <a:pt x="140" y="24"/>
                    </a:lnTo>
                    <a:lnTo>
                      <a:pt x="125" y="21"/>
                    </a:lnTo>
                    <a:lnTo>
                      <a:pt x="102" y="14"/>
                    </a:lnTo>
                    <a:lnTo>
                      <a:pt x="94"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6" name="Freeform 393"/>
              <p:cNvSpPr>
                <a:spLocks/>
              </p:cNvSpPr>
              <p:nvPr/>
            </p:nvSpPr>
            <p:spPr bwMode="auto">
              <a:xfrm>
                <a:off x="5100818" y="3250739"/>
                <a:ext cx="99940" cy="193521"/>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7" name="Freeform 394"/>
              <p:cNvSpPr>
                <a:spLocks/>
              </p:cNvSpPr>
              <p:nvPr/>
            </p:nvSpPr>
            <p:spPr bwMode="auto">
              <a:xfrm>
                <a:off x="5100818" y="3250739"/>
                <a:ext cx="99940" cy="193521"/>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8" name="Freeform 395"/>
              <p:cNvSpPr>
                <a:spLocks/>
              </p:cNvSpPr>
              <p:nvPr/>
            </p:nvSpPr>
            <p:spPr bwMode="auto">
              <a:xfrm>
                <a:off x="5404340" y="3339436"/>
                <a:ext cx="20357" cy="29028"/>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9" name="Freeform 396"/>
              <p:cNvSpPr>
                <a:spLocks/>
              </p:cNvSpPr>
              <p:nvPr/>
            </p:nvSpPr>
            <p:spPr bwMode="auto">
              <a:xfrm>
                <a:off x="5404340" y="3339436"/>
                <a:ext cx="20357" cy="29028"/>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0" name="Freeform 398"/>
              <p:cNvSpPr>
                <a:spLocks/>
              </p:cNvSpPr>
              <p:nvPr/>
            </p:nvSpPr>
            <p:spPr bwMode="auto">
              <a:xfrm>
                <a:off x="5552398" y="3264449"/>
                <a:ext cx="46269" cy="40316"/>
              </a:xfrm>
              <a:custGeom>
                <a:avLst/>
                <a:gdLst>
                  <a:gd name="T0" fmla="*/ 2147483647 w 25"/>
                  <a:gd name="T1" fmla="*/ 0 h 25"/>
                  <a:gd name="T2" fmla="*/ 0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0 h 25"/>
                  <a:gd name="T14" fmla="*/ 2147483647 w 25"/>
                  <a:gd name="T15" fmla="*/ 0 h 25"/>
                  <a:gd name="T16" fmla="*/ 2147483647 w 25"/>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19" y="0"/>
                    </a:moveTo>
                    <a:lnTo>
                      <a:pt x="0" y="13"/>
                    </a:lnTo>
                    <a:lnTo>
                      <a:pt x="14" y="18"/>
                    </a:lnTo>
                    <a:lnTo>
                      <a:pt x="14" y="25"/>
                    </a:lnTo>
                    <a:lnTo>
                      <a:pt x="25" y="25"/>
                    </a:lnTo>
                    <a:lnTo>
                      <a:pt x="25" y="7"/>
                    </a:lnTo>
                    <a:lnTo>
                      <a:pt x="25" y="0"/>
                    </a:lnTo>
                    <a:lnTo>
                      <a:pt x="1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1" name="Freeform 399"/>
              <p:cNvSpPr>
                <a:spLocks/>
              </p:cNvSpPr>
              <p:nvPr/>
            </p:nvSpPr>
            <p:spPr bwMode="auto">
              <a:xfrm>
                <a:off x="5561649" y="3310408"/>
                <a:ext cx="66626" cy="77408"/>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2" name="Freeform 400"/>
              <p:cNvSpPr>
                <a:spLocks/>
              </p:cNvSpPr>
              <p:nvPr/>
            </p:nvSpPr>
            <p:spPr bwMode="auto">
              <a:xfrm>
                <a:off x="5561649" y="3310408"/>
                <a:ext cx="66626" cy="77408"/>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3" name="Freeform 401"/>
              <p:cNvSpPr>
                <a:spLocks/>
              </p:cNvSpPr>
              <p:nvPr/>
            </p:nvSpPr>
            <p:spPr bwMode="auto">
              <a:xfrm>
                <a:off x="5526486" y="3024965"/>
                <a:ext cx="35163" cy="30641"/>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4" name="Freeform 402"/>
              <p:cNvSpPr>
                <a:spLocks/>
              </p:cNvSpPr>
              <p:nvPr/>
            </p:nvSpPr>
            <p:spPr bwMode="auto">
              <a:xfrm>
                <a:off x="5526486" y="3024965"/>
                <a:ext cx="35163" cy="30641"/>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5" name="Freeform 403"/>
              <p:cNvSpPr>
                <a:spLocks/>
              </p:cNvSpPr>
              <p:nvPr/>
            </p:nvSpPr>
            <p:spPr bwMode="auto">
              <a:xfrm>
                <a:off x="5548697" y="2878214"/>
                <a:ext cx="236894" cy="230612"/>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6" name="Freeform 404"/>
              <p:cNvSpPr>
                <a:spLocks/>
              </p:cNvSpPr>
              <p:nvPr/>
            </p:nvSpPr>
            <p:spPr bwMode="auto">
              <a:xfrm>
                <a:off x="5548697" y="2878214"/>
                <a:ext cx="236894" cy="230612"/>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path>
                </a:pathLst>
              </a:custGeom>
              <a:solidFill>
                <a:schemeClr val="tx2"/>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7" name="Freeform 405"/>
              <p:cNvSpPr>
                <a:spLocks/>
              </p:cNvSpPr>
              <p:nvPr/>
            </p:nvSpPr>
            <p:spPr bwMode="auto">
              <a:xfrm>
                <a:off x="5437650" y="2974975"/>
                <a:ext cx="116595" cy="66119"/>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8" name="Freeform 406"/>
              <p:cNvSpPr>
                <a:spLocks/>
              </p:cNvSpPr>
              <p:nvPr/>
            </p:nvSpPr>
            <p:spPr bwMode="auto">
              <a:xfrm>
                <a:off x="5437650" y="2974975"/>
                <a:ext cx="116595" cy="66119"/>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9" name="Freeform 407"/>
              <p:cNvSpPr>
                <a:spLocks/>
              </p:cNvSpPr>
              <p:nvPr/>
            </p:nvSpPr>
            <p:spPr bwMode="auto">
              <a:xfrm>
                <a:off x="5493172" y="2907242"/>
                <a:ext cx="105491" cy="96761"/>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0" name="Freeform 408"/>
              <p:cNvSpPr>
                <a:spLocks/>
              </p:cNvSpPr>
              <p:nvPr/>
            </p:nvSpPr>
            <p:spPr bwMode="auto">
              <a:xfrm>
                <a:off x="5493172" y="2907242"/>
                <a:ext cx="105491" cy="96761"/>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1" name="Freeform 409"/>
              <p:cNvSpPr>
                <a:spLocks/>
              </p:cNvSpPr>
              <p:nvPr/>
            </p:nvSpPr>
            <p:spPr bwMode="auto">
              <a:xfrm>
                <a:off x="5628277" y="2760487"/>
                <a:ext cx="55522" cy="120951"/>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2" name="Freeform 410"/>
              <p:cNvSpPr>
                <a:spLocks/>
              </p:cNvSpPr>
              <p:nvPr/>
            </p:nvSpPr>
            <p:spPr bwMode="auto">
              <a:xfrm>
                <a:off x="5628277" y="2760487"/>
                <a:ext cx="55522" cy="120951"/>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3" name="Freeform 413"/>
              <p:cNvSpPr>
                <a:spLocks/>
              </p:cNvSpPr>
              <p:nvPr/>
            </p:nvSpPr>
            <p:spPr bwMode="auto">
              <a:xfrm>
                <a:off x="6562898" y="2034788"/>
                <a:ext cx="168416" cy="156429"/>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4" name="Freeform 414"/>
              <p:cNvSpPr>
                <a:spLocks/>
              </p:cNvSpPr>
              <p:nvPr/>
            </p:nvSpPr>
            <p:spPr bwMode="auto">
              <a:xfrm>
                <a:off x="6562898" y="2034788"/>
                <a:ext cx="168416" cy="156429"/>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5" name="Freeform 415"/>
              <p:cNvSpPr>
                <a:spLocks/>
              </p:cNvSpPr>
              <p:nvPr/>
            </p:nvSpPr>
            <p:spPr bwMode="auto">
              <a:xfrm>
                <a:off x="6740569" y="2179929"/>
                <a:ext cx="35163" cy="22578"/>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6" name="Freeform 416"/>
              <p:cNvSpPr>
                <a:spLocks/>
              </p:cNvSpPr>
              <p:nvPr/>
            </p:nvSpPr>
            <p:spPr bwMode="auto">
              <a:xfrm>
                <a:off x="6740569" y="2179929"/>
                <a:ext cx="35163" cy="22578"/>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7" name="Freeform 417"/>
              <p:cNvSpPr>
                <a:spLocks/>
              </p:cNvSpPr>
              <p:nvPr/>
            </p:nvSpPr>
            <p:spPr bwMode="auto">
              <a:xfrm>
                <a:off x="6596212" y="1770311"/>
                <a:ext cx="236894" cy="243513"/>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8" name="Freeform 418"/>
              <p:cNvSpPr>
                <a:spLocks/>
              </p:cNvSpPr>
              <p:nvPr/>
            </p:nvSpPr>
            <p:spPr bwMode="auto">
              <a:xfrm>
                <a:off x="6596212" y="1770311"/>
                <a:ext cx="236894" cy="243513"/>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9" name="Freeform 419"/>
              <p:cNvSpPr>
                <a:spLocks/>
              </p:cNvSpPr>
              <p:nvPr/>
            </p:nvSpPr>
            <p:spPr bwMode="auto">
              <a:xfrm>
                <a:off x="7101461" y="1367143"/>
                <a:ext cx="90686" cy="99986"/>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0" name="Freeform 420"/>
              <p:cNvSpPr>
                <a:spLocks/>
              </p:cNvSpPr>
              <p:nvPr/>
            </p:nvSpPr>
            <p:spPr bwMode="auto">
              <a:xfrm>
                <a:off x="7101461" y="1367143"/>
                <a:ext cx="90686" cy="99986"/>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1" name="Freeform 421"/>
              <p:cNvSpPr>
                <a:spLocks/>
              </p:cNvSpPr>
              <p:nvPr/>
            </p:nvSpPr>
            <p:spPr bwMode="auto">
              <a:xfrm>
                <a:off x="7203253" y="1447777"/>
                <a:ext cx="124000" cy="108049"/>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2" name="Freeform 422"/>
              <p:cNvSpPr>
                <a:spLocks/>
              </p:cNvSpPr>
              <p:nvPr/>
            </p:nvSpPr>
            <p:spPr bwMode="auto">
              <a:xfrm>
                <a:off x="7203253" y="1447777"/>
                <a:ext cx="124000" cy="108049"/>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3" name="Freeform 423"/>
              <p:cNvSpPr>
                <a:spLocks/>
              </p:cNvSpPr>
              <p:nvPr/>
            </p:nvSpPr>
            <p:spPr bwMode="auto">
              <a:xfrm>
                <a:off x="7360567" y="1475193"/>
                <a:ext cx="114745" cy="109662"/>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4" name="Freeform 424"/>
              <p:cNvSpPr>
                <a:spLocks/>
              </p:cNvSpPr>
              <p:nvPr/>
            </p:nvSpPr>
            <p:spPr bwMode="auto">
              <a:xfrm>
                <a:off x="7360567" y="1475193"/>
                <a:ext cx="114745" cy="109662"/>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5" name="Freeform 425"/>
              <p:cNvSpPr>
                <a:spLocks/>
              </p:cNvSpPr>
              <p:nvPr/>
            </p:nvSpPr>
            <p:spPr bwMode="auto">
              <a:xfrm>
                <a:off x="7114419" y="1475193"/>
                <a:ext cx="55522" cy="29028"/>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6" name="Freeform 426"/>
              <p:cNvSpPr>
                <a:spLocks/>
              </p:cNvSpPr>
              <p:nvPr/>
            </p:nvSpPr>
            <p:spPr bwMode="auto">
              <a:xfrm>
                <a:off x="7114419" y="1475193"/>
                <a:ext cx="55522" cy="29028"/>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7" name="Freeform 427"/>
              <p:cNvSpPr>
                <a:spLocks/>
              </p:cNvSpPr>
              <p:nvPr/>
            </p:nvSpPr>
            <p:spPr bwMode="auto">
              <a:xfrm>
                <a:off x="8263726" y="1504221"/>
                <a:ext cx="157313" cy="117724"/>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8" name="Freeform 428"/>
              <p:cNvSpPr>
                <a:spLocks/>
              </p:cNvSpPr>
              <p:nvPr/>
            </p:nvSpPr>
            <p:spPr bwMode="auto">
              <a:xfrm>
                <a:off x="8263726" y="1504221"/>
                <a:ext cx="157313" cy="117724"/>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9" name="Freeform 430"/>
              <p:cNvSpPr>
                <a:spLocks/>
              </p:cNvSpPr>
              <p:nvPr/>
            </p:nvSpPr>
            <p:spPr bwMode="auto">
              <a:xfrm>
                <a:off x="6150184" y="2526653"/>
                <a:ext cx="64777" cy="96761"/>
              </a:xfrm>
              <a:custGeom>
                <a:avLst/>
                <a:gdLst>
                  <a:gd name="T0" fmla="*/ 2147483647 w 35"/>
                  <a:gd name="T1" fmla="*/ 0 h 60"/>
                  <a:gd name="T2" fmla="*/ 2147483647 w 35"/>
                  <a:gd name="T3" fmla="*/ 2147483647 h 60"/>
                  <a:gd name="T4" fmla="*/ 2147483647 w 35"/>
                  <a:gd name="T5" fmla="*/ 2147483647 h 60"/>
                  <a:gd name="T6" fmla="*/ 0 w 35"/>
                  <a:gd name="T7" fmla="*/ 2147483647 h 60"/>
                  <a:gd name="T8" fmla="*/ 0 60000 65536"/>
                  <a:gd name="T9" fmla="*/ 0 60000 65536"/>
                  <a:gd name="T10" fmla="*/ 0 60000 65536"/>
                  <a:gd name="T11" fmla="*/ 0 60000 65536"/>
                  <a:gd name="T12" fmla="*/ 0 w 35"/>
                  <a:gd name="T13" fmla="*/ 0 h 60"/>
                  <a:gd name="T14" fmla="*/ 35 w 35"/>
                  <a:gd name="T15" fmla="*/ 60 h 60"/>
                </a:gdLst>
                <a:ahLst/>
                <a:cxnLst>
                  <a:cxn ang="T8">
                    <a:pos x="T0" y="T1"/>
                  </a:cxn>
                  <a:cxn ang="T9">
                    <a:pos x="T2" y="T3"/>
                  </a:cxn>
                  <a:cxn ang="T10">
                    <a:pos x="T4" y="T5"/>
                  </a:cxn>
                  <a:cxn ang="T11">
                    <a:pos x="T6" y="T7"/>
                  </a:cxn>
                </a:cxnLst>
                <a:rect l="T12" t="T13" r="T14" b="T15"/>
                <a:pathLst>
                  <a:path w="35" h="60">
                    <a:moveTo>
                      <a:pt x="21" y="0"/>
                    </a:moveTo>
                    <a:lnTo>
                      <a:pt x="35" y="22"/>
                    </a:lnTo>
                    <a:lnTo>
                      <a:pt x="21" y="53"/>
                    </a:lnTo>
                    <a:lnTo>
                      <a:pt x="0" y="6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0" name="Freeform 431"/>
              <p:cNvSpPr>
                <a:spLocks/>
              </p:cNvSpPr>
              <p:nvPr/>
            </p:nvSpPr>
            <p:spPr bwMode="auto">
              <a:xfrm>
                <a:off x="9583302" y="1739670"/>
                <a:ext cx="127699" cy="32253"/>
              </a:xfrm>
              <a:custGeom>
                <a:avLst/>
                <a:gdLst>
                  <a:gd name="T0" fmla="*/ 0 w 69"/>
                  <a:gd name="T1" fmla="*/ 0 h 20"/>
                  <a:gd name="T2" fmla="*/ 2147483647 w 69"/>
                  <a:gd name="T3" fmla="*/ 2147483647 h 20"/>
                  <a:gd name="T4" fmla="*/ 2147483647 w 69"/>
                  <a:gd name="T5" fmla="*/ 2147483647 h 20"/>
                  <a:gd name="T6" fmla="*/ 2147483647 w 69"/>
                  <a:gd name="T7" fmla="*/ 2147483647 h 20"/>
                  <a:gd name="T8" fmla="*/ 0 60000 65536"/>
                  <a:gd name="T9" fmla="*/ 0 60000 65536"/>
                  <a:gd name="T10" fmla="*/ 0 60000 65536"/>
                  <a:gd name="T11" fmla="*/ 0 60000 65536"/>
                  <a:gd name="T12" fmla="*/ 0 w 69"/>
                  <a:gd name="T13" fmla="*/ 0 h 20"/>
                  <a:gd name="T14" fmla="*/ 69 w 69"/>
                  <a:gd name="T15" fmla="*/ 20 h 20"/>
                </a:gdLst>
                <a:ahLst/>
                <a:cxnLst>
                  <a:cxn ang="T8">
                    <a:pos x="T0" y="T1"/>
                  </a:cxn>
                  <a:cxn ang="T9">
                    <a:pos x="T2" y="T3"/>
                  </a:cxn>
                  <a:cxn ang="T10">
                    <a:pos x="T4" y="T5"/>
                  </a:cxn>
                  <a:cxn ang="T11">
                    <a:pos x="T6" y="T7"/>
                  </a:cxn>
                </a:cxnLst>
                <a:rect l="T12" t="T13" r="T14" b="T15"/>
                <a:pathLst>
                  <a:path w="69" h="20">
                    <a:moveTo>
                      <a:pt x="0" y="0"/>
                    </a:moveTo>
                    <a:lnTo>
                      <a:pt x="37" y="7"/>
                    </a:lnTo>
                    <a:lnTo>
                      <a:pt x="57" y="20"/>
                    </a:lnTo>
                    <a:lnTo>
                      <a:pt x="69" y="14"/>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1" name="Freeform 432"/>
              <p:cNvSpPr>
                <a:spLocks/>
              </p:cNvSpPr>
              <p:nvPr/>
            </p:nvSpPr>
            <p:spPr bwMode="auto">
              <a:xfrm>
                <a:off x="5911440" y="3279767"/>
                <a:ext cx="74026" cy="56444"/>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2" name="Freeform 433"/>
              <p:cNvSpPr>
                <a:spLocks/>
              </p:cNvSpPr>
              <p:nvPr/>
            </p:nvSpPr>
            <p:spPr bwMode="auto">
              <a:xfrm>
                <a:off x="5911440" y="3279767"/>
                <a:ext cx="74026" cy="56444"/>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3" name="Freeform 434"/>
              <p:cNvSpPr>
                <a:spLocks/>
              </p:cNvSpPr>
              <p:nvPr/>
            </p:nvSpPr>
            <p:spPr bwMode="auto">
              <a:xfrm>
                <a:off x="4688102" y="2297652"/>
                <a:ext cx="264656" cy="164492"/>
              </a:xfrm>
              <a:custGeom>
                <a:avLst/>
                <a:gdLst>
                  <a:gd name="T0" fmla="*/ 2147483647 w 143"/>
                  <a:gd name="T1" fmla="*/ 2147483647 h 102"/>
                  <a:gd name="T2" fmla="*/ 2147483647 w 143"/>
                  <a:gd name="T3" fmla="*/ 2147483647 h 102"/>
                  <a:gd name="T4" fmla="*/ 2147483647 w 143"/>
                  <a:gd name="T5" fmla="*/ 2147483647 h 102"/>
                  <a:gd name="T6" fmla="*/ 2147483647 w 143"/>
                  <a:gd name="T7" fmla="*/ 2147483647 h 102"/>
                  <a:gd name="T8" fmla="*/ 2147483647 w 143"/>
                  <a:gd name="T9" fmla="*/ 2147483647 h 102"/>
                  <a:gd name="T10" fmla="*/ 2147483647 w 143"/>
                  <a:gd name="T11" fmla="*/ 0 h 102"/>
                  <a:gd name="T12" fmla="*/ 2147483647 w 143"/>
                  <a:gd name="T13" fmla="*/ 2147483647 h 102"/>
                  <a:gd name="T14" fmla="*/ 2147483647 w 143"/>
                  <a:gd name="T15" fmla="*/ 2147483647 h 102"/>
                  <a:gd name="T16" fmla="*/ 2147483647 w 143"/>
                  <a:gd name="T17" fmla="*/ 2147483647 h 102"/>
                  <a:gd name="T18" fmla="*/ 2147483647 w 143"/>
                  <a:gd name="T19" fmla="*/ 2147483647 h 102"/>
                  <a:gd name="T20" fmla="*/ 0 w 143"/>
                  <a:gd name="T21" fmla="*/ 2147483647 h 102"/>
                  <a:gd name="T22" fmla="*/ 0 w 143"/>
                  <a:gd name="T23" fmla="*/ 2147483647 h 102"/>
                  <a:gd name="T24" fmla="*/ 2147483647 w 143"/>
                  <a:gd name="T25" fmla="*/ 2147483647 h 102"/>
                  <a:gd name="T26" fmla="*/ 2147483647 w 143"/>
                  <a:gd name="T27" fmla="*/ 2147483647 h 102"/>
                  <a:gd name="T28" fmla="*/ 2147483647 w 143"/>
                  <a:gd name="T29" fmla="*/ 2147483647 h 102"/>
                  <a:gd name="T30" fmla="*/ 2147483647 w 143"/>
                  <a:gd name="T31" fmla="*/ 2147483647 h 102"/>
                  <a:gd name="T32" fmla="*/ 2147483647 w 143"/>
                  <a:gd name="T33" fmla="*/ 2147483647 h 102"/>
                  <a:gd name="T34" fmla="*/ 2147483647 w 143"/>
                  <a:gd name="T35" fmla="*/ 2147483647 h 102"/>
                  <a:gd name="T36" fmla="*/ 2147483647 w 143"/>
                  <a:gd name="T37" fmla="*/ 2147483647 h 102"/>
                  <a:gd name="T38" fmla="*/ 2147483647 w 143"/>
                  <a:gd name="T39" fmla="*/ 2147483647 h 102"/>
                  <a:gd name="T40" fmla="*/ 2147483647 w 143"/>
                  <a:gd name="T41" fmla="*/ 2147483647 h 102"/>
                  <a:gd name="T42" fmla="*/ 2147483647 w 143"/>
                  <a:gd name="T43" fmla="*/ 2147483647 h 102"/>
                  <a:gd name="T44" fmla="*/ 2147483647 w 143"/>
                  <a:gd name="T45" fmla="*/ 2147483647 h 102"/>
                  <a:gd name="T46" fmla="*/ 2147483647 w 143"/>
                  <a:gd name="T47" fmla="*/ 2147483647 h 102"/>
                  <a:gd name="T48" fmla="*/ 2147483647 w 143"/>
                  <a:gd name="T49" fmla="*/ 2147483647 h 102"/>
                  <a:gd name="T50" fmla="*/ 2147483647 w 143"/>
                  <a:gd name="T51" fmla="*/ 2147483647 h 102"/>
                  <a:gd name="T52" fmla="*/ 2147483647 w 143"/>
                  <a:gd name="T53" fmla="*/ 2147483647 h 102"/>
                  <a:gd name="T54" fmla="*/ 2147483647 w 143"/>
                  <a:gd name="T55" fmla="*/ 2147483647 h 102"/>
                  <a:gd name="T56" fmla="*/ 2147483647 w 143"/>
                  <a:gd name="T57" fmla="*/ 2147483647 h 102"/>
                  <a:gd name="T58" fmla="*/ 2147483647 w 143"/>
                  <a:gd name="T59" fmla="*/ 2147483647 h 102"/>
                  <a:gd name="T60" fmla="*/ 2147483647 w 143"/>
                  <a:gd name="T61" fmla="*/ 2147483647 h 102"/>
                  <a:gd name="T62" fmla="*/ 2147483647 w 143"/>
                  <a:gd name="T63" fmla="*/ 2147483647 h 102"/>
                  <a:gd name="T64" fmla="*/ 2147483647 w 143"/>
                  <a:gd name="T65" fmla="*/ 2147483647 h 102"/>
                  <a:gd name="T66" fmla="*/ 2147483647 w 143"/>
                  <a:gd name="T67" fmla="*/ 2147483647 h 102"/>
                  <a:gd name="T68" fmla="*/ 2147483647 w 143"/>
                  <a:gd name="T69" fmla="*/ 2147483647 h 102"/>
                  <a:gd name="T70" fmla="*/ 2147483647 w 143"/>
                  <a:gd name="T71" fmla="*/ 2147483647 h 102"/>
                  <a:gd name="T72" fmla="*/ 2147483647 w 143"/>
                  <a:gd name="T73" fmla="*/ 2147483647 h 102"/>
                  <a:gd name="T74" fmla="*/ 2147483647 w 143"/>
                  <a:gd name="T75" fmla="*/ 2147483647 h 102"/>
                  <a:gd name="T76" fmla="*/ 2147483647 w 143"/>
                  <a:gd name="T77" fmla="*/ 2147483647 h 102"/>
                  <a:gd name="T78" fmla="*/ 2147483647 w 143"/>
                  <a:gd name="T79" fmla="*/ 2147483647 h 102"/>
                  <a:gd name="T80" fmla="*/ 2147483647 w 143"/>
                  <a:gd name="T81" fmla="*/ 2147483647 h 102"/>
                  <a:gd name="T82" fmla="*/ 2147483647 w 143"/>
                  <a:gd name="T83" fmla="*/ 2147483647 h 102"/>
                  <a:gd name="T84" fmla="*/ 2147483647 w 143"/>
                  <a:gd name="T85" fmla="*/ 2147483647 h 102"/>
                  <a:gd name="T86" fmla="*/ 2147483647 w 143"/>
                  <a:gd name="T87" fmla="*/ 2147483647 h 102"/>
                  <a:gd name="T88" fmla="*/ 2147483647 w 143"/>
                  <a:gd name="T89" fmla="*/ 2147483647 h 102"/>
                  <a:gd name="T90" fmla="*/ 2147483647 w 143"/>
                  <a:gd name="T91" fmla="*/ 2147483647 h 102"/>
                  <a:gd name="T92" fmla="*/ 2147483647 w 143"/>
                  <a:gd name="T93" fmla="*/ 2147483647 h 102"/>
                  <a:gd name="T94" fmla="*/ 2147483647 w 143"/>
                  <a:gd name="T95" fmla="*/ 2147483647 h 102"/>
                  <a:gd name="T96" fmla="*/ 2147483647 w 143"/>
                  <a:gd name="T97" fmla="*/ 2147483647 h 102"/>
                  <a:gd name="T98" fmla="*/ 2147483647 w 143"/>
                  <a:gd name="T99" fmla="*/ 2147483647 h 102"/>
                  <a:gd name="T100" fmla="*/ 2147483647 w 143"/>
                  <a:gd name="T101" fmla="*/ 2147483647 h 102"/>
                  <a:gd name="T102" fmla="*/ 2147483647 w 143"/>
                  <a:gd name="T103" fmla="*/ 2147483647 h 102"/>
                  <a:gd name="T104" fmla="*/ 2147483647 w 143"/>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2"/>
                  <a:gd name="T161" fmla="*/ 143 w 143"/>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2">
                    <a:moveTo>
                      <a:pt x="55" y="22"/>
                    </a:moveTo>
                    <a:lnTo>
                      <a:pt x="52" y="30"/>
                    </a:lnTo>
                    <a:lnTo>
                      <a:pt x="40" y="34"/>
                    </a:lnTo>
                    <a:lnTo>
                      <a:pt x="38" y="22"/>
                    </a:lnTo>
                    <a:lnTo>
                      <a:pt x="25" y="5"/>
                    </a:lnTo>
                    <a:lnTo>
                      <a:pt x="17" y="0"/>
                    </a:lnTo>
                    <a:lnTo>
                      <a:pt x="15" y="10"/>
                    </a:lnTo>
                    <a:lnTo>
                      <a:pt x="18" y="19"/>
                    </a:lnTo>
                    <a:lnTo>
                      <a:pt x="18" y="20"/>
                    </a:lnTo>
                    <a:lnTo>
                      <a:pt x="8" y="20"/>
                    </a:lnTo>
                    <a:lnTo>
                      <a:pt x="0" y="22"/>
                    </a:lnTo>
                    <a:lnTo>
                      <a:pt x="0" y="30"/>
                    </a:lnTo>
                    <a:lnTo>
                      <a:pt x="10" y="35"/>
                    </a:lnTo>
                    <a:lnTo>
                      <a:pt x="28" y="44"/>
                    </a:lnTo>
                    <a:lnTo>
                      <a:pt x="38" y="50"/>
                    </a:lnTo>
                    <a:lnTo>
                      <a:pt x="35" y="54"/>
                    </a:lnTo>
                    <a:lnTo>
                      <a:pt x="27" y="54"/>
                    </a:lnTo>
                    <a:lnTo>
                      <a:pt x="8" y="57"/>
                    </a:lnTo>
                    <a:lnTo>
                      <a:pt x="8" y="59"/>
                    </a:lnTo>
                    <a:lnTo>
                      <a:pt x="22" y="65"/>
                    </a:lnTo>
                    <a:lnTo>
                      <a:pt x="28" y="69"/>
                    </a:lnTo>
                    <a:lnTo>
                      <a:pt x="35" y="70"/>
                    </a:lnTo>
                    <a:lnTo>
                      <a:pt x="30" y="79"/>
                    </a:lnTo>
                    <a:lnTo>
                      <a:pt x="27" y="87"/>
                    </a:lnTo>
                    <a:lnTo>
                      <a:pt x="38" y="97"/>
                    </a:lnTo>
                    <a:lnTo>
                      <a:pt x="57" y="102"/>
                    </a:lnTo>
                    <a:lnTo>
                      <a:pt x="68" y="95"/>
                    </a:lnTo>
                    <a:lnTo>
                      <a:pt x="83" y="90"/>
                    </a:lnTo>
                    <a:lnTo>
                      <a:pt x="102" y="92"/>
                    </a:lnTo>
                    <a:lnTo>
                      <a:pt x="115" y="84"/>
                    </a:lnTo>
                    <a:lnTo>
                      <a:pt x="122" y="77"/>
                    </a:lnTo>
                    <a:lnTo>
                      <a:pt x="132" y="74"/>
                    </a:lnTo>
                    <a:lnTo>
                      <a:pt x="138" y="62"/>
                    </a:lnTo>
                    <a:lnTo>
                      <a:pt x="142" y="52"/>
                    </a:lnTo>
                    <a:lnTo>
                      <a:pt x="143" y="47"/>
                    </a:lnTo>
                    <a:lnTo>
                      <a:pt x="138" y="39"/>
                    </a:lnTo>
                    <a:lnTo>
                      <a:pt x="133" y="35"/>
                    </a:lnTo>
                    <a:lnTo>
                      <a:pt x="123" y="35"/>
                    </a:lnTo>
                    <a:lnTo>
                      <a:pt x="132" y="24"/>
                    </a:lnTo>
                    <a:lnTo>
                      <a:pt x="128" y="15"/>
                    </a:lnTo>
                    <a:lnTo>
                      <a:pt x="120" y="15"/>
                    </a:lnTo>
                    <a:lnTo>
                      <a:pt x="108" y="20"/>
                    </a:lnTo>
                    <a:lnTo>
                      <a:pt x="100" y="17"/>
                    </a:lnTo>
                    <a:lnTo>
                      <a:pt x="93" y="15"/>
                    </a:lnTo>
                    <a:lnTo>
                      <a:pt x="87" y="22"/>
                    </a:lnTo>
                    <a:lnTo>
                      <a:pt x="83" y="29"/>
                    </a:lnTo>
                    <a:lnTo>
                      <a:pt x="77" y="25"/>
                    </a:lnTo>
                    <a:lnTo>
                      <a:pt x="68" y="15"/>
                    </a:lnTo>
                    <a:lnTo>
                      <a:pt x="67" y="20"/>
                    </a:lnTo>
                    <a:lnTo>
                      <a:pt x="63" y="22"/>
                    </a:lnTo>
                    <a:lnTo>
                      <a:pt x="58" y="17"/>
                    </a:lnTo>
                    <a:lnTo>
                      <a:pt x="55" y="2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4" name="Freeform 435"/>
              <p:cNvSpPr>
                <a:spLocks/>
              </p:cNvSpPr>
              <p:nvPr/>
            </p:nvSpPr>
            <p:spPr bwMode="auto">
              <a:xfrm>
                <a:off x="4044044" y="1321990"/>
                <a:ext cx="801370" cy="1135318"/>
              </a:xfrm>
              <a:custGeom>
                <a:avLst/>
                <a:gdLst>
                  <a:gd name="T0" fmla="*/ 2147483647 w 433"/>
                  <a:gd name="T1" fmla="*/ 2147483647 h 704"/>
                  <a:gd name="T2" fmla="*/ 2147483647 w 433"/>
                  <a:gd name="T3" fmla="*/ 2147483647 h 704"/>
                  <a:gd name="T4" fmla="*/ 2147483647 w 433"/>
                  <a:gd name="T5" fmla="*/ 2147483647 h 704"/>
                  <a:gd name="T6" fmla="*/ 2147483647 w 433"/>
                  <a:gd name="T7" fmla="*/ 2147483647 h 704"/>
                  <a:gd name="T8" fmla="*/ 2147483647 w 433"/>
                  <a:gd name="T9" fmla="*/ 2147483647 h 704"/>
                  <a:gd name="T10" fmla="*/ 2147483647 w 433"/>
                  <a:gd name="T11" fmla="*/ 2147483647 h 704"/>
                  <a:gd name="T12" fmla="*/ 0 w 433"/>
                  <a:gd name="T13" fmla="*/ 2147483647 h 704"/>
                  <a:gd name="T14" fmla="*/ 2147483647 w 433"/>
                  <a:gd name="T15" fmla="*/ 2147483647 h 704"/>
                  <a:gd name="T16" fmla="*/ 2147483647 w 433"/>
                  <a:gd name="T17" fmla="*/ 2147483647 h 704"/>
                  <a:gd name="T18" fmla="*/ 2147483647 w 433"/>
                  <a:gd name="T19" fmla="*/ 2147483647 h 704"/>
                  <a:gd name="T20" fmla="*/ 2147483647 w 433"/>
                  <a:gd name="T21" fmla="*/ 2147483647 h 704"/>
                  <a:gd name="T22" fmla="*/ 2147483647 w 433"/>
                  <a:gd name="T23" fmla="*/ 2147483647 h 704"/>
                  <a:gd name="T24" fmla="*/ 2147483647 w 433"/>
                  <a:gd name="T25" fmla="*/ 2147483647 h 704"/>
                  <a:gd name="T26" fmla="*/ 2147483647 w 433"/>
                  <a:gd name="T27" fmla="*/ 2147483647 h 704"/>
                  <a:gd name="T28" fmla="*/ 2147483647 w 433"/>
                  <a:gd name="T29" fmla="*/ 2147483647 h 704"/>
                  <a:gd name="T30" fmla="*/ 2147483647 w 433"/>
                  <a:gd name="T31" fmla="*/ 2147483647 h 704"/>
                  <a:gd name="T32" fmla="*/ 2147483647 w 433"/>
                  <a:gd name="T33" fmla="*/ 2147483647 h 704"/>
                  <a:gd name="T34" fmla="*/ 2147483647 w 433"/>
                  <a:gd name="T35" fmla="*/ 2147483647 h 704"/>
                  <a:gd name="T36" fmla="*/ 2147483647 w 433"/>
                  <a:gd name="T37" fmla="*/ 2147483647 h 704"/>
                  <a:gd name="T38" fmla="*/ 2147483647 w 433"/>
                  <a:gd name="T39" fmla="*/ 2147483647 h 704"/>
                  <a:gd name="T40" fmla="*/ 2147483647 w 433"/>
                  <a:gd name="T41" fmla="*/ 2147483647 h 704"/>
                  <a:gd name="T42" fmla="*/ 2147483647 w 433"/>
                  <a:gd name="T43" fmla="*/ 2147483647 h 704"/>
                  <a:gd name="T44" fmla="*/ 2147483647 w 433"/>
                  <a:gd name="T45" fmla="*/ 2147483647 h 704"/>
                  <a:gd name="T46" fmla="*/ 2147483647 w 433"/>
                  <a:gd name="T47" fmla="*/ 2147483647 h 704"/>
                  <a:gd name="T48" fmla="*/ 2147483647 w 433"/>
                  <a:gd name="T49" fmla="*/ 2147483647 h 704"/>
                  <a:gd name="T50" fmla="*/ 2147483647 w 433"/>
                  <a:gd name="T51" fmla="*/ 2147483647 h 704"/>
                  <a:gd name="T52" fmla="*/ 2147483647 w 433"/>
                  <a:gd name="T53" fmla="*/ 2147483647 h 704"/>
                  <a:gd name="T54" fmla="*/ 2147483647 w 433"/>
                  <a:gd name="T55" fmla="*/ 2147483647 h 704"/>
                  <a:gd name="T56" fmla="*/ 2147483647 w 433"/>
                  <a:gd name="T57" fmla="*/ 2147483647 h 704"/>
                  <a:gd name="T58" fmla="*/ 2147483647 w 433"/>
                  <a:gd name="T59" fmla="*/ 2147483647 h 704"/>
                  <a:gd name="T60" fmla="*/ 2147483647 w 433"/>
                  <a:gd name="T61" fmla="*/ 2147483647 h 704"/>
                  <a:gd name="T62" fmla="*/ 2147483647 w 433"/>
                  <a:gd name="T63" fmla="*/ 2147483647 h 704"/>
                  <a:gd name="T64" fmla="*/ 2147483647 w 433"/>
                  <a:gd name="T65" fmla="*/ 2147483647 h 704"/>
                  <a:gd name="T66" fmla="*/ 2147483647 w 433"/>
                  <a:gd name="T67" fmla="*/ 2147483647 h 704"/>
                  <a:gd name="T68" fmla="*/ 2147483647 w 433"/>
                  <a:gd name="T69" fmla="*/ 2147483647 h 704"/>
                  <a:gd name="T70" fmla="*/ 2147483647 w 433"/>
                  <a:gd name="T71" fmla="*/ 2147483647 h 704"/>
                  <a:gd name="T72" fmla="*/ 2147483647 w 433"/>
                  <a:gd name="T73" fmla="*/ 2147483647 h 704"/>
                  <a:gd name="T74" fmla="*/ 2147483647 w 433"/>
                  <a:gd name="T75" fmla="*/ 2147483647 h 704"/>
                  <a:gd name="T76" fmla="*/ 2147483647 w 433"/>
                  <a:gd name="T77" fmla="*/ 2147483647 h 704"/>
                  <a:gd name="T78" fmla="*/ 2147483647 w 433"/>
                  <a:gd name="T79" fmla="*/ 2147483647 h 704"/>
                  <a:gd name="T80" fmla="*/ 2147483647 w 433"/>
                  <a:gd name="T81" fmla="*/ 2147483647 h 704"/>
                  <a:gd name="T82" fmla="*/ 2147483647 w 433"/>
                  <a:gd name="T83" fmla="*/ 2147483647 h 704"/>
                  <a:gd name="T84" fmla="*/ 2147483647 w 433"/>
                  <a:gd name="T85" fmla="*/ 2147483647 h 704"/>
                  <a:gd name="T86" fmla="*/ 2147483647 w 433"/>
                  <a:gd name="T87" fmla="*/ 2147483647 h 704"/>
                  <a:gd name="T88" fmla="*/ 2147483647 w 433"/>
                  <a:gd name="T89" fmla="*/ 2147483647 h 704"/>
                  <a:gd name="T90" fmla="*/ 2147483647 w 433"/>
                  <a:gd name="T91" fmla="*/ 2147483647 h 704"/>
                  <a:gd name="T92" fmla="*/ 2147483647 w 433"/>
                  <a:gd name="T93" fmla="*/ 2147483647 h 704"/>
                  <a:gd name="T94" fmla="*/ 2147483647 w 433"/>
                  <a:gd name="T95" fmla="*/ 2147483647 h 704"/>
                  <a:gd name="T96" fmla="*/ 2147483647 w 433"/>
                  <a:gd name="T97" fmla="*/ 2147483647 h 704"/>
                  <a:gd name="T98" fmla="*/ 2147483647 w 433"/>
                  <a:gd name="T99" fmla="*/ 2147483647 h 704"/>
                  <a:gd name="T100" fmla="*/ 2147483647 w 433"/>
                  <a:gd name="T101" fmla="*/ 2147483647 h 704"/>
                  <a:gd name="T102" fmla="*/ 2147483647 w 433"/>
                  <a:gd name="T103" fmla="*/ 2147483647 h 704"/>
                  <a:gd name="T104" fmla="*/ 2147483647 w 433"/>
                  <a:gd name="T105" fmla="*/ 2147483647 h 704"/>
                  <a:gd name="T106" fmla="*/ 2147483647 w 433"/>
                  <a:gd name="T107" fmla="*/ 0 h 704"/>
                  <a:gd name="T108" fmla="*/ 2147483647 w 433"/>
                  <a:gd name="T109" fmla="*/ 2147483647 h 704"/>
                  <a:gd name="T110" fmla="*/ 2147483647 w 433"/>
                  <a:gd name="T111" fmla="*/ 2147483647 h 704"/>
                  <a:gd name="T112" fmla="*/ 2147483647 w 433"/>
                  <a:gd name="T113" fmla="*/ 2147483647 h 704"/>
                  <a:gd name="T114" fmla="*/ 2147483647 w 433"/>
                  <a:gd name="T115" fmla="*/ 2147483647 h 704"/>
                  <a:gd name="T116" fmla="*/ 2147483647 w 433"/>
                  <a:gd name="T117" fmla="*/ 2147483647 h 704"/>
                  <a:gd name="T118" fmla="*/ 2147483647 w 433"/>
                  <a:gd name="T119" fmla="*/ 2147483647 h 704"/>
                  <a:gd name="T120" fmla="*/ 2147483647 w 433"/>
                  <a:gd name="T121" fmla="*/ 2147483647 h 7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3"/>
                  <a:gd name="T184" fmla="*/ 0 h 704"/>
                  <a:gd name="T185" fmla="*/ 433 w 433"/>
                  <a:gd name="T186" fmla="*/ 704 h 7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3" h="704">
                    <a:moveTo>
                      <a:pt x="193" y="73"/>
                    </a:moveTo>
                    <a:lnTo>
                      <a:pt x="152" y="60"/>
                    </a:lnTo>
                    <a:lnTo>
                      <a:pt x="130" y="81"/>
                    </a:lnTo>
                    <a:lnTo>
                      <a:pt x="115" y="90"/>
                    </a:lnTo>
                    <a:lnTo>
                      <a:pt x="98" y="98"/>
                    </a:lnTo>
                    <a:lnTo>
                      <a:pt x="82" y="115"/>
                    </a:lnTo>
                    <a:lnTo>
                      <a:pt x="87" y="141"/>
                    </a:lnTo>
                    <a:lnTo>
                      <a:pt x="60" y="148"/>
                    </a:lnTo>
                    <a:lnTo>
                      <a:pt x="50" y="163"/>
                    </a:lnTo>
                    <a:lnTo>
                      <a:pt x="65" y="190"/>
                    </a:lnTo>
                    <a:lnTo>
                      <a:pt x="62" y="201"/>
                    </a:lnTo>
                    <a:lnTo>
                      <a:pt x="33" y="215"/>
                    </a:lnTo>
                    <a:lnTo>
                      <a:pt x="0" y="236"/>
                    </a:lnTo>
                    <a:lnTo>
                      <a:pt x="0" y="253"/>
                    </a:lnTo>
                    <a:lnTo>
                      <a:pt x="30" y="271"/>
                    </a:lnTo>
                    <a:lnTo>
                      <a:pt x="33" y="278"/>
                    </a:lnTo>
                    <a:lnTo>
                      <a:pt x="12" y="291"/>
                    </a:lnTo>
                    <a:lnTo>
                      <a:pt x="8" y="304"/>
                    </a:lnTo>
                    <a:lnTo>
                      <a:pt x="22" y="321"/>
                    </a:lnTo>
                    <a:lnTo>
                      <a:pt x="60" y="309"/>
                    </a:lnTo>
                    <a:lnTo>
                      <a:pt x="73" y="313"/>
                    </a:lnTo>
                    <a:lnTo>
                      <a:pt x="98" y="326"/>
                    </a:lnTo>
                    <a:lnTo>
                      <a:pt x="102" y="343"/>
                    </a:lnTo>
                    <a:lnTo>
                      <a:pt x="128" y="373"/>
                    </a:lnTo>
                    <a:lnTo>
                      <a:pt x="133" y="394"/>
                    </a:lnTo>
                    <a:lnTo>
                      <a:pt x="137" y="413"/>
                    </a:lnTo>
                    <a:lnTo>
                      <a:pt x="137" y="437"/>
                    </a:lnTo>
                    <a:lnTo>
                      <a:pt x="158" y="451"/>
                    </a:lnTo>
                    <a:lnTo>
                      <a:pt x="147" y="471"/>
                    </a:lnTo>
                    <a:lnTo>
                      <a:pt x="130" y="477"/>
                    </a:lnTo>
                    <a:lnTo>
                      <a:pt x="125" y="497"/>
                    </a:lnTo>
                    <a:lnTo>
                      <a:pt x="125" y="516"/>
                    </a:lnTo>
                    <a:lnTo>
                      <a:pt x="112" y="531"/>
                    </a:lnTo>
                    <a:lnTo>
                      <a:pt x="120" y="549"/>
                    </a:lnTo>
                    <a:lnTo>
                      <a:pt x="130" y="562"/>
                    </a:lnTo>
                    <a:lnTo>
                      <a:pt x="122" y="587"/>
                    </a:lnTo>
                    <a:lnTo>
                      <a:pt x="122" y="614"/>
                    </a:lnTo>
                    <a:lnTo>
                      <a:pt x="137" y="639"/>
                    </a:lnTo>
                    <a:lnTo>
                      <a:pt x="150" y="652"/>
                    </a:lnTo>
                    <a:lnTo>
                      <a:pt x="142" y="675"/>
                    </a:lnTo>
                    <a:lnTo>
                      <a:pt x="155" y="690"/>
                    </a:lnTo>
                    <a:lnTo>
                      <a:pt x="177" y="695"/>
                    </a:lnTo>
                    <a:lnTo>
                      <a:pt x="182" y="700"/>
                    </a:lnTo>
                    <a:lnTo>
                      <a:pt x="197" y="704"/>
                    </a:lnTo>
                    <a:lnTo>
                      <a:pt x="212" y="690"/>
                    </a:lnTo>
                    <a:lnTo>
                      <a:pt x="227" y="665"/>
                    </a:lnTo>
                    <a:lnTo>
                      <a:pt x="227" y="630"/>
                    </a:lnTo>
                    <a:lnTo>
                      <a:pt x="247" y="597"/>
                    </a:lnTo>
                    <a:lnTo>
                      <a:pt x="253" y="562"/>
                    </a:lnTo>
                    <a:lnTo>
                      <a:pt x="271" y="544"/>
                    </a:lnTo>
                    <a:lnTo>
                      <a:pt x="300" y="532"/>
                    </a:lnTo>
                    <a:lnTo>
                      <a:pt x="323" y="522"/>
                    </a:lnTo>
                    <a:lnTo>
                      <a:pt x="331" y="506"/>
                    </a:lnTo>
                    <a:lnTo>
                      <a:pt x="340" y="486"/>
                    </a:lnTo>
                    <a:lnTo>
                      <a:pt x="361" y="464"/>
                    </a:lnTo>
                    <a:lnTo>
                      <a:pt x="386" y="447"/>
                    </a:lnTo>
                    <a:lnTo>
                      <a:pt x="390" y="446"/>
                    </a:lnTo>
                    <a:lnTo>
                      <a:pt x="396" y="437"/>
                    </a:lnTo>
                    <a:lnTo>
                      <a:pt x="420" y="413"/>
                    </a:lnTo>
                    <a:lnTo>
                      <a:pt x="416" y="408"/>
                    </a:lnTo>
                    <a:lnTo>
                      <a:pt x="391" y="408"/>
                    </a:lnTo>
                    <a:lnTo>
                      <a:pt x="390" y="403"/>
                    </a:lnTo>
                    <a:lnTo>
                      <a:pt x="386" y="389"/>
                    </a:lnTo>
                    <a:lnTo>
                      <a:pt x="381" y="373"/>
                    </a:lnTo>
                    <a:lnTo>
                      <a:pt x="391" y="368"/>
                    </a:lnTo>
                    <a:lnTo>
                      <a:pt x="411" y="378"/>
                    </a:lnTo>
                    <a:lnTo>
                      <a:pt x="430" y="379"/>
                    </a:lnTo>
                    <a:lnTo>
                      <a:pt x="433" y="373"/>
                    </a:lnTo>
                    <a:lnTo>
                      <a:pt x="425" y="356"/>
                    </a:lnTo>
                    <a:lnTo>
                      <a:pt x="405" y="349"/>
                    </a:lnTo>
                    <a:lnTo>
                      <a:pt x="391" y="331"/>
                    </a:lnTo>
                    <a:lnTo>
                      <a:pt x="391" y="324"/>
                    </a:lnTo>
                    <a:lnTo>
                      <a:pt x="413" y="309"/>
                    </a:lnTo>
                    <a:lnTo>
                      <a:pt x="400" y="299"/>
                    </a:lnTo>
                    <a:lnTo>
                      <a:pt x="408" y="288"/>
                    </a:lnTo>
                    <a:lnTo>
                      <a:pt x="413" y="274"/>
                    </a:lnTo>
                    <a:lnTo>
                      <a:pt x="411" y="241"/>
                    </a:lnTo>
                    <a:lnTo>
                      <a:pt x="396" y="218"/>
                    </a:lnTo>
                    <a:lnTo>
                      <a:pt x="378" y="205"/>
                    </a:lnTo>
                    <a:lnTo>
                      <a:pt x="386" y="185"/>
                    </a:lnTo>
                    <a:lnTo>
                      <a:pt x="381" y="175"/>
                    </a:lnTo>
                    <a:lnTo>
                      <a:pt x="376" y="163"/>
                    </a:lnTo>
                    <a:lnTo>
                      <a:pt x="383" y="150"/>
                    </a:lnTo>
                    <a:lnTo>
                      <a:pt x="400" y="136"/>
                    </a:lnTo>
                    <a:lnTo>
                      <a:pt x="408" y="123"/>
                    </a:lnTo>
                    <a:lnTo>
                      <a:pt x="403" y="111"/>
                    </a:lnTo>
                    <a:lnTo>
                      <a:pt x="396" y="93"/>
                    </a:lnTo>
                    <a:lnTo>
                      <a:pt x="391" y="93"/>
                    </a:lnTo>
                    <a:lnTo>
                      <a:pt x="366" y="103"/>
                    </a:lnTo>
                    <a:lnTo>
                      <a:pt x="336" y="111"/>
                    </a:lnTo>
                    <a:lnTo>
                      <a:pt x="323" y="115"/>
                    </a:lnTo>
                    <a:lnTo>
                      <a:pt x="323" y="108"/>
                    </a:lnTo>
                    <a:lnTo>
                      <a:pt x="336" y="95"/>
                    </a:lnTo>
                    <a:lnTo>
                      <a:pt x="348" y="85"/>
                    </a:lnTo>
                    <a:lnTo>
                      <a:pt x="340" y="81"/>
                    </a:lnTo>
                    <a:lnTo>
                      <a:pt x="321" y="88"/>
                    </a:lnTo>
                    <a:lnTo>
                      <a:pt x="305" y="90"/>
                    </a:lnTo>
                    <a:lnTo>
                      <a:pt x="305" y="81"/>
                    </a:lnTo>
                    <a:lnTo>
                      <a:pt x="311" y="68"/>
                    </a:lnTo>
                    <a:lnTo>
                      <a:pt x="296" y="65"/>
                    </a:lnTo>
                    <a:lnTo>
                      <a:pt x="293" y="65"/>
                    </a:lnTo>
                    <a:lnTo>
                      <a:pt x="318" y="55"/>
                    </a:lnTo>
                    <a:lnTo>
                      <a:pt x="353" y="50"/>
                    </a:lnTo>
                    <a:lnTo>
                      <a:pt x="373" y="35"/>
                    </a:lnTo>
                    <a:lnTo>
                      <a:pt x="370" y="28"/>
                    </a:lnTo>
                    <a:lnTo>
                      <a:pt x="351" y="20"/>
                    </a:lnTo>
                    <a:lnTo>
                      <a:pt x="315" y="0"/>
                    </a:lnTo>
                    <a:lnTo>
                      <a:pt x="296" y="0"/>
                    </a:lnTo>
                    <a:lnTo>
                      <a:pt x="270" y="0"/>
                    </a:lnTo>
                    <a:lnTo>
                      <a:pt x="257" y="5"/>
                    </a:lnTo>
                    <a:lnTo>
                      <a:pt x="253" y="22"/>
                    </a:lnTo>
                    <a:lnTo>
                      <a:pt x="253" y="30"/>
                    </a:lnTo>
                    <a:lnTo>
                      <a:pt x="227" y="30"/>
                    </a:lnTo>
                    <a:lnTo>
                      <a:pt x="220" y="30"/>
                    </a:lnTo>
                    <a:lnTo>
                      <a:pt x="212" y="38"/>
                    </a:lnTo>
                    <a:lnTo>
                      <a:pt x="210" y="55"/>
                    </a:lnTo>
                    <a:lnTo>
                      <a:pt x="202" y="60"/>
                    </a:lnTo>
                    <a:lnTo>
                      <a:pt x="190" y="50"/>
                    </a:lnTo>
                    <a:lnTo>
                      <a:pt x="190" y="58"/>
                    </a:lnTo>
                    <a:lnTo>
                      <a:pt x="197" y="65"/>
                    </a:lnTo>
                    <a:lnTo>
                      <a:pt x="193" y="7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5" name="Freeform 436"/>
              <p:cNvSpPr>
                <a:spLocks/>
              </p:cNvSpPr>
              <p:nvPr/>
            </p:nvSpPr>
            <p:spPr bwMode="auto">
              <a:xfrm>
                <a:off x="3659091" y="1233291"/>
                <a:ext cx="662564" cy="509602"/>
              </a:xfrm>
              <a:custGeom>
                <a:avLst/>
                <a:gdLst>
                  <a:gd name="T0" fmla="*/ 2147483647 w 358"/>
                  <a:gd name="T1" fmla="*/ 2147483647 h 316"/>
                  <a:gd name="T2" fmla="*/ 2147483647 w 358"/>
                  <a:gd name="T3" fmla="*/ 2147483647 h 316"/>
                  <a:gd name="T4" fmla="*/ 2147483647 w 358"/>
                  <a:gd name="T5" fmla="*/ 2147483647 h 316"/>
                  <a:gd name="T6" fmla="*/ 2147483647 w 358"/>
                  <a:gd name="T7" fmla="*/ 2147483647 h 316"/>
                  <a:gd name="T8" fmla="*/ 2147483647 w 358"/>
                  <a:gd name="T9" fmla="*/ 2147483647 h 316"/>
                  <a:gd name="T10" fmla="*/ 2147483647 w 358"/>
                  <a:gd name="T11" fmla="*/ 2147483647 h 316"/>
                  <a:gd name="T12" fmla="*/ 2147483647 w 358"/>
                  <a:gd name="T13" fmla="*/ 2147483647 h 316"/>
                  <a:gd name="T14" fmla="*/ 2147483647 w 358"/>
                  <a:gd name="T15" fmla="*/ 2147483647 h 316"/>
                  <a:gd name="T16" fmla="*/ 2147483647 w 358"/>
                  <a:gd name="T17" fmla="*/ 2147483647 h 316"/>
                  <a:gd name="T18" fmla="*/ 2147483647 w 358"/>
                  <a:gd name="T19" fmla="*/ 2147483647 h 316"/>
                  <a:gd name="T20" fmla="*/ 2147483647 w 358"/>
                  <a:gd name="T21" fmla="*/ 2147483647 h 316"/>
                  <a:gd name="T22" fmla="*/ 2147483647 w 358"/>
                  <a:gd name="T23" fmla="*/ 2147483647 h 316"/>
                  <a:gd name="T24" fmla="*/ 2147483647 w 358"/>
                  <a:gd name="T25" fmla="*/ 2147483647 h 316"/>
                  <a:gd name="T26" fmla="*/ 2147483647 w 358"/>
                  <a:gd name="T27" fmla="*/ 2147483647 h 316"/>
                  <a:gd name="T28" fmla="*/ 2147483647 w 358"/>
                  <a:gd name="T29" fmla="*/ 2147483647 h 316"/>
                  <a:gd name="T30" fmla="*/ 2147483647 w 358"/>
                  <a:gd name="T31" fmla="*/ 2147483647 h 316"/>
                  <a:gd name="T32" fmla="*/ 2147483647 w 358"/>
                  <a:gd name="T33" fmla="*/ 2147483647 h 316"/>
                  <a:gd name="T34" fmla="*/ 2147483647 w 358"/>
                  <a:gd name="T35" fmla="*/ 2147483647 h 316"/>
                  <a:gd name="T36" fmla="*/ 2147483647 w 358"/>
                  <a:gd name="T37" fmla="*/ 0 h 316"/>
                  <a:gd name="T38" fmla="*/ 2147483647 w 358"/>
                  <a:gd name="T39" fmla="*/ 2147483647 h 316"/>
                  <a:gd name="T40" fmla="*/ 2147483647 w 358"/>
                  <a:gd name="T41" fmla="*/ 2147483647 h 316"/>
                  <a:gd name="T42" fmla="*/ 2147483647 w 358"/>
                  <a:gd name="T43" fmla="*/ 2147483647 h 316"/>
                  <a:gd name="T44" fmla="*/ 2147483647 w 358"/>
                  <a:gd name="T45" fmla="*/ 2147483647 h 316"/>
                  <a:gd name="T46" fmla="*/ 2147483647 w 358"/>
                  <a:gd name="T47" fmla="*/ 2147483647 h 316"/>
                  <a:gd name="T48" fmla="*/ 2147483647 w 358"/>
                  <a:gd name="T49" fmla="*/ 2147483647 h 316"/>
                  <a:gd name="T50" fmla="*/ 2147483647 w 358"/>
                  <a:gd name="T51" fmla="*/ 2147483647 h 316"/>
                  <a:gd name="T52" fmla="*/ 2147483647 w 358"/>
                  <a:gd name="T53" fmla="*/ 2147483647 h 316"/>
                  <a:gd name="T54" fmla="*/ 2147483647 w 358"/>
                  <a:gd name="T55" fmla="*/ 2147483647 h 316"/>
                  <a:gd name="T56" fmla="*/ 2147483647 w 358"/>
                  <a:gd name="T57" fmla="*/ 2147483647 h 316"/>
                  <a:gd name="T58" fmla="*/ 2147483647 w 358"/>
                  <a:gd name="T59" fmla="*/ 2147483647 h 316"/>
                  <a:gd name="T60" fmla="*/ 2147483647 w 358"/>
                  <a:gd name="T61" fmla="*/ 2147483647 h 316"/>
                  <a:gd name="T62" fmla="*/ 2147483647 w 358"/>
                  <a:gd name="T63" fmla="*/ 2147483647 h 316"/>
                  <a:gd name="T64" fmla="*/ 2147483647 w 358"/>
                  <a:gd name="T65" fmla="*/ 2147483647 h 316"/>
                  <a:gd name="T66" fmla="*/ 2147483647 w 358"/>
                  <a:gd name="T67" fmla="*/ 2147483647 h 316"/>
                  <a:gd name="T68" fmla="*/ 2147483647 w 358"/>
                  <a:gd name="T69" fmla="*/ 2147483647 h 316"/>
                  <a:gd name="T70" fmla="*/ 2147483647 w 358"/>
                  <a:gd name="T71" fmla="*/ 2147483647 h 316"/>
                  <a:gd name="T72" fmla="*/ 2147483647 w 358"/>
                  <a:gd name="T73" fmla="*/ 2147483647 h 316"/>
                  <a:gd name="T74" fmla="*/ 2147483647 w 358"/>
                  <a:gd name="T75" fmla="*/ 2147483647 h 316"/>
                  <a:gd name="T76" fmla="*/ 2147483647 w 358"/>
                  <a:gd name="T77" fmla="*/ 2147483647 h 316"/>
                  <a:gd name="T78" fmla="*/ 2147483647 w 358"/>
                  <a:gd name="T79" fmla="*/ 2147483647 h 316"/>
                  <a:gd name="T80" fmla="*/ 0 w 358"/>
                  <a:gd name="T81" fmla="*/ 2147483647 h 316"/>
                  <a:gd name="T82" fmla="*/ 2147483647 w 358"/>
                  <a:gd name="T83" fmla="*/ 2147483647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8"/>
                  <a:gd name="T127" fmla="*/ 0 h 316"/>
                  <a:gd name="T128" fmla="*/ 358 w 35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8" h="316">
                    <a:moveTo>
                      <a:pt x="10" y="273"/>
                    </a:moveTo>
                    <a:lnTo>
                      <a:pt x="20" y="283"/>
                    </a:lnTo>
                    <a:lnTo>
                      <a:pt x="31" y="283"/>
                    </a:lnTo>
                    <a:lnTo>
                      <a:pt x="45" y="291"/>
                    </a:lnTo>
                    <a:lnTo>
                      <a:pt x="45" y="311"/>
                    </a:lnTo>
                    <a:lnTo>
                      <a:pt x="66" y="313"/>
                    </a:lnTo>
                    <a:lnTo>
                      <a:pt x="91" y="311"/>
                    </a:lnTo>
                    <a:lnTo>
                      <a:pt x="108" y="316"/>
                    </a:lnTo>
                    <a:lnTo>
                      <a:pt x="126" y="311"/>
                    </a:lnTo>
                    <a:lnTo>
                      <a:pt x="140" y="299"/>
                    </a:lnTo>
                    <a:lnTo>
                      <a:pt x="115" y="270"/>
                    </a:lnTo>
                    <a:lnTo>
                      <a:pt x="115" y="261"/>
                    </a:lnTo>
                    <a:lnTo>
                      <a:pt x="145" y="283"/>
                    </a:lnTo>
                    <a:lnTo>
                      <a:pt x="156" y="275"/>
                    </a:lnTo>
                    <a:lnTo>
                      <a:pt x="173" y="256"/>
                    </a:lnTo>
                    <a:lnTo>
                      <a:pt x="203" y="245"/>
                    </a:lnTo>
                    <a:lnTo>
                      <a:pt x="215" y="238"/>
                    </a:lnTo>
                    <a:lnTo>
                      <a:pt x="200" y="215"/>
                    </a:lnTo>
                    <a:lnTo>
                      <a:pt x="198" y="196"/>
                    </a:lnTo>
                    <a:lnTo>
                      <a:pt x="211" y="188"/>
                    </a:lnTo>
                    <a:lnTo>
                      <a:pt x="205" y="175"/>
                    </a:lnTo>
                    <a:lnTo>
                      <a:pt x="221" y="173"/>
                    </a:lnTo>
                    <a:lnTo>
                      <a:pt x="238" y="158"/>
                    </a:lnTo>
                    <a:lnTo>
                      <a:pt x="276" y="140"/>
                    </a:lnTo>
                    <a:lnTo>
                      <a:pt x="306" y="113"/>
                    </a:lnTo>
                    <a:lnTo>
                      <a:pt x="328" y="98"/>
                    </a:lnTo>
                    <a:lnTo>
                      <a:pt x="350" y="88"/>
                    </a:lnTo>
                    <a:lnTo>
                      <a:pt x="333" y="80"/>
                    </a:lnTo>
                    <a:lnTo>
                      <a:pt x="328" y="67"/>
                    </a:lnTo>
                    <a:lnTo>
                      <a:pt x="345" y="68"/>
                    </a:lnTo>
                    <a:lnTo>
                      <a:pt x="358" y="58"/>
                    </a:lnTo>
                    <a:lnTo>
                      <a:pt x="341" y="38"/>
                    </a:lnTo>
                    <a:lnTo>
                      <a:pt x="325" y="23"/>
                    </a:lnTo>
                    <a:lnTo>
                      <a:pt x="300" y="20"/>
                    </a:lnTo>
                    <a:lnTo>
                      <a:pt x="290" y="25"/>
                    </a:lnTo>
                    <a:lnTo>
                      <a:pt x="265" y="7"/>
                    </a:lnTo>
                    <a:lnTo>
                      <a:pt x="251" y="0"/>
                    </a:lnTo>
                    <a:lnTo>
                      <a:pt x="230" y="0"/>
                    </a:lnTo>
                    <a:lnTo>
                      <a:pt x="211" y="15"/>
                    </a:lnTo>
                    <a:lnTo>
                      <a:pt x="200" y="30"/>
                    </a:lnTo>
                    <a:lnTo>
                      <a:pt x="190" y="15"/>
                    </a:lnTo>
                    <a:lnTo>
                      <a:pt x="183" y="12"/>
                    </a:lnTo>
                    <a:lnTo>
                      <a:pt x="170" y="12"/>
                    </a:lnTo>
                    <a:lnTo>
                      <a:pt x="160" y="25"/>
                    </a:lnTo>
                    <a:lnTo>
                      <a:pt x="160" y="33"/>
                    </a:lnTo>
                    <a:lnTo>
                      <a:pt x="165" y="42"/>
                    </a:lnTo>
                    <a:lnTo>
                      <a:pt x="145" y="43"/>
                    </a:lnTo>
                    <a:lnTo>
                      <a:pt x="140" y="67"/>
                    </a:lnTo>
                    <a:lnTo>
                      <a:pt x="140" y="77"/>
                    </a:lnTo>
                    <a:lnTo>
                      <a:pt x="148" y="88"/>
                    </a:lnTo>
                    <a:lnTo>
                      <a:pt x="178" y="93"/>
                    </a:lnTo>
                    <a:lnTo>
                      <a:pt x="181" y="106"/>
                    </a:lnTo>
                    <a:lnTo>
                      <a:pt x="200" y="110"/>
                    </a:lnTo>
                    <a:lnTo>
                      <a:pt x="190" y="113"/>
                    </a:lnTo>
                    <a:lnTo>
                      <a:pt x="168" y="113"/>
                    </a:lnTo>
                    <a:lnTo>
                      <a:pt x="151" y="118"/>
                    </a:lnTo>
                    <a:lnTo>
                      <a:pt x="140" y="133"/>
                    </a:lnTo>
                    <a:lnTo>
                      <a:pt x="143" y="156"/>
                    </a:lnTo>
                    <a:lnTo>
                      <a:pt x="145" y="158"/>
                    </a:lnTo>
                    <a:lnTo>
                      <a:pt x="130" y="145"/>
                    </a:lnTo>
                    <a:lnTo>
                      <a:pt x="118" y="136"/>
                    </a:lnTo>
                    <a:lnTo>
                      <a:pt x="110" y="148"/>
                    </a:lnTo>
                    <a:lnTo>
                      <a:pt x="95" y="161"/>
                    </a:lnTo>
                    <a:lnTo>
                      <a:pt x="96" y="178"/>
                    </a:lnTo>
                    <a:lnTo>
                      <a:pt x="105" y="191"/>
                    </a:lnTo>
                    <a:lnTo>
                      <a:pt x="100" y="200"/>
                    </a:lnTo>
                    <a:lnTo>
                      <a:pt x="108" y="210"/>
                    </a:lnTo>
                    <a:lnTo>
                      <a:pt x="100" y="215"/>
                    </a:lnTo>
                    <a:lnTo>
                      <a:pt x="80" y="215"/>
                    </a:lnTo>
                    <a:lnTo>
                      <a:pt x="61" y="218"/>
                    </a:lnTo>
                    <a:lnTo>
                      <a:pt x="48" y="221"/>
                    </a:lnTo>
                    <a:lnTo>
                      <a:pt x="45" y="235"/>
                    </a:lnTo>
                    <a:lnTo>
                      <a:pt x="65" y="235"/>
                    </a:lnTo>
                    <a:lnTo>
                      <a:pt x="65" y="243"/>
                    </a:lnTo>
                    <a:lnTo>
                      <a:pt x="48" y="243"/>
                    </a:lnTo>
                    <a:lnTo>
                      <a:pt x="31" y="243"/>
                    </a:lnTo>
                    <a:lnTo>
                      <a:pt x="26" y="248"/>
                    </a:lnTo>
                    <a:lnTo>
                      <a:pt x="15" y="230"/>
                    </a:lnTo>
                    <a:lnTo>
                      <a:pt x="8" y="238"/>
                    </a:lnTo>
                    <a:lnTo>
                      <a:pt x="8" y="250"/>
                    </a:lnTo>
                    <a:lnTo>
                      <a:pt x="10" y="256"/>
                    </a:lnTo>
                    <a:lnTo>
                      <a:pt x="0" y="261"/>
                    </a:lnTo>
                    <a:lnTo>
                      <a:pt x="1" y="270"/>
                    </a:lnTo>
                    <a:lnTo>
                      <a:pt x="10" y="27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6" name="Freeform 437"/>
              <p:cNvSpPr>
                <a:spLocks/>
              </p:cNvSpPr>
              <p:nvPr/>
            </p:nvSpPr>
            <p:spPr bwMode="auto">
              <a:xfrm>
                <a:off x="3646138" y="1341339"/>
                <a:ext cx="166566" cy="22254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7" name="Freeform 438"/>
              <p:cNvSpPr>
                <a:spLocks/>
              </p:cNvSpPr>
              <p:nvPr/>
            </p:nvSpPr>
            <p:spPr bwMode="auto">
              <a:xfrm>
                <a:off x="3646138" y="1341339"/>
                <a:ext cx="166566" cy="22254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8" name="Freeform 439"/>
              <p:cNvSpPr>
                <a:spLocks/>
              </p:cNvSpPr>
              <p:nvPr/>
            </p:nvSpPr>
            <p:spPr bwMode="auto">
              <a:xfrm>
                <a:off x="3622078" y="1370369"/>
                <a:ext cx="37014" cy="40317"/>
              </a:xfrm>
              <a:custGeom>
                <a:avLst/>
                <a:gdLst>
                  <a:gd name="T0" fmla="*/ 2147483647 w 20"/>
                  <a:gd name="T1" fmla="*/ 2147483647 h 25"/>
                  <a:gd name="T2" fmla="*/ 2147483647 w 20"/>
                  <a:gd name="T3" fmla="*/ 0 h 25"/>
                  <a:gd name="T4" fmla="*/ 0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5"/>
                  <a:gd name="T26" fmla="*/ 20 w 2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5">
                    <a:moveTo>
                      <a:pt x="13" y="3"/>
                    </a:moveTo>
                    <a:lnTo>
                      <a:pt x="3" y="0"/>
                    </a:lnTo>
                    <a:lnTo>
                      <a:pt x="0" y="20"/>
                    </a:lnTo>
                    <a:lnTo>
                      <a:pt x="5" y="25"/>
                    </a:lnTo>
                    <a:lnTo>
                      <a:pt x="10" y="20"/>
                    </a:lnTo>
                    <a:lnTo>
                      <a:pt x="20" y="11"/>
                    </a:lnTo>
                    <a:lnTo>
                      <a:pt x="13" y="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9" name="Freeform 441"/>
              <p:cNvSpPr>
                <a:spLocks/>
              </p:cNvSpPr>
              <p:nvPr/>
            </p:nvSpPr>
            <p:spPr bwMode="auto">
              <a:xfrm>
                <a:off x="3455511" y="1620331"/>
                <a:ext cx="190626" cy="275766"/>
              </a:xfrm>
              <a:custGeom>
                <a:avLst/>
                <a:gdLst>
                  <a:gd name="T0" fmla="*/ 2147483647 w 103"/>
                  <a:gd name="T1" fmla="*/ 2147483647 h 171"/>
                  <a:gd name="T2" fmla="*/ 2147483647 w 103"/>
                  <a:gd name="T3" fmla="*/ 2147483647 h 171"/>
                  <a:gd name="T4" fmla="*/ 2147483647 w 103"/>
                  <a:gd name="T5" fmla="*/ 2147483647 h 171"/>
                  <a:gd name="T6" fmla="*/ 2147483647 w 103"/>
                  <a:gd name="T7" fmla="*/ 2147483647 h 171"/>
                  <a:gd name="T8" fmla="*/ 2147483647 w 103"/>
                  <a:gd name="T9" fmla="*/ 2147483647 h 171"/>
                  <a:gd name="T10" fmla="*/ 2147483647 w 103"/>
                  <a:gd name="T11" fmla="*/ 2147483647 h 171"/>
                  <a:gd name="T12" fmla="*/ 2147483647 w 103"/>
                  <a:gd name="T13" fmla="*/ 2147483647 h 171"/>
                  <a:gd name="T14" fmla="*/ 2147483647 w 103"/>
                  <a:gd name="T15" fmla="*/ 2147483647 h 171"/>
                  <a:gd name="T16" fmla="*/ 2147483647 w 103"/>
                  <a:gd name="T17" fmla="*/ 2147483647 h 171"/>
                  <a:gd name="T18" fmla="*/ 2147483647 w 103"/>
                  <a:gd name="T19" fmla="*/ 2147483647 h 171"/>
                  <a:gd name="T20" fmla="*/ 2147483647 w 103"/>
                  <a:gd name="T21" fmla="*/ 2147483647 h 171"/>
                  <a:gd name="T22" fmla="*/ 2147483647 w 103"/>
                  <a:gd name="T23" fmla="*/ 2147483647 h 171"/>
                  <a:gd name="T24" fmla="*/ 2147483647 w 103"/>
                  <a:gd name="T25" fmla="*/ 2147483647 h 171"/>
                  <a:gd name="T26" fmla="*/ 2147483647 w 103"/>
                  <a:gd name="T27" fmla="*/ 2147483647 h 171"/>
                  <a:gd name="T28" fmla="*/ 2147483647 w 103"/>
                  <a:gd name="T29" fmla="*/ 2147483647 h 171"/>
                  <a:gd name="T30" fmla="*/ 2147483647 w 103"/>
                  <a:gd name="T31" fmla="*/ 2147483647 h 171"/>
                  <a:gd name="T32" fmla="*/ 2147483647 w 103"/>
                  <a:gd name="T33" fmla="*/ 2147483647 h 171"/>
                  <a:gd name="T34" fmla="*/ 2147483647 w 103"/>
                  <a:gd name="T35" fmla="*/ 2147483647 h 171"/>
                  <a:gd name="T36" fmla="*/ 2147483647 w 103"/>
                  <a:gd name="T37" fmla="*/ 2147483647 h 171"/>
                  <a:gd name="T38" fmla="*/ 2147483647 w 103"/>
                  <a:gd name="T39" fmla="*/ 2147483647 h 171"/>
                  <a:gd name="T40" fmla="*/ 2147483647 w 103"/>
                  <a:gd name="T41" fmla="*/ 2147483647 h 171"/>
                  <a:gd name="T42" fmla="*/ 2147483647 w 103"/>
                  <a:gd name="T43" fmla="*/ 2147483647 h 171"/>
                  <a:gd name="T44" fmla="*/ 0 w 103"/>
                  <a:gd name="T45" fmla="*/ 0 h 171"/>
                  <a:gd name="T46" fmla="*/ 0 w 103"/>
                  <a:gd name="T47" fmla="*/ 2147483647 h 171"/>
                  <a:gd name="T48" fmla="*/ 2147483647 w 103"/>
                  <a:gd name="T49" fmla="*/ 2147483647 h 171"/>
                  <a:gd name="T50" fmla="*/ 2147483647 w 103"/>
                  <a:gd name="T51" fmla="*/ 2147483647 h 171"/>
                  <a:gd name="T52" fmla="*/ 2147483647 w 103"/>
                  <a:gd name="T53" fmla="*/ 2147483647 h 171"/>
                  <a:gd name="T54" fmla="*/ 2147483647 w 103"/>
                  <a:gd name="T55" fmla="*/ 2147483647 h 171"/>
                  <a:gd name="T56" fmla="*/ 2147483647 w 103"/>
                  <a:gd name="T57" fmla="*/ 2147483647 h 171"/>
                  <a:gd name="T58" fmla="*/ 2147483647 w 103"/>
                  <a:gd name="T59" fmla="*/ 2147483647 h 171"/>
                  <a:gd name="T60" fmla="*/ 2147483647 w 103"/>
                  <a:gd name="T61" fmla="*/ 2147483647 h 171"/>
                  <a:gd name="T62" fmla="*/ 2147483647 w 103"/>
                  <a:gd name="T63" fmla="*/ 2147483647 h 171"/>
                  <a:gd name="T64" fmla="*/ 2147483647 w 103"/>
                  <a:gd name="T65" fmla="*/ 2147483647 h 171"/>
                  <a:gd name="T66" fmla="*/ 2147483647 w 103"/>
                  <a:gd name="T67" fmla="*/ 2147483647 h 171"/>
                  <a:gd name="T68" fmla="*/ 2147483647 w 103"/>
                  <a:gd name="T69" fmla="*/ 2147483647 h 171"/>
                  <a:gd name="T70" fmla="*/ 2147483647 w 103"/>
                  <a:gd name="T71" fmla="*/ 2147483647 h 171"/>
                  <a:gd name="T72" fmla="*/ 2147483647 w 103"/>
                  <a:gd name="T73" fmla="*/ 2147483647 h 171"/>
                  <a:gd name="T74" fmla="*/ 2147483647 w 103"/>
                  <a:gd name="T75" fmla="*/ 2147483647 h 171"/>
                  <a:gd name="T76" fmla="*/ 2147483647 w 103"/>
                  <a:gd name="T77" fmla="*/ 2147483647 h 171"/>
                  <a:gd name="T78" fmla="*/ 2147483647 w 103"/>
                  <a:gd name="T79" fmla="*/ 2147483647 h 1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
                  <a:gd name="T121" fmla="*/ 0 h 171"/>
                  <a:gd name="T122" fmla="*/ 103 w 103"/>
                  <a:gd name="T123" fmla="*/ 171 h 1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 h="171">
                    <a:moveTo>
                      <a:pt x="78" y="163"/>
                    </a:moveTo>
                    <a:lnTo>
                      <a:pt x="93" y="153"/>
                    </a:lnTo>
                    <a:lnTo>
                      <a:pt x="93" y="141"/>
                    </a:lnTo>
                    <a:lnTo>
                      <a:pt x="103" y="129"/>
                    </a:lnTo>
                    <a:lnTo>
                      <a:pt x="103" y="114"/>
                    </a:lnTo>
                    <a:lnTo>
                      <a:pt x="86" y="99"/>
                    </a:lnTo>
                    <a:lnTo>
                      <a:pt x="71" y="103"/>
                    </a:lnTo>
                    <a:lnTo>
                      <a:pt x="60" y="98"/>
                    </a:lnTo>
                    <a:lnTo>
                      <a:pt x="51" y="84"/>
                    </a:lnTo>
                    <a:lnTo>
                      <a:pt x="43" y="79"/>
                    </a:lnTo>
                    <a:lnTo>
                      <a:pt x="40" y="59"/>
                    </a:lnTo>
                    <a:lnTo>
                      <a:pt x="58" y="59"/>
                    </a:lnTo>
                    <a:lnTo>
                      <a:pt x="63" y="56"/>
                    </a:lnTo>
                    <a:lnTo>
                      <a:pt x="55" y="43"/>
                    </a:lnTo>
                    <a:lnTo>
                      <a:pt x="63" y="43"/>
                    </a:lnTo>
                    <a:lnTo>
                      <a:pt x="65" y="28"/>
                    </a:lnTo>
                    <a:lnTo>
                      <a:pt x="55" y="21"/>
                    </a:lnTo>
                    <a:lnTo>
                      <a:pt x="35" y="28"/>
                    </a:lnTo>
                    <a:lnTo>
                      <a:pt x="28" y="28"/>
                    </a:lnTo>
                    <a:lnTo>
                      <a:pt x="28" y="21"/>
                    </a:lnTo>
                    <a:lnTo>
                      <a:pt x="28" y="20"/>
                    </a:lnTo>
                    <a:lnTo>
                      <a:pt x="21" y="5"/>
                    </a:lnTo>
                    <a:lnTo>
                      <a:pt x="0" y="0"/>
                    </a:lnTo>
                    <a:lnTo>
                      <a:pt x="0" y="10"/>
                    </a:lnTo>
                    <a:lnTo>
                      <a:pt x="3" y="30"/>
                    </a:lnTo>
                    <a:lnTo>
                      <a:pt x="5" y="38"/>
                    </a:lnTo>
                    <a:lnTo>
                      <a:pt x="16" y="38"/>
                    </a:lnTo>
                    <a:lnTo>
                      <a:pt x="20" y="51"/>
                    </a:lnTo>
                    <a:lnTo>
                      <a:pt x="13" y="64"/>
                    </a:lnTo>
                    <a:lnTo>
                      <a:pt x="8" y="86"/>
                    </a:lnTo>
                    <a:lnTo>
                      <a:pt x="8" y="98"/>
                    </a:lnTo>
                    <a:lnTo>
                      <a:pt x="20" y="103"/>
                    </a:lnTo>
                    <a:lnTo>
                      <a:pt x="28" y="114"/>
                    </a:lnTo>
                    <a:lnTo>
                      <a:pt x="25" y="129"/>
                    </a:lnTo>
                    <a:lnTo>
                      <a:pt x="33" y="139"/>
                    </a:lnTo>
                    <a:lnTo>
                      <a:pt x="43" y="159"/>
                    </a:lnTo>
                    <a:lnTo>
                      <a:pt x="55" y="171"/>
                    </a:lnTo>
                    <a:lnTo>
                      <a:pt x="73" y="171"/>
                    </a:lnTo>
                    <a:lnTo>
                      <a:pt x="78" y="16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0" name="Freeform 442"/>
              <p:cNvSpPr>
                <a:spLocks/>
              </p:cNvSpPr>
              <p:nvPr/>
            </p:nvSpPr>
            <p:spPr bwMode="auto">
              <a:xfrm>
                <a:off x="3566557" y="1576789"/>
                <a:ext cx="61075" cy="40317"/>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1" name="Freeform 443"/>
              <p:cNvSpPr>
                <a:spLocks/>
              </p:cNvSpPr>
              <p:nvPr/>
            </p:nvSpPr>
            <p:spPr bwMode="auto">
              <a:xfrm>
                <a:off x="3566557" y="1576789"/>
                <a:ext cx="61075" cy="40317"/>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2" name="Freeform 444"/>
              <p:cNvSpPr>
                <a:spLocks/>
              </p:cNvSpPr>
              <p:nvPr/>
            </p:nvSpPr>
            <p:spPr bwMode="auto">
              <a:xfrm>
                <a:off x="3399988" y="1528408"/>
                <a:ext cx="55522" cy="48381"/>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3" name="Freeform 445"/>
              <p:cNvSpPr>
                <a:spLocks/>
              </p:cNvSpPr>
              <p:nvPr/>
            </p:nvSpPr>
            <p:spPr bwMode="auto">
              <a:xfrm>
                <a:off x="3399988" y="1528408"/>
                <a:ext cx="55522" cy="48381"/>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4" name="Freeform 446"/>
              <p:cNvSpPr>
                <a:spLocks/>
              </p:cNvSpPr>
              <p:nvPr/>
            </p:nvSpPr>
            <p:spPr bwMode="auto">
              <a:xfrm>
                <a:off x="3405542" y="1431649"/>
                <a:ext cx="79581" cy="75796"/>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5" name="Freeform 447"/>
              <p:cNvSpPr>
                <a:spLocks/>
              </p:cNvSpPr>
              <p:nvPr/>
            </p:nvSpPr>
            <p:spPr bwMode="auto">
              <a:xfrm>
                <a:off x="3405542" y="1431649"/>
                <a:ext cx="79581" cy="75796"/>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6" name="Freeform 448"/>
              <p:cNvSpPr>
                <a:spLocks/>
              </p:cNvSpPr>
              <p:nvPr/>
            </p:nvSpPr>
            <p:spPr bwMode="auto">
              <a:xfrm>
                <a:off x="3311152" y="1388108"/>
                <a:ext cx="70329" cy="83859"/>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7" name="Freeform 449"/>
              <p:cNvSpPr>
                <a:spLocks/>
              </p:cNvSpPr>
              <p:nvPr/>
            </p:nvSpPr>
            <p:spPr bwMode="auto">
              <a:xfrm>
                <a:off x="3311152" y="1388108"/>
                <a:ext cx="70329" cy="83859"/>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8" name="Freeform 450"/>
              <p:cNvSpPr>
                <a:spLocks/>
              </p:cNvSpPr>
              <p:nvPr/>
            </p:nvSpPr>
            <p:spPr bwMode="auto">
              <a:xfrm>
                <a:off x="3063154" y="1541312"/>
                <a:ext cx="188774" cy="111275"/>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9" name="Freeform 451"/>
              <p:cNvSpPr>
                <a:spLocks/>
              </p:cNvSpPr>
              <p:nvPr/>
            </p:nvSpPr>
            <p:spPr bwMode="auto">
              <a:xfrm>
                <a:off x="3063154" y="1541309"/>
                <a:ext cx="188774" cy="111275"/>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0" name="Freeform 452"/>
              <p:cNvSpPr>
                <a:spLocks/>
              </p:cNvSpPr>
              <p:nvPr/>
            </p:nvSpPr>
            <p:spPr bwMode="auto">
              <a:xfrm>
                <a:off x="3155691" y="1681610"/>
                <a:ext cx="203582" cy="114498"/>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1" name="Freeform 453"/>
              <p:cNvSpPr>
                <a:spLocks/>
              </p:cNvSpPr>
              <p:nvPr/>
            </p:nvSpPr>
            <p:spPr bwMode="auto">
              <a:xfrm>
                <a:off x="3155691" y="1681610"/>
                <a:ext cx="203582" cy="114498"/>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2" name="Freeform 454"/>
              <p:cNvSpPr>
                <a:spLocks/>
              </p:cNvSpPr>
              <p:nvPr/>
            </p:nvSpPr>
            <p:spPr bwMode="auto">
              <a:xfrm>
                <a:off x="3255632" y="1620331"/>
                <a:ext cx="38867" cy="17739"/>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3" name="Freeform 455"/>
              <p:cNvSpPr>
                <a:spLocks/>
              </p:cNvSpPr>
              <p:nvPr/>
            </p:nvSpPr>
            <p:spPr bwMode="auto">
              <a:xfrm>
                <a:off x="3255632" y="1620331"/>
                <a:ext cx="38867" cy="17739"/>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4" name="Freeform 456"/>
              <p:cNvSpPr>
                <a:spLocks/>
              </p:cNvSpPr>
              <p:nvPr/>
            </p:nvSpPr>
            <p:spPr bwMode="auto">
              <a:xfrm>
                <a:off x="8272979" y="4334451"/>
                <a:ext cx="35163" cy="14515"/>
              </a:xfrm>
              <a:custGeom>
                <a:avLst/>
                <a:gdLst>
                  <a:gd name="T0" fmla="*/ 0 w 19"/>
                  <a:gd name="T1" fmla="*/ 0 h 9"/>
                  <a:gd name="T2" fmla="*/ 2147483647 w 19"/>
                  <a:gd name="T3" fmla="*/ 2147483647 h 9"/>
                  <a:gd name="T4" fmla="*/ 2147483647 w 19"/>
                  <a:gd name="T5" fmla="*/ 2147483647 h 9"/>
                  <a:gd name="T6" fmla="*/ 2147483647 w 19"/>
                  <a:gd name="T7" fmla="*/ 2147483647 h 9"/>
                  <a:gd name="T8" fmla="*/ 0 60000 65536"/>
                  <a:gd name="T9" fmla="*/ 0 60000 65536"/>
                  <a:gd name="T10" fmla="*/ 0 60000 65536"/>
                  <a:gd name="T11" fmla="*/ 0 60000 65536"/>
                  <a:gd name="T12" fmla="*/ 0 w 19"/>
                  <a:gd name="T13" fmla="*/ 0 h 9"/>
                  <a:gd name="T14" fmla="*/ 19 w 19"/>
                  <a:gd name="T15" fmla="*/ 9 h 9"/>
                </a:gdLst>
                <a:ahLst/>
                <a:cxnLst>
                  <a:cxn ang="T8">
                    <a:pos x="T0" y="T1"/>
                  </a:cxn>
                  <a:cxn ang="T9">
                    <a:pos x="T2" y="T3"/>
                  </a:cxn>
                  <a:cxn ang="T10">
                    <a:pos x="T4" y="T5"/>
                  </a:cxn>
                  <a:cxn ang="T11">
                    <a:pos x="T6" y="T7"/>
                  </a:cxn>
                </a:cxnLst>
                <a:rect l="T12" t="T13" r="T14" b="T15"/>
                <a:pathLst>
                  <a:path w="19" h="9">
                    <a:moveTo>
                      <a:pt x="0" y="0"/>
                    </a:moveTo>
                    <a:lnTo>
                      <a:pt x="5" y="9"/>
                    </a:lnTo>
                    <a:lnTo>
                      <a:pt x="10" y="9"/>
                    </a:lnTo>
                    <a:lnTo>
                      <a:pt x="19" y="9"/>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5" name="Freeform 457"/>
              <p:cNvSpPr>
                <a:spLocks/>
              </p:cNvSpPr>
              <p:nvPr/>
            </p:nvSpPr>
            <p:spPr bwMode="auto">
              <a:xfrm>
                <a:off x="8272979" y="4340901"/>
                <a:ext cx="114745" cy="154817"/>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6" name="Freeform 458"/>
              <p:cNvSpPr>
                <a:spLocks/>
              </p:cNvSpPr>
              <p:nvPr/>
            </p:nvSpPr>
            <p:spPr bwMode="auto">
              <a:xfrm>
                <a:off x="8272979" y="4340904"/>
                <a:ext cx="114745" cy="154817"/>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7" name="Freeform 459"/>
              <p:cNvSpPr>
                <a:spLocks/>
              </p:cNvSpPr>
              <p:nvPr/>
            </p:nvSpPr>
            <p:spPr bwMode="auto">
              <a:xfrm>
                <a:off x="8578352" y="4345743"/>
                <a:ext cx="225791" cy="179006"/>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8" name="Freeform 460"/>
              <p:cNvSpPr>
                <a:spLocks/>
              </p:cNvSpPr>
              <p:nvPr/>
            </p:nvSpPr>
            <p:spPr bwMode="auto">
              <a:xfrm>
                <a:off x="8578352" y="4345744"/>
                <a:ext cx="225791" cy="179006"/>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9" name="Freeform 461"/>
              <p:cNvSpPr>
                <a:spLocks/>
              </p:cNvSpPr>
              <p:nvPr/>
            </p:nvSpPr>
            <p:spPr bwMode="auto">
              <a:xfrm>
                <a:off x="8689395" y="4410250"/>
                <a:ext cx="27761" cy="32253"/>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0" name="Freeform 462"/>
              <p:cNvSpPr>
                <a:spLocks/>
              </p:cNvSpPr>
              <p:nvPr/>
            </p:nvSpPr>
            <p:spPr bwMode="auto">
              <a:xfrm>
                <a:off x="8689395" y="4410253"/>
                <a:ext cx="27761" cy="32253"/>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1" name="Freeform 463"/>
              <p:cNvSpPr>
                <a:spLocks/>
              </p:cNvSpPr>
              <p:nvPr/>
            </p:nvSpPr>
            <p:spPr bwMode="auto">
              <a:xfrm>
                <a:off x="9211302" y="4624737"/>
                <a:ext cx="307222" cy="282218"/>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2" name="Freeform 464"/>
              <p:cNvSpPr>
                <a:spLocks/>
              </p:cNvSpPr>
              <p:nvPr/>
            </p:nvSpPr>
            <p:spPr bwMode="auto">
              <a:xfrm>
                <a:off x="9211302" y="4624735"/>
                <a:ext cx="307222" cy="282218"/>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3" name="Freeform 465"/>
              <p:cNvSpPr>
                <a:spLocks/>
              </p:cNvSpPr>
              <p:nvPr/>
            </p:nvSpPr>
            <p:spPr bwMode="auto">
              <a:xfrm>
                <a:off x="9355660" y="4858574"/>
                <a:ext cx="37014" cy="33866"/>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4" name="Freeform 466"/>
              <p:cNvSpPr>
                <a:spLocks/>
              </p:cNvSpPr>
              <p:nvPr/>
            </p:nvSpPr>
            <p:spPr bwMode="auto">
              <a:xfrm>
                <a:off x="9355660" y="4858574"/>
                <a:ext cx="37014" cy="33866"/>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5" name="Freeform 467"/>
              <p:cNvSpPr>
                <a:spLocks/>
              </p:cNvSpPr>
              <p:nvPr/>
            </p:nvSpPr>
            <p:spPr bwMode="auto">
              <a:xfrm>
                <a:off x="9463003" y="4723108"/>
                <a:ext cx="296118" cy="296731"/>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6" name="Freeform 468"/>
              <p:cNvSpPr>
                <a:spLocks/>
              </p:cNvSpPr>
              <p:nvPr/>
            </p:nvSpPr>
            <p:spPr bwMode="auto">
              <a:xfrm>
                <a:off x="9463003" y="4723104"/>
                <a:ext cx="296118" cy="296731"/>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7" name="Freeform 469"/>
              <p:cNvSpPr>
                <a:spLocks/>
              </p:cNvSpPr>
              <p:nvPr/>
            </p:nvSpPr>
            <p:spPr bwMode="auto">
              <a:xfrm>
                <a:off x="8548738" y="4916625"/>
                <a:ext cx="1167815" cy="899868"/>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8" name="Freeform 470"/>
              <p:cNvSpPr>
                <a:spLocks/>
              </p:cNvSpPr>
              <p:nvPr/>
            </p:nvSpPr>
            <p:spPr bwMode="auto">
              <a:xfrm>
                <a:off x="8548738" y="4916625"/>
                <a:ext cx="1167815" cy="899868"/>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1" name="Freeform 429"/>
              <p:cNvSpPr>
                <a:spLocks/>
              </p:cNvSpPr>
              <p:nvPr/>
            </p:nvSpPr>
            <p:spPr bwMode="auto">
              <a:xfrm>
                <a:off x="6211259" y="1750959"/>
                <a:ext cx="3440520" cy="1309486"/>
              </a:xfrm>
              <a:custGeom>
                <a:avLst/>
                <a:gdLst>
                  <a:gd name="T0" fmla="*/ 2147483647 w 1859"/>
                  <a:gd name="T1" fmla="*/ 2147483647 h 812"/>
                  <a:gd name="T2" fmla="*/ 0 w 1859"/>
                  <a:gd name="T3" fmla="*/ 2147483647 h 812"/>
                  <a:gd name="T4" fmla="*/ 2147483647 w 1859"/>
                  <a:gd name="T5" fmla="*/ 2147483647 h 812"/>
                  <a:gd name="T6" fmla="*/ 2147483647 w 1859"/>
                  <a:gd name="T7" fmla="*/ 2147483647 h 812"/>
                  <a:gd name="T8" fmla="*/ 2147483647 w 1859"/>
                  <a:gd name="T9" fmla="*/ 2147483647 h 812"/>
                  <a:gd name="T10" fmla="*/ 2147483647 w 1859"/>
                  <a:gd name="T11" fmla="*/ 2147483647 h 812"/>
                  <a:gd name="T12" fmla="*/ 2147483647 w 1859"/>
                  <a:gd name="T13" fmla="*/ 0 h 812"/>
                  <a:gd name="T14" fmla="*/ 2147483647 w 1859"/>
                  <a:gd name="T15" fmla="*/ 2147483647 h 812"/>
                  <a:gd name="T16" fmla="*/ 2147483647 w 1859"/>
                  <a:gd name="T17" fmla="*/ 2147483647 h 812"/>
                  <a:gd name="T18" fmla="*/ 2147483647 w 1859"/>
                  <a:gd name="T19" fmla="*/ 2147483647 h 812"/>
                  <a:gd name="T20" fmla="*/ 2147483647 w 1859"/>
                  <a:gd name="T21" fmla="*/ 2147483647 h 812"/>
                  <a:gd name="T22" fmla="*/ 2147483647 w 1859"/>
                  <a:gd name="T23" fmla="*/ 2147483647 h 8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59"/>
                  <a:gd name="T37" fmla="*/ 0 h 812"/>
                  <a:gd name="T38" fmla="*/ 1859 w 1859"/>
                  <a:gd name="T39" fmla="*/ 812 h 8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59" h="812">
                    <a:moveTo>
                      <a:pt x="5" y="506"/>
                    </a:moveTo>
                    <a:lnTo>
                      <a:pt x="0" y="519"/>
                    </a:lnTo>
                    <a:lnTo>
                      <a:pt x="270" y="812"/>
                    </a:lnTo>
                    <a:lnTo>
                      <a:pt x="1849" y="57"/>
                    </a:lnTo>
                    <a:lnTo>
                      <a:pt x="1859" y="3"/>
                    </a:lnTo>
                    <a:lnTo>
                      <a:pt x="1849" y="2"/>
                    </a:lnTo>
                    <a:lnTo>
                      <a:pt x="1769" y="0"/>
                    </a:lnTo>
                    <a:lnTo>
                      <a:pt x="1714" y="52"/>
                    </a:lnTo>
                    <a:lnTo>
                      <a:pt x="306" y="601"/>
                    </a:lnTo>
                    <a:lnTo>
                      <a:pt x="50" y="509"/>
                    </a:lnTo>
                    <a:lnTo>
                      <a:pt x="5" y="506"/>
                    </a:lnTo>
                    <a:close/>
                  </a:path>
                </a:pathLst>
              </a:custGeom>
              <a:solidFill>
                <a:schemeClr val="accent4">
                  <a:lumMod val="40000"/>
                  <a:lumOff val="60000"/>
                </a:schemeClr>
              </a:solidFill>
              <a:ln w="3175">
                <a:no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
          <p:nvSpPr>
            <p:cNvPr id="473" name="Freeform 387">
              <a:extLst>
                <a:ext uri="{FF2B5EF4-FFF2-40B4-BE49-F238E27FC236}">
                  <a16:creationId xmlns:a16="http://schemas.microsoft.com/office/drawing/2014/main" id="{7C281219-8D86-E249-AA51-F0CF9397FB4F}"/>
                </a:ext>
              </a:extLst>
            </p:cNvPr>
            <p:cNvSpPr>
              <a:spLocks/>
            </p:cNvSpPr>
            <p:nvPr/>
          </p:nvSpPr>
          <p:spPr bwMode="auto">
            <a:xfrm>
              <a:off x="5519501" y="3364994"/>
              <a:ext cx="306000" cy="252000"/>
            </a:xfrm>
            <a:custGeom>
              <a:avLst/>
              <a:gdLst>
                <a:gd name="T0" fmla="*/ 2147483647 w 183"/>
                <a:gd name="T1" fmla="*/ 2147483647 h 177"/>
                <a:gd name="T2" fmla="*/ 2147483647 w 183"/>
                <a:gd name="T3" fmla="*/ 2147483647 h 177"/>
                <a:gd name="T4" fmla="*/ 2147483647 w 183"/>
                <a:gd name="T5" fmla="*/ 2147483647 h 177"/>
                <a:gd name="T6" fmla="*/ 2147483647 w 183"/>
                <a:gd name="T7" fmla="*/ 2147483647 h 177"/>
                <a:gd name="T8" fmla="*/ 0 w 183"/>
                <a:gd name="T9" fmla="*/ 2147483647 h 177"/>
                <a:gd name="T10" fmla="*/ 0 w 183"/>
                <a:gd name="T11" fmla="*/ 2147483647 h 177"/>
                <a:gd name="T12" fmla="*/ 2147483647 w 183"/>
                <a:gd name="T13" fmla="*/ 2147483647 h 177"/>
                <a:gd name="T14" fmla="*/ 2147483647 w 183"/>
                <a:gd name="T15" fmla="*/ 2147483647 h 177"/>
                <a:gd name="T16" fmla="*/ 2147483647 w 183"/>
                <a:gd name="T17" fmla="*/ 2147483647 h 177"/>
                <a:gd name="T18" fmla="*/ 2147483647 w 183"/>
                <a:gd name="T19" fmla="*/ 2147483647 h 177"/>
                <a:gd name="T20" fmla="*/ 2147483647 w 183"/>
                <a:gd name="T21" fmla="*/ 2147483647 h 177"/>
                <a:gd name="T22" fmla="*/ 2147483647 w 183"/>
                <a:gd name="T23" fmla="*/ 2147483647 h 177"/>
                <a:gd name="T24" fmla="*/ 2147483647 w 183"/>
                <a:gd name="T25" fmla="*/ 2147483647 h 177"/>
                <a:gd name="T26" fmla="*/ 2147483647 w 183"/>
                <a:gd name="T27" fmla="*/ 2147483647 h 177"/>
                <a:gd name="T28" fmla="*/ 2147483647 w 183"/>
                <a:gd name="T29" fmla="*/ 2147483647 h 177"/>
                <a:gd name="T30" fmla="*/ 2147483647 w 183"/>
                <a:gd name="T31" fmla="*/ 2147483647 h 177"/>
                <a:gd name="T32" fmla="*/ 2147483647 w 183"/>
                <a:gd name="T33" fmla="*/ 2147483647 h 177"/>
                <a:gd name="T34" fmla="*/ 2147483647 w 183"/>
                <a:gd name="T35" fmla="*/ 2147483647 h 177"/>
                <a:gd name="T36" fmla="*/ 2147483647 w 183"/>
                <a:gd name="T37" fmla="*/ 2147483647 h 177"/>
                <a:gd name="T38" fmla="*/ 2147483647 w 183"/>
                <a:gd name="T39" fmla="*/ 2147483647 h 177"/>
                <a:gd name="T40" fmla="*/ 2147483647 w 183"/>
                <a:gd name="T41" fmla="*/ 2147483647 h 177"/>
                <a:gd name="T42" fmla="*/ 2147483647 w 183"/>
                <a:gd name="T43" fmla="*/ 2147483647 h 177"/>
                <a:gd name="T44" fmla="*/ 2147483647 w 183"/>
                <a:gd name="T45" fmla="*/ 2147483647 h 177"/>
                <a:gd name="T46" fmla="*/ 2147483647 w 183"/>
                <a:gd name="T47" fmla="*/ 2147483647 h 177"/>
                <a:gd name="T48" fmla="*/ 2147483647 w 183"/>
                <a:gd name="T49" fmla="*/ 2147483647 h 177"/>
                <a:gd name="T50" fmla="*/ 2147483647 w 183"/>
                <a:gd name="T51" fmla="*/ 2147483647 h 177"/>
                <a:gd name="T52" fmla="*/ 2147483647 w 183"/>
                <a:gd name="T53" fmla="*/ 2147483647 h 177"/>
                <a:gd name="T54" fmla="*/ 2147483647 w 183"/>
                <a:gd name="T55" fmla="*/ 2147483647 h 177"/>
                <a:gd name="T56" fmla="*/ 2147483647 w 183"/>
                <a:gd name="T57" fmla="*/ 2147483647 h 177"/>
                <a:gd name="T58" fmla="*/ 2147483647 w 183"/>
                <a:gd name="T59" fmla="*/ 2147483647 h 177"/>
                <a:gd name="T60" fmla="*/ 2147483647 w 183"/>
                <a:gd name="T61" fmla="*/ 2147483647 h 177"/>
                <a:gd name="T62" fmla="*/ 2147483647 w 183"/>
                <a:gd name="T63" fmla="*/ 2147483647 h 177"/>
                <a:gd name="T64" fmla="*/ 2147483647 w 183"/>
                <a:gd name="T65" fmla="*/ 2147483647 h 177"/>
                <a:gd name="T66" fmla="*/ 2147483647 w 183"/>
                <a:gd name="T67" fmla="*/ 2147483647 h 177"/>
                <a:gd name="T68" fmla="*/ 2147483647 w 183"/>
                <a:gd name="T69" fmla="*/ 2147483647 h 177"/>
                <a:gd name="T70" fmla="*/ 2147483647 w 183"/>
                <a:gd name="T71" fmla="*/ 2147483647 h 177"/>
                <a:gd name="T72" fmla="*/ 2147483647 w 183"/>
                <a:gd name="T73" fmla="*/ 2147483647 h 177"/>
                <a:gd name="T74" fmla="*/ 2147483647 w 183"/>
                <a:gd name="T75" fmla="*/ 2147483647 h 177"/>
                <a:gd name="T76" fmla="*/ 2147483647 w 183"/>
                <a:gd name="T77" fmla="*/ 2147483647 h 177"/>
                <a:gd name="T78" fmla="*/ 2147483647 w 183"/>
                <a:gd name="T79" fmla="*/ 0 h 177"/>
                <a:gd name="T80" fmla="*/ 2147483647 w 183"/>
                <a:gd name="T81" fmla="*/ 2147483647 h 177"/>
                <a:gd name="T82" fmla="*/ 2147483647 w 183"/>
                <a:gd name="T83" fmla="*/ 2147483647 h 177"/>
                <a:gd name="T84" fmla="*/ 2147483647 w 183"/>
                <a:gd name="T85" fmla="*/ 0 h 177"/>
                <a:gd name="T86" fmla="*/ 2147483647 w 183"/>
                <a:gd name="T87" fmla="*/ 2147483647 h 177"/>
                <a:gd name="T88" fmla="*/ 2147483647 w 183"/>
                <a:gd name="T89" fmla="*/ 2147483647 h 177"/>
                <a:gd name="T90" fmla="*/ 2147483647 w 183"/>
                <a:gd name="T91" fmla="*/ 2147483647 h 177"/>
                <a:gd name="T92" fmla="*/ 2147483647 w 183"/>
                <a:gd name="T93" fmla="*/ 2147483647 h 177"/>
                <a:gd name="T94" fmla="*/ 2147483647 w 183"/>
                <a:gd name="T95" fmla="*/ 2147483647 h 177"/>
                <a:gd name="T96" fmla="*/ 2147483647 w 183"/>
                <a:gd name="T97" fmla="*/ 2147483647 h 177"/>
                <a:gd name="T98" fmla="*/ 2147483647 w 183"/>
                <a:gd name="T99" fmla="*/ 2147483647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77"/>
                <a:gd name="T152" fmla="*/ 183 w 183"/>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77">
                  <a:moveTo>
                    <a:pt x="14" y="25"/>
                  </a:moveTo>
                  <a:lnTo>
                    <a:pt x="12" y="35"/>
                  </a:lnTo>
                  <a:lnTo>
                    <a:pt x="5" y="37"/>
                  </a:lnTo>
                  <a:lnTo>
                    <a:pt x="2" y="49"/>
                  </a:lnTo>
                  <a:lnTo>
                    <a:pt x="0" y="55"/>
                  </a:lnTo>
                  <a:lnTo>
                    <a:pt x="0" y="68"/>
                  </a:lnTo>
                  <a:lnTo>
                    <a:pt x="9" y="63"/>
                  </a:lnTo>
                  <a:lnTo>
                    <a:pt x="17" y="60"/>
                  </a:lnTo>
                  <a:lnTo>
                    <a:pt x="32" y="55"/>
                  </a:lnTo>
                  <a:lnTo>
                    <a:pt x="49" y="49"/>
                  </a:lnTo>
                  <a:lnTo>
                    <a:pt x="73" y="55"/>
                  </a:lnTo>
                  <a:lnTo>
                    <a:pt x="80" y="68"/>
                  </a:lnTo>
                  <a:lnTo>
                    <a:pt x="80" y="78"/>
                  </a:lnTo>
                  <a:lnTo>
                    <a:pt x="115" y="117"/>
                  </a:lnTo>
                  <a:lnTo>
                    <a:pt x="133" y="118"/>
                  </a:lnTo>
                  <a:lnTo>
                    <a:pt x="152" y="135"/>
                  </a:lnTo>
                  <a:lnTo>
                    <a:pt x="158" y="153"/>
                  </a:lnTo>
                  <a:lnTo>
                    <a:pt x="150" y="165"/>
                  </a:lnTo>
                  <a:lnTo>
                    <a:pt x="152" y="177"/>
                  </a:lnTo>
                  <a:lnTo>
                    <a:pt x="168" y="157"/>
                  </a:lnTo>
                  <a:lnTo>
                    <a:pt x="163" y="138"/>
                  </a:lnTo>
                  <a:lnTo>
                    <a:pt x="165" y="123"/>
                  </a:lnTo>
                  <a:lnTo>
                    <a:pt x="175" y="135"/>
                  </a:lnTo>
                  <a:lnTo>
                    <a:pt x="183" y="140"/>
                  </a:lnTo>
                  <a:lnTo>
                    <a:pt x="183" y="128"/>
                  </a:lnTo>
                  <a:lnTo>
                    <a:pt x="165" y="110"/>
                  </a:lnTo>
                  <a:lnTo>
                    <a:pt x="158" y="110"/>
                  </a:lnTo>
                  <a:lnTo>
                    <a:pt x="152" y="98"/>
                  </a:lnTo>
                  <a:lnTo>
                    <a:pt x="140" y="92"/>
                  </a:lnTo>
                  <a:lnTo>
                    <a:pt x="128" y="85"/>
                  </a:lnTo>
                  <a:lnTo>
                    <a:pt x="115" y="75"/>
                  </a:lnTo>
                  <a:lnTo>
                    <a:pt x="103" y="62"/>
                  </a:lnTo>
                  <a:lnTo>
                    <a:pt x="97" y="49"/>
                  </a:lnTo>
                  <a:lnTo>
                    <a:pt x="97" y="44"/>
                  </a:lnTo>
                  <a:lnTo>
                    <a:pt x="97" y="30"/>
                  </a:lnTo>
                  <a:lnTo>
                    <a:pt x="103" y="30"/>
                  </a:lnTo>
                  <a:lnTo>
                    <a:pt x="110" y="19"/>
                  </a:lnTo>
                  <a:lnTo>
                    <a:pt x="115" y="12"/>
                  </a:lnTo>
                  <a:lnTo>
                    <a:pt x="115" y="7"/>
                  </a:lnTo>
                  <a:lnTo>
                    <a:pt x="92" y="0"/>
                  </a:lnTo>
                  <a:lnTo>
                    <a:pt x="85" y="12"/>
                  </a:lnTo>
                  <a:lnTo>
                    <a:pt x="67" y="7"/>
                  </a:lnTo>
                  <a:lnTo>
                    <a:pt x="60" y="0"/>
                  </a:lnTo>
                  <a:lnTo>
                    <a:pt x="49" y="12"/>
                  </a:lnTo>
                  <a:lnTo>
                    <a:pt x="39" y="12"/>
                  </a:lnTo>
                  <a:lnTo>
                    <a:pt x="35" y="24"/>
                  </a:lnTo>
                  <a:lnTo>
                    <a:pt x="27" y="30"/>
                  </a:lnTo>
                  <a:lnTo>
                    <a:pt x="19" y="30"/>
                  </a:lnTo>
                  <a:lnTo>
                    <a:pt x="14"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
        <p:nvSpPr>
          <p:cNvPr id="5" name="Titel 4"/>
          <p:cNvSpPr>
            <a:spLocks noGrp="1"/>
          </p:cNvSpPr>
          <p:nvPr>
            <p:ph type="title"/>
          </p:nvPr>
        </p:nvSpPr>
        <p:spPr/>
        <p:txBody>
          <a:bodyPr/>
          <a:lstStyle/>
          <a:p>
            <a:r>
              <a:rPr lang="de-DE" dirty="0"/>
              <a:t>Editierbare Weltkarte </a:t>
            </a:r>
          </a:p>
        </p:txBody>
      </p:sp>
      <p:sp>
        <p:nvSpPr>
          <p:cNvPr id="6" name="Fußzeilenplatzhalter 5"/>
          <p:cNvSpPr>
            <a:spLocks noGrp="1"/>
          </p:cNvSpPr>
          <p:nvPr>
            <p:ph type="ftr" sz="quarter" idx="10"/>
          </p:nvPr>
        </p:nvSpPr>
        <p:spPr/>
        <p:txBody>
          <a:bodyPr/>
          <a:lstStyle/>
          <a:p>
            <a:pPr algn="l">
              <a:tabLst>
                <a:tab pos="10260000" algn="r"/>
                <a:tab pos="10800000" algn="r"/>
              </a:tabLst>
            </a:pPr>
            <a:r>
              <a:rPr lang="pt-BR"/>
              <a:t>MAX-PLANCK-GESELLSCHAFT | Generalverwaltung		</a:t>
            </a:r>
            <a:fld id="{4FBFAB72-3796-4694-8E9A-6F598B939E7A}" type="slidenum">
              <a:rPr lang="pt-BR" smtClean="0"/>
              <a:t>30</a:t>
            </a:fld>
            <a:endParaRPr lang="de-DE" dirty="0"/>
          </a:p>
        </p:txBody>
      </p:sp>
      <p:pic>
        <p:nvPicPr>
          <p:cNvPr id="481" name="Grafik 14">
            <a:extLst>
              <a:ext uri="{FF2B5EF4-FFF2-40B4-BE49-F238E27FC236}">
                <a16:creationId xmlns:a16="http://schemas.microsoft.com/office/drawing/2014/main" id="{ABF1CE0C-BA79-4BB4-BA3A-CF9F702B61AE}"/>
              </a:ext>
            </a:extLst>
          </p:cNvPr>
          <p:cNvPicPr>
            <a:picLocks noChangeAspect="1"/>
          </p:cNvPicPr>
          <p:nvPr/>
        </p:nvPicPr>
        <p:blipFill rotWithShape="1">
          <a:blip r:embed="rId2">
            <a:extLst>
              <a:ext uri="{28A0092B-C50C-407E-A947-70E740481C1C}">
                <a14:useLocalDpi xmlns:a14="http://schemas.microsoft.com/office/drawing/2010/main" val="0"/>
              </a:ext>
            </a:extLst>
          </a:blip>
          <a:srcRect l="-1" r="7656"/>
          <a:stretch/>
        </p:blipFill>
        <p:spPr>
          <a:xfrm>
            <a:off x="8979148" y="4521862"/>
            <a:ext cx="2949327" cy="1759063"/>
          </a:xfrm>
          <a:prstGeom prst="rect">
            <a:avLst/>
          </a:prstGeom>
        </p:spPr>
      </p:pic>
      <p:sp>
        <p:nvSpPr>
          <p:cNvPr id="482" name="Rectangle 14">
            <a:extLst>
              <a:ext uri="{FF2B5EF4-FFF2-40B4-BE49-F238E27FC236}">
                <a16:creationId xmlns:a16="http://schemas.microsoft.com/office/drawing/2014/main" id="{5BA7FA04-E842-4422-B526-665BF6BCC7B0}"/>
              </a:ext>
            </a:extLst>
          </p:cNvPr>
          <p:cNvSpPr/>
          <p:nvPr/>
        </p:nvSpPr>
        <p:spPr>
          <a:xfrm>
            <a:off x="8243798" y="4788576"/>
            <a:ext cx="2973477" cy="1625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nSpc>
                <a:spcPts val="2300"/>
              </a:lnSpc>
              <a:spcBef>
                <a:spcPts val="1000"/>
              </a:spcBef>
            </a:pPr>
            <a:r>
              <a:rPr lang="de-DE" sz="1300" b="1" dirty="0"/>
              <a:t>HINWEIS:</a:t>
            </a:r>
          </a:p>
          <a:p>
            <a:pPr>
              <a:lnSpc>
                <a:spcPts val="2300"/>
              </a:lnSpc>
              <a:spcBef>
                <a:spcPts val="1000"/>
              </a:spcBef>
            </a:pPr>
            <a:r>
              <a:rPr lang="de-DE" sz="1300" dirty="0"/>
              <a:t>Färben Sie die Karte nach Ihrem Bedarf ein – sie ist editierbar.</a:t>
            </a:r>
          </a:p>
        </p:txBody>
      </p:sp>
      <p:sp>
        <p:nvSpPr>
          <p:cNvPr id="483" name="Textfeld 472">
            <a:extLst>
              <a:ext uri="{FF2B5EF4-FFF2-40B4-BE49-F238E27FC236}">
                <a16:creationId xmlns:a16="http://schemas.microsoft.com/office/drawing/2014/main" id="{ABE934CF-E8C8-4AB6-9C59-FE99CA164F23}"/>
              </a:ext>
            </a:extLst>
          </p:cNvPr>
          <p:cNvSpPr txBox="1"/>
          <p:nvPr/>
        </p:nvSpPr>
        <p:spPr>
          <a:xfrm>
            <a:off x="8692096" y="2091798"/>
            <a:ext cx="2525179" cy="1276852"/>
          </a:xfrm>
          <a:prstGeom prst="rect">
            <a:avLst/>
          </a:prstGeom>
          <a:solidFill>
            <a:schemeClr val="accent2">
              <a:lumMod val="75000"/>
            </a:schemeClr>
          </a:solidFill>
        </p:spPr>
        <p:txBody>
          <a:bodyPr wrap="square" lIns="144000" tIns="144000" rIns="144000" bIns="144000" rtlCol="0">
            <a:spAutoFit/>
          </a:bodyPr>
          <a:lstStyle/>
          <a:p>
            <a:pPr>
              <a:lnSpc>
                <a:spcPts val="2300"/>
              </a:lnSpc>
              <a:spcBef>
                <a:spcPts val="1000"/>
              </a:spcBef>
            </a:pPr>
            <a:r>
              <a:rPr lang="de-DE" sz="1600" b="1" dirty="0">
                <a:solidFill>
                  <a:schemeClr val="bg1"/>
                </a:solidFill>
                <a:latin typeface="Arial" panose="020B0604020202020204" pitchFamily="34" charset="0"/>
                <a:cs typeface="Arial" panose="020B0604020202020204" pitchFamily="34" charset="0"/>
              </a:rPr>
              <a:t>Hier steht ein Text. </a:t>
            </a:r>
          </a:p>
          <a:p>
            <a:pPr>
              <a:lnSpc>
                <a:spcPts val="2300"/>
              </a:lnSpc>
              <a:spcBef>
                <a:spcPts val="1000"/>
              </a:spcBef>
            </a:pPr>
            <a:r>
              <a:rPr lang="de-DE" sz="1600" dirty="0">
                <a:solidFill>
                  <a:schemeClr val="bg1"/>
                </a:solidFill>
                <a:latin typeface="Arial" panose="020B0604020202020204" pitchFamily="34" charset="0"/>
                <a:cs typeface="Arial" panose="020B0604020202020204" pitchFamily="34" charset="0"/>
              </a:rPr>
              <a:t>Standorte können bei Bedarf ergänzt werden.</a:t>
            </a:r>
          </a:p>
        </p:txBody>
      </p:sp>
      <p:sp>
        <p:nvSpPr>
          <p:cNvPr id="484" name="Textfeld 471">
            <a:extLst>
              <a:ext uri="{FF2B5EF4-FFF2-40B4-BE49-F238E27FC236}">
                <a16:creationId xmlns:a16="http://schemas.microsoft.com/office/drawing/2014/main" id="{8537D945-050B-4C45-9077-510F031CF7CA}"/>
              </a:ext>
            </a:extLst>
          </p:cNvPr>
          <p:cNvSpPr txBox="1"/>
          <p:nvPr/>
        </p:nvSpPr>
        <p:spPr>
          <a:xfrm>
            <a:off x="961840" y="4103692"/>
            <a:ext cx="2507521" cy="1571804"/>
          </a:xfrm>
          <a:prstGeom prst="rect">
            <a:avLst/>
          </a:prstGeom>
          <a:solidFill>
            <a:srgbClr val="006C66"/>
          </a:solidFill>
        </p:spPr>
        <p:txBody>
          <a:bodyPr wrap="square" lIns="144000" tIns="144000" rIns="144000" bIns="144000" rtlCol="0">
            <a:spAutoFit/>
          </a:bodyPr>
          <a:lstStyle/>
          <a:p>
            <a:pPr>
              <a:lnSpc>
                <a:spcPts val="2300"/>
              </a:lnSpc>
              <a:spcBef>
                <a:spcPts val="1000"/>
              </a:spcBef>
            </a:pPr>
            <a:r>
              <a:rPr lang="de-DE" sz="1600" b="1" dirty="0">
                <a:solidFill>
                  <a:schemeClr val="bg1"/>
                </a:solidFill>
                <a:latin typeface="Arial" panose="020B0604020202020204" pitchFamily="34" charset="0"/>
                <a:cs typeface="Arial" panose="020B0604020202020204" pitchFamily="34" charset="0"/>
              </a:rPr>
              <a:t>Hier steht ein Text. </a:t>
            </a:r>
          </a:p>
          <a:p>
            <a:pPr>
              <a:lnSpc>
                <a:spcPts val="2300"/>
              </a:lnSpc>
              <a:spcBef>
                <a:spcPts val="1000"/>
              </a:spcBef>
            </a:pPr>
            <a:r>
              <a:rPr lang="de-DE" sz="1600" dirty="0">
                <a:solidFill>
                  <a:schemeClr val="bg1"/>
                </a:solidFill>
                <a:latin typeface="Arial" panose="020B0604020202020204" pitchFamily="34" charset="0"/>
                <a:cs typeface="Arial" panose="020B0604020202020204" pitchFamily="34" charset="0"/>
              </a:rPr>
              <a:t>Standorte können in der Weltkarte ergänzt werden.</a:t>
            </a:r>
          </a:p>
        </p:txBody>
      </p:sp>
    </p:spTree>
    <p:extLst>
      <p:ext uri="{BB962C8B-B14F-4D97-AF65-F5344CB8AC3E}">
        <p14:creationId xmlns:p14="http://schemas.microsoft.com/office/powerpoint/2010/main" val="3906537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Editierbare Weltkarte (EUROPA)</a:t>
            </a:r>
            <a:br>
              <a:rPr lang="de-DE" dirty="0"/>
            </a:br>
            <a:r>
              <a:rPr lang="de-DE" sz="1800" b="0" cap="none" dirty="0"/>
              <a:t>Länder sind </a:t>
            </a:r>
            <a:r>
              <a:rPr lang="de-DE" sz="1800" b="0" cap="none" dirty="0" err="1"/>
              <a:t>klickbar</a:t>
            </a:r>
            <a:r>
              <a:rPr lang="de-DE" sz="1800" b="0" cap="none" dirty="0"/>
              <a:t>/editierbar </a:t>
            </a:r>
          </a:p>
        </p:txBody>
      </p:sp>
      <p:sp>
        <p:nvSpPr>
          <p:cNvPr id="6" name="Fußzeilenplatzhalter 5"/>
          <p:cNvSpPr>
            <a:spLocks noGrp="1"/>
          </p:cNvSpPr>
          <p:nvPr>
            <p:ph type="ftr" sz="quarter" idx="10"/>
          </p:nvPr>
        </p:nvSpPr>
        <p:spPr/>
        <p:txBody>
          <a:bodyPr/>
          <a:lstStyle/>
          <a:p>
            <a:pPr algn="l">
              <a:tabLst>
                <a:tab pos="10260000" algn="r"/>
                <a:tab pos="10800000" algn="r"/>
              </a:tabLst>
            </a:pPr>
            <a:r>
              <a:rPr lang="pt-BR"/>
              <a:t>MAX-PLANCK-GESELLSCHAFT | Generalverwaltung		</a:t>
            </a:r>
            <a:fld id="{A52F712D-5BB6-4917-BE6F-FCB59648F9A9}" type="slidenum">
              <a:rPr lang="pt-BR" smtClean="0"/>
              <a:t>31</a:t>
            </a:fld>
            <a:endParaRPr lang="de-DE" dirty="0"/>
          </a:p>
        </p:txBody>
      </p:sp>
      <p:sp>
        <p:nvSpPr>
          <p:cNvPr id="106" name="Textfeld 472">
            <a:extLst>
              <a:ext uri="{FF2B5EF4-FFF2-40B4-BE49-F238E27FC236}">
                <a16:creationId xmlns:a16="http://schemas.microsoft.com/office/drawing/2014/main" id="{428A0E49-7027-400F-AA81-E84F29EC4A53}"/>
              </a:ext>
            </a:extLst>
          </p:cNvPr>
          <p:cNvSpPr txBox="1"/>
          <p:nvPr/>
        </p:nvSpPr>
        <p:spPr>
          <a:xfrm>
            <a:off x="7240101" y="2091798"/>
            <a:ext cx="2525179" cy="1106420"/>
          </a:xfrm>
          <a:prstGeom prst="rect">
            <a:avLst/>
          </a:prstGeom>
          <a:solidFill>
            <a:schemeClr val="bg2"/>
          </a:solidFill>
        </p:spPr>
        <p:txBody>
          <a:bodyPr wrap="square" lIns="144000" tIns="144000" rIns="144000" bIns="144000" rtlCol="0">
            <a:spAutoFit/>
          </a:bodyPr>
          <a:lstStyle/>
          <a:p>
            <a:pPr>
              <a:spcAft>
                <a:spcPts val="600"/>
              </a:spcAft>
            </a:pPr>
            <a:r>
              <a:rPr lang="de-DE" sz="1600" b="1" dirty="0">
                <a:solidFill>
                  <a:schemeClr val="bg1"/>
                </a:solidFill>
                <a:latin typeface="Arial" panose="020B0604020202020204" pitchFamily="34" charset="0"/>
                <a:cs typeface="Arial" panose="020B0604020202020204" pitchFamily="34" charset="0"/>
              </a:rPr>
              <a:t>Hier steht ein Text. </a:t>
            </a:r>
          </a:p>
          <a:p>
            <a:pPr>
              <a:spcAft>
                <a:spcPts val="600"/>
              </a:spcAft>
            </a:pPr>
            <a:r>
              <a:rPr lang="de-DE" sz="1600" dirty="0">
                <a:solidFill>
                  <a:schemeClr val="bg1"/>
                </a:solidFill>
                <a:latin typeface="Arial" panose="020B0604020202020204" pitchFamily="34" charset="0"/>
                <a:cs typeface="Arial" panose="020B0604020202020204" pitchFamily="34" charset="0"/>
              </a:rPr>
              <a:t>Standorte können bei Bedarf ergänzt werden.</a:t>
            </a:r>
          </a:p>
        </p:txBody>
      </p:sp>
      <p:sp>
        <p:nvSpPr>
          <p:cNvPr id="100" name="Textfeld 471">
            <a:extLst>
              <a:ext uri="{FF2B5EF4-FFF2-40B4-BE49-F238E27FC236}">
                <a16:creationId xmlns:a16="http://schemas.microsoft.com/office/drawing/2014/main" id="{C575333C-E883-4DD3-8A87-77CD891A7FA5}"/>
              </a:ext>
            </a:extLst>
          </p:cNvPr>
          <p:cNvSpPr txBox="1"/>
          <p:nvPr/>
        </p:nvSpPr>
        <p:spPr>
          <a:xfrm>
            <a:off x="961840" y="4103692"/>
            <a:ext cx="2507521" cy="1106420"/>
          </a:xfrm>
          <a:prstGeom prst="rect">
            <a:avLst/>
          </a:prstGeom>
          <a:solidFill>
            <a:srgbClr val="006C66"/>
          </a:solidFill>
        </p:spPr>
        <p:txBody>
          <a:bodyPr wrap="square" lIns="144000" tIns="144000" rIns="144000" bIns="144000" rtlCol="0">
            <a:spAutoFit/>
          </a:bodyPr>
          <a:lstStyle/>
          <a:p>
            <a:pPr>
              <a:spcAft>
                <a:spcPts val="600"/>
              </a:spcAft>
            </a:pPr>
            <a:r>
              <a:rPr lang="de-DE" sz="1600" b="1" dirty="0">
                <a:solidFill>
                  <a:schemeClr val="bg1"/>
                </a:solidFill>
                <a:latin typeface="Arial" panose="020B0604020202020204" pitchFamily="34" charset="0"/>
                <a:cs typeface="Arial" panose="020B0604020202020204" pitchFamily="34" charset="0"/>
              </a:rPr>
              <a:t>Hier steht ein Text. </a:t>
            </a:r>
          </a:p>
          <a:p>
            <a:pPr>
              <a:spcAft>
                <a:spcPts val="600"/>
              </a:spcAft>
            </a:pPr>
            <a:r>
              <a:rPr lang="de-DE" sz="1600" dirty="0">
                <a:solidFill>
                  <a:schemeClr val="bg1"/>
                </a:solidFill>
                <a:latin typeface="Arial" panose="020B0604020202020204" pitchFamily="34" charset="0"/>
                <a:cs typeface="Arial" panose="020B0604020202020204" pitchFamily="34" charset="0"/>
              </a:rPr>
              <a:t>Standorte können bei Bedarf ergänzt werden.</a:t>
            </a:r>
          </a:p>
        </p:txBody>
      </p:sp>
      <p:pic>
        <p:nvPicPr>
          <p:cNvPr id="99" name="Grafik 14">
            <a:extLst>
              <a:ext uri="{FF2B5EF4-FFF2-40B4-BE49-F238E27FC236}">
                <a16:creationId xmlns:a16="http://schemas.microsoft.com/office/drawing/2014/main" id="{780E3D10-553B-459C-A6A1-624F4F1D5737}"/>
              </a:ext>
            </a:extLst>
          </p:cNvPr>
          <p:cNvPicPr>
            <a:picLocks noChangeAspect="1"/>
          </p:cNvPicPr>
          <p:nvPr/>
        </p:nvPicPr>
        <p:blipFill rotWithShape="1">
          <a:blip r:embed="rId2">
            <a:extLst>
              <a:ext uri="{28A0092B-C50C-407E-A947-70E740481C1C}">
                <a14:useLocalDpi xmlns:a14="http://schemas.microsoft.com/office/drawing/2010/main" val="0"/>
              </a:ext>
            </a:extLst>
          </a:blip>
          <a:srcRect l="-1" r="7656"/>
          <a:stretch/>
        </p:blipFill>
        <p:spPr>
          <a:xfrm>
            <a:off x="8979148" y="4521862"/>
            <a:ext cx="2949327" cy="1759063"/>
          </a:xfrm>
          <a:prstGeom prst="rect">
            <a:avLst/>
          </a:prstGeom>
        </p:spPr>
      </p:pic>
      <p:sp>
        <p:nvSpPr>
          <p:cNvPr id="101" name="Rectangle 14">
            <a:extLst>
              <a:ext uri="{FF2B5EF4-FFF2-40B4-BE49-F238E27FC236}">
                <a16:creationId xmlns:a16="http://schemas.microsoft.com/office/drawing/2014/main" id="{3758BA60-C12E-4C7D-B778-60409F55A06E}"/>
              </a:ext>
            </a:extLst>
          </p:cNvPr>
          <p:cNvSpPr/>
          <p:nvPr/>
        </p:nvSpPr>
        <p:spPr>
          <a:xfrm>
            <a:off x="8243798" y="4788576"/>
            <a:ext cx="2973477" cy="15988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spAutoFit/>
          </a:bodyPr>
          <a:lstStyle/>
          <a:p>
            <a:pPr>
              <a:spcAft>
                <a:spcPts val="600"/>
              </a:spcAft>
            </a:pPr>
            <a:r>
              <a:rPr lang="en-GB" sz="1600" b="1" dirty="0"/>
              <a:t>HINWEIS:</a:t>
            </a:r>
          </a:p>
          <a:p>
            <a:pPr>
              <a:spcAft>
                <a:spcPts val="600"/>
              </a:spcAft>
            </a:pPr>
            <a:r>
              <a:rPr lang="de-DE" sz="1600" dirty="0"/>
              <a:t>Färben Sie die Karte nach Ihrem Bedarf ein – sie kann editiert werden wie ein reguläres Formelement.</a:t>
            </a:r>
          </a:p>
        </p:txBody>
      </p:sp>
      <p:grpSp>
        <p:nvGrpSpPr>
          <p:cNvPr id="2" name="Gruppieren 1"/>
          <p:cNvGrpSpPr/>
          <p:nvPr/>
        </p:nvGrpSpPr>
        <p:grpSpPr>
          <a:xfrm>
            <a:off x="1995365" y="2107233"/>
            <a:ext cx="5673370" cy="4289953"/>
            <a:chOff x="1995365" y="2107233"/>
            <a:chExt cx="5673370" cy="4289953"/>
          </a:xfrm>
        </p:grpSpPr>
        <p:grpSp>
          <p:nvGrpSpPr>
            <p:cNvPr id="3" name="Group 2">
              <a:extLst>
                <a:ext uri="{FF2B5EF4-FFF2-40B4-BE49-F238E27FC236}">
                  <a16:creationId xmlns:a16="http://schemas.microsoft.com/office/drawing/2014/main" id="{61284B4E-A756-4C50-9884-E34F58EC7B16}"/>
                </a:ext>
              </a:extLst>
            </p:cNvPr>
            <p:cNvGrpSpPr/>
            <p:nvPr/>
          </p:nvGrpSpPr>
          <p:grpSpPr>
            <a:xfrm>
              <a:off x="1995365" y="2107233"/>
              <a:ext cx="5673370" cy="4289953"/>
              <a:chOff x="2879928" y="3002599"/>
              <a:chExt cx="4167140" cy="3151008"/>
            </a:xfrm>
          </p:grpSpPr>
          <p:sp>
            <p:nvSpPr>
              <p:cNvPr id="729" name="Freeform 255">
                <a:extLst>
                  <a:ext uri="{FF2B5EF4-FFF2-40B4-BE49-F238E27FC236}">
                    <a16:creationId xmlns:a16="http://schemas.microsoft.com/office/drawing/2014/main" id="{03399A52-E94C-014C-8B7B-98B3FA439B95}"/>
                  </a:ext>
                </a:extLst>
              </p:cNvPr>
              <p:cNvSpPr>
                <a:spLocks/>
              </p:cNvSpPr>
              <p:nvPr/>
            </p:nvSpPr>
            <p:spPr bwMode="auto">
              <a:xfrm>
                <a:off x="4410355" y="4080873"/>
                <a:ext cx="21866" cy="57153"/>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0" name="Freeform 256">
                <a:extLst>
                  <a:ext uri="{FF2B5EF4-FFF2-40B4-BE49-F238E27FC236}">
                    <a16:creationId xmlns:a16="http://schemas.microsoft.com/office/drawing/2014/main" id="{CCAD6AB5-8E48-2148-BD69-D444C2C382CA}"/>
                  </a:ext>
                </a:extLst>
              </p:cNvPr>
              <p:cNvSpPr>
                <a:spLocks/>
              </p:cNvSpPr>
              <p:nvPr/>
            </p:nvSpPr>
            <p:spPr bwMode="auto">
              <a:xfrm>
                <a:off x="4410355" y="4080873"/>
                <a:ext cx="21866" cy="57153"/>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1" name="Freeform 257">
                <a:extLst>
                  <a:ext uri="{FF2B5EF4-FFF2-40B4-BE49-F238E27FC236}">
                    <a16:creationId xmlns:a16="http://schemas.microsoft.com/office/drawing/2014/main" id="{A8E49E07-4CD4-8E4E-8649-503E030D7A82}"/>
                  </a:ext>
                </a:extLst>
              </p:cNvPr>
              <p:cNvSpPr>
                <a:spLocks/>
              </p:cNvSpPr>
              <p:nvPr/>
            </p:nvSpPr>
            <p:spPr bwMode="auto">
              <a:xfrm>
                <a:off x="4375371" y="4080873"/>
                <a:ext cx="21866" cy="38102"/>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2" name="Freeform 258">
                <a:extLst>
                  <a:ext uri="{FF2B5EF4-FFF2-40B4-BE49-F238E27FC236}">
                    <a16:creationId xmlns:a16="http://schemas.microsoft.com/office/drawing/2014/main" id="{2E28620C-ED18-1D41-A385-57E507A7BB93}"/>
                  </a:ext>
                </a:extLst>
              </p:cNvPr>
              <p:cNvSpPr>
                <a:spLocks/>
              </p:cNvSpPr>
              <p:nvPr/>
            </p:nvSpPr>
            <p:spPr bwMode="auto">
              <a:xfrm>
                <a:off x="4375371" y="4080873"/>
                <a:ext cx="21866" cy="38102"/>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3" name="Freeform 259">
                <a:extLst>
                  <a:ext uri="{FF2B5EF4-FFF2-40B4-BE49-F238E27FC236}">
                    <a16:creationId xmlns:a16="http://schemas.microsoft.com/office/drawing/2014/main" id="{9B9F4974-F753-9B47-BE5F-1EE1701F0E1C}"/>
                  </a:ext>
                </a:extLst>
              </p:cNvPr>
              <p:cNvSpPr>
                <a:spLocks/>
              </p:cNvSpPr>
              <p:nvPr/>
            </p:nvSpPr>
            <p:spPr bwMode="auto">
              <a:xfrm>
                <a:off x="4388493" y="4004673"/>
                <a:ext cx="56843" cy="49533"/>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4" name="Freeform 260">
                <a:extLst>
                  <a:ext uri="{FF2B5EF4-FFF2-40B4-BE49-F238E27FC236}">
                    <a16:creationId xmlns:a16="http://schemas.microsoft.com/office/drawing/2014/main" id="{563F1999-061E-5641-AF09-FC63B92314A8}"/>
                  </a:ext>
                </a:extLst>
              </p:cNvPr>
              <p:cNvSpPr>
                <a:spLocks/>
              </p:cNvSpPr>
              <p:nvPr/>
            </p:nvSpPr>
            <p:spPr bwMode="auto">
              <a:xfrm>
                <a:off x="4388493" y="4004673"/>
                <a:ext cx="56843" cy="49533"/>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5" name="Freeform 261">
                <a:extLst>
                  <a:ext uri="{FF2B5EF4-FFF2-40B4-BE49-F238E27FC236}">
                    <a16:creationId xmlns:a16="http://schemas.microsoft.com/office/drawing/2014/main" id="{8D70692B-7232-5248-87A2-5137F37C67B1}"/>
                  </a:ext>
                </a:extLst>
              </p:cNvPr>
              <p:cNvSpPr>
                <a:spLocks/>
              </p:cNvSpPr>
              <p:nvPr/>
            </p:nvSpPr>
            <p:spPr bwMode="auto">
              <a:xfrm>
                <a:off x="4598377" y="3985625"/>
                <a:ext cx="39352" cy="19052"/>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6" name="Freeform 262">
                <a:extLst>
                  <a:ext uri="{FF2B5EF4-FFF2-40B4-BE49-F238E27FC236}">
                    <a16:creationId xmlns:a16="http://schemas.microsoft.com/office/drawing/2014/main" id="{02528362-364F-D048-B918-57416D2E22D6}"/>
                  </a:ext>
                </a:extLst>
              </p:cNvPr>
              <p:cNvSpPr>
                <a:spLocks/>
              </p:cNvSpPr>
              <p:nvPr/>
            </p:nvSpPr>
            <p:spPr bwMode="auto">
              <a:xfrm>
                <a:off x="4598377" y="3985625"/>
                <a:ext cx="39352" cy="19052"/>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7" name="Freeform 263">
                <a:extLst>
                  <a:ext uri="{FF2B5EF4-FFF2-40B4-BE49-F238E27FC236}">
                    <a16:creationId xmlns:a16="http://schemas.microsoft.com/office/drawing/2014/main" id="{4E7436EE-E4FC-D144-B33B-7A0E5AF9017B}"/>
                  </a:ext>
                </a:extLst>
              </p:cNvPr>
              <p:cNvSpPr>
                <a:spLocks/>
              </p:cNvSpPr>
              <p:nvPr/>
            </p:nvSpPr>
            <p:spPr bwMode="auto">
              <a:xfrm>
                <a:off x="4314155" y="4282814"/>
                <a:ext cx="153046" cy="133358"/>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8" name="Freeform 264">
                <a:extLst>
                  <a:ext uri="{FF2B5EF4-FFF2-40B4-BE49-F238E27FC236}">
                    <a16:creationId xmlns:a16="http://schemas.microsoft.com/office/drawing/2014/main" id="{CB79F48E-432E-974B-9A02-0EE3EA7C17AE}"/>
                  </a:ext>
                </a:extLst>
              </p:cNvPr>
              <p:cNvSpPr>
                <a:spLocks/>
              </p:cNvSpPr>
              <p:nvPr/>
            </p:nvSpPr>
            <p:spPr bwMode="auto">
              <a:xfrm>
                <a:off x="4314155" y="4282814"/>
                <a:ext cx="153046" cy="133358"/>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9" name="Freeform 266">
                <a:extLst>
                  <a:ext uri="{FF2B5EF4-FFF2-40B4-BE49-F238E27FC236}">
                    <a16:creationId xmlns:a16="http://schemas.microsoft.com/office/drawing/2014/main" id="{3B646940-8234-DA43-BCC5-673827F4337E}"/>
                  </a:ext>
                </a:extLst>
              </p:cNvPr>
              <p:cNvSpPr>
                <a:spLocks/>
              </p:cNvSpPr>
              <p:nvPr/>
            </p:nvSpPr>
            <p:spPr bwMode="auto">
              <a:xfrm>
                <a:off x="4132694" y="4274556"/>
                <a:ext cx="275481" cy="308624"/>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2147483647 w 63"/>
                  <a:gd name="T13" fmla="*/ 2147483647 h 81"/>
                  <a:gd name="T14" fmla="*/ 2147483647 w 63"/>
                  <a:gd name="T15" fmla="*/ 2147483647 h 81"/>
                  <a:gd name="T16" fmla="*/ 2147483647 w 63"/>
                  <a:gd name="T17" fmla="*/ 2147483647 h 81"/>
                  <a:gd name="T18" fmla="*/ 2147483647 w 63"/>
                  <a:gd name="T19" fmla="*/ 2147483647 h 81"/>
                  <a:gd name="T20" fmla="*/ 2147483647 w 63"/>
                  <a:gd name="T21" fmla="*/ 2147483647 h 81"/>
                  <a:gd name="T22" fmla="*/ 2147483647 w 63"/>
                  <a:gd name="T23" fmla="*/ 2147483647 h 81"/>
                  <a:gd name="T24" fmla="*/ 0 w 63"/>
                  <a:gd name="T25" fmla="*/ 2147483647 h 81"/>
                  <a:gd name="T26" fmla="*/ 2147483647 w 63"/>
                  <a:gd name="T27" fmla="*/ 2147483647 h 81"/>
                  <a:gd name="T28" fmla="*/ 2147483647 w 63"/>
                  <a:gd name="T29" fmla="*/ 2147483647 h 81"/>
                  <a:gd name="T30" fmla="*/ 2147483647 w 63"/>
                  <a:gd name="T31" fmla="*/ 2147483647 h 81"/>
                  <a:gd name="T32" fmla="*/ 2147483647 w 63"/>
                  <a:gd name="T33" fmla="*/ 2147483647 h 81"/>
                  <a:gd name="T34" fmla="*/ 2147483647 w 63"/>
                  <a:gd name="T35" fmla="*/ 2147483647 h 81"/>
                  <a:gd name="T36" fmla="*/ 2147483647 w 63"/>
                  <a:gd name="T37" fmla="*/ 2147483647 h 81"/>
                  <a:gd name="T38" fmla="*/ 2147483647 w 63"/>
                  <a:gd name="T39" fmla="*/ 2147483647 h 81"/>
                  <a:gd name="T40" fmla="*/ 2147483647 w 63"/>
                  <a:gd name="T41" fmla="*/ 2147483647 h 81"/>
                  <a:gd name="T42" fmla="*/ 2147483647 w 63"/>
                  <a:gd name="T43" fmla="*/ 2147483647 h 81"/>
                  <a:gd name="T44" fmla="*/ 2147483647 w 63"/>
                  <a:gd name="T45" fmla="*/ 2147483647 h 81"/>
                  <a:gd name="T46" fmla="*/ 2147483647 w 63"/>
                  <a:gd name="T47" fmla="*/ 2147483647 h 81"/>
                  <a:gd name="T48" fmla="*/ 2147483647 w 63"/>
                  <a:gd name="T49" fmla="*/ 2147483647 h 81"/>
                  <a:gd name="T50" fmla="*/ 2147483647 w 63"/>
                  <a:gd name="T51" fmla="*/ 2147483647 h 81"/>
                  <a:gd name="T52" fmla="*/ 2147483647 w 63"/>
                  <a:gd name="T53" fmla="*/ 2147483647 h 81"/>
                  <a:gd name="T54" fmla="*/ 2147483647 w 63"/>
                  <a:gd name="T55" fmla="*/ 2147483647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53" y="3"/>
                    </a:moveTo>
                    <a:lnTo>
                      <a:pt x="53" y="0"/>
                    </a:lnTo>
                    <a:lnTo>
                      <a:pt x="42" y="6"/>
                    </a:lnTo>
                    <a:lnTo>
                      <a:pt x="33" y="8"/>
                    </a:lnTo>
                    <a:lnTo>
                      <a:pt x="23" y="11"/>
                    </a:lnTo>
                    <a:lnTo>
                      <a:pt x="32" y="20"/>
                    </a:lnTo>
                    <a:lnTo>
                      <a:pt x="18" y="18"/>
                    </a:lnTo>
                    <a:lnTo>
                      <a:pt x="13" y="23"/>
                    </a:lnTo>
                    <a:lnTo>
                      <a:pt x="17" y="35"/>
                    </a:lnTo>
                    <a:lnTo>
                      <a:pt x="12" y="36"/>
                    </a:lnTo>
                    <a:lnTo>
                      <a:pt x="12" y="40"/>
                    </a:lnTo>
                    <a:lnTo>
                      <a:pt x="18" y="48"/>
                    </a:lnTo>
                    <a:lnTo>
                      <a:pt x="0" y="65"/>
                    </a:lnTo>
                    <a:lnTo>
                      <a:pt x="13" y="78"/>
                    </a:lnTo>
                    <a:lnTo>
                      <a:pt x="32" y="81"/>
                    </a:lnTo>
                    <a:lnTo>
                      <a:pt x="43" y="66"/>
                    </a:lnTo>
                    <a:lnTo>
                      <a:pt x="53" y="78"/>
                    </a:lnTo>
                    <a:lnTo>
                      <a:pt x="60" y="71"/>
                    </a:lnTo>
                    <a:lnTo>
                      <a:pt x="57" y="55"/>
                    </a:lnTo>
                    <a:lnTo>
                      <a:pt x="62" y="50"/>
                    </a:lnTo>
                    <a:lnTo>
                      <a:pt x="63" y="36"/>
                    </a:lnTo>
                    <a:lnTo>
                      <a:pt x="60" y="38"/>
                    </a:lnTo>
                    <a:lnTo>
                      <a:pt x="47" y="30"/>
                    </a:lnTo>
                    <a:lnTo>
                      <a:pt x="43" y="31"/>
                    </a:lnTo>
                    <a:lnTo>
                      <a:pt x="38" y="26"/>
                    </a:lnTo>
                    <a:lnTo>
                      <a:pt x="43" y="13"/>
                    </a:lnTo>
                    <a:lnTo>
                      <a:pt x="53" y="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0" name="Freeform 267">
                <a:extLst>
                  <a:ext uri="{FF2B5EF4-FFF2-40B4-BE49-F238E27FC236}">
                    <a16:creationId xmlns:a16="http://schemas.microsoft.com/office/drawing/2014/main" id="{0576D73B-0A42-954E-89E5-E0CAD94CF8C6}"/>
                  </a:ext>
                </a:extLst>
              </p:cNvPr>
              <p:cNvSpPr>
                <a:spLocks/>
              </p:cNvSpPr>
              <p:nvPr/>
            </p:nvSpPr>
            <p:spPr bwMode="auto">
              <a:xfrm>
                <a:off x="4454083" y="4454276"/>
                <a:ext cx="144299" cy="171458"/>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1" name="Freeform 268">
                <a:extLst>
                  <a:ext uri="{FF2B5EF4-FFF2-40B4-BE49-F238E27FC236}">
                    <a16:creationId xmlns:a16="http://schemas.microsoft.com/office/drawing/2014/main" id="{A54E64A4-30E2-154D-B49B-31DAAB414163}"/>
                  </a:ext>
                </a:extLst>
              </p:cNvPr>
              <p:cNvSpPr>
                <a:spLocks/>
              </p:cNvSpPr>
              <p:nvPr/>
            </p:nvSpPr>
            <p:spPr bwMode="auto">
              <a:xfrm>
                <a:off x="4454083" y="4454276"/>
                <a:ext cx="144299" cy="171458"/>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2" name="Freeform 269">
                <a:extLst>
                  <a:ext uri="{FF2B5EF4-FFF2-40B4-BE49-F238E27FC236}">
                    <a16:creationId xmlns:a16="http://schemas.microsoft.com/office/drawing/2014/main" id="{D41D95C6-3AD0-E348-B54B-B875AAB3AD47}"/>
                  </a:ext>
                </a:extLst>
              </p:cNvPr>
              <p:cNvSpPr>
                <a:spLocks/>
              </p:cNvSpPr>
              <p:nvPr/>
            </p:nvSpPr>
            <p:spPr bwMode="auto">
              <a:xfrm>
                <a:off x="4419097" y="4294247"/>
                <a:ext cx="419775" cy="426742"/>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4" name="Freeform 271">
                <a:extLst>
                  <a:ext uri="{FF2B5EF4-FFF2-40B4-BE49-F238E27FC236}">
                    <a16:creationId xmlns:a16="http://schemas.microsoft.com/office/drawing/2014/main" id="{6CF9F5AD-594A-5142-9832-FFB5F566D09A}"/>
                  </a:ext>
                </a:extLst>
              </p:cNvPr>
              <p:cNvSpPr>
                <a:spLocks/>
              </p:cNvSpPr>
              <p:nvPr/>
            </p:nvSpPr>
            <p:spPr bwMode="auto">
              <a:xfrm>
                <a:off x="4440970" y="4004673"/>
                <a:ext cx="231748" cy="411498"/>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5" name="Freeform 272">
                <a:extLst>
                  <a:ext uri="{FF2B5EF4-FFF2-40B4-BE49-F238E27FC236}">
                    <a16:creationId xmlns:a16="http://schemas.microsoft.com/office/drawing/2014/main" id="{8A64C1B2-5F55-394C-81CC-646502A41C93}"/>
                  </a:ext>
                </a:extLst>
              </p:cNvPr>
              <p:cNvSpPr>
                <a:spLocks/>
              </p:cNvSpPr>
              <p:nvPr/>
            </p:nvSpPr>
            <p:spPr bwMode="auto">
              <a:xfrm>
                <a:off x="4440970" y="4004673"/>
                <a:ext cx="231748" cy="411498"/>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4" name="Freeform 341">
                <a:extLst>
                  <a:ext uri="{FF2B5EF4-FFF2-40B4-BE49-F238E27FC236}">
                    <a16:creationId xmlns:a16="http://schemas.microsoft.com/office/drawing/2014/main" id="{7C43EF6E-54CB-DE43-9391-7FF94D1C3B24}"/>
                  </a:ext>
                </a:extLst>
              </p:cNvPr>
              <p:cNvSpPr>
                <a:spLocks/>
              </p:cNvSpPr>
              <p:nvPr/>
            </p:nvSpPr>
            <p:spPr bwMode="auto">
              <a:xfrm>
                <a:off x="5953904" y="4808617"/>
                <a:ext cx="1093164" cy="579145"/>
              </a:xfrm>
              <a:custGeom>
                <a:avLst/>
                <a:gdLst>
                  <a:gd name="T0" fmla="*/ 2147483647 w 250"/>
                  <a:gd name="T1" fmla="*/ 2147483647 h 152"/>
                  <a:gd name="T2" fmla="*/ 2147483647 w 250"/>
                  <a:gd name="T3" fmla="*/ 2147483647 h 152"/>
                  <a:gd name="T4" fmla="*/ 2147483647 w 250"/>
                  <a:gd name="T5" fmla="*/ 2147483647 h 152"/>
                  <a:gd name="T6" fmla="*/ 2147483647 w 250"/>
                  <a:gd name="T7" fmla="*/ 2147483647 h 152"/>
                  <a:gd name="T8" fmla="*/ 2147483647 w 250"/>
                  <a:gd name="T9" fmla="*/ 2147483647 h 152"/>
                  <a:gd name="T10" fmla="*/ 2147483647 w 250"/>
                  <a:gd name="T11" fmla="*/ 2147483647 h 152"/>
                  <a:gd name="T12" fmla="*/ 2147483647 w 250"/>
                  <a:gd name="T13" fmla="*/ 2147483647 h 152"/>
                  <a:gd name="T14" fmla="*/ 2147483647 w 250"/>
                  <a:gd name="T15" fmla="*/ 2147483647 h 152"/>
                  <a:gd name="T16" fmla="*/ 2147483647 w 250"/>
                  <a:gd name="T17" fmla="*/ 2147483647 h 152"/>
                  <a:gd name="T18" fmla="*/ 2147483647 w 250"/>
                  <a:gd name="T19" fmla="*/ 2147483647 h 152"/>
                  <a:gd name="T20" fmla="*/ 2147483647 w 250"/>
                  <a:gd name="T21" fmla="*/ 2147483647 h 152"/>
                  <a:gd name="T22" fmla="*/ 2147483647 w 250"/>
                  <a:gd name="T23" fmla="*/ 2147483647 h 152"/>
                  <a:gd name="T24" fmla="*/ 2147483647 w 250"/>
                  <a:gd name="T25" fmla="*/ 2147483647 h 152"/>
                  <a:gd name="T26" fmla="*/ 2147483647 w 250"/>
                  <a:gd name="T27" fmla="*/ 2147483647 h 152"/>
                  <a:gd name="T28" fmla="*/ 2147483647 w 250"/>
                  <a:gd name="T29" fmla="*/ 2147483647 h 152"/>
                  <a:gd name="T30" fmla="*/ 2147483647 w 250"/>
                  <a:gd name="T31" fmla="*/ 2147483647 h 152"/>
                  <a:gd name="T32" fmla="*/ 2147483647 w 250"/>
                  <a:gd name="T33" fmla="*/ 2147483647 h 152"/>
                  <a:gd name="T34" fmla="*/ 2147483647 w 250"/>
                  <a:gd name="T35" fmla="*/ 2147483647 h 152"/>
                  <a:gd name="T36" fmla="*/ 2147483647 w 250"/>
                  <a:gd name="T37" fmla="*/ 2147483647 h 152"/>
                  <a:gd name="T38" fmla="*/ 2147483647 w 250"/>
                  <a:gd name="T39" fmla="*/ 2147483647 h 152"/>
                  <a:gd name="T40" fmla="*/ 2147483647 w 250"/>
                  <a:gd name="T41" fmla="*/ 2147483647 h 152"/>
                  <a:gd name="T42" fmla="*/ 2147483647 w 250"/>
                  <a:gd name="T43" fmla="*/ 2147483647 h 152"/>
                  <a:gd name="T44" fmla="*/ 2147483647 w 250"/>
                  <a:gd name="T45" fmla="*/ 2147483647 h 152"/>
                  <a:gd name="T46" fmla="*/ 2147483647 w 250"/>
                  <a:gd name="T47" fmla="*/ 2147483647 h 152"/>
                  <a:gd name="T48" fmla="*/ 2147483647 w 250"/>
                  <a:gd name="T49" fmla="*/ 2147483647 h 152"/>
                  <a:gd name="T50" fmla="*/ 2147483647 w 250"/>
                  <a:gd name="T51" fmla="*/ 2147483647 h 152"/>
                  <a:gd name="T52" fmla="*/ 2147483647 w 250"/>
                  <a:gd name="T53" fmla="*/ 2147483647 h 152"/>
                  <a:gd name="T54" fmla="*/ 2147483647 w 250"/>
                  <a:gd name="T55" fmla="*/ 2147483647 h 152"/>
                  <a:gd name="T56" fmla="*/ 0 w 250"/>
                  <a:gd name="T57" fmla="*/ 2147483647 h 152"/>
                  <a:gd name="T58" fmla="*/ 2147483647 w 250"/>
                  <a:gd name="T59" fmla="*/ 2147483647 h 152"/>
                  <a:gd name="T60" fmla="*/ 2147483647 w 250"/>
                  <a:gd name="T61" fmla="*/ 2147483647 h 152"/>
                  <a:gd name="T62" fmla="*/ 2147483647 w 250"/>
                  <a:gd name="T63" fmla="*/ 2147483647 h 152"/>
                  <a:gd name="T64" fmla="*/ 2147483647 w 250"/>
                  <a:gd name="T65" fmla="*/ 2147483647 h 152"/>
                  <a:gd name="T66" fmla="*/ 2147483647 w 250"/>
                  <a:gd name="T67" fmla="*/ 2147483647 h 152"/>
                  <a:gd name="T68" fmla="*/ 2147483647 w 250"/>
                  <a:gd name="T69" fmla="*/ 2147483647 h 152"/>
                  <a:gd name="T70" fmla="*/ 2147483647 w 250"/>
                  <a:gd name="T71" fmla="*/ 2147483647 h 152"/>
                  <a:gd name="T72" fmla="*/ 2147483647 w 250"/>
                  <a:gd name="T73" fmla="*/ 2147483647 h 152"/>
                  <a:gd name="T74" fmla="*/ 2147483647 w 250"/>
                  <a:gd name="T75" fmla="*/ 2147483647 h 152"/>
                  <a:gd name="T76" fmla="*/ 2147483647 w 250"/>
                  <a:gd name="T77" fmla="*/ 2147483647 h 152"/>
                  <a:gd name="T78" fmla="*/ 2147483647 w 250"/>
                  <a:gd name="T79" fmla="*/ 2147483647 h 152"/>
                  <a:gd name="T80" fmla="*/ 2147483647 w 250"/>
                  <a:gd name="T81" fmla="*/ 0 h 152"/>
                  <a:gd name="T82" fmla="*/ 2147483647 w 250"/>
                  <a:gd name="T83" fmla="*/ 0 h 152"/>
                  <a:gd name="T84" fmla="*/ 2147483647 w 250"/>
                  <a:gd name="T85" fmla="*/ 2147483647 h 152"/>
                  <a:gd name="T86" fmla="*/ 2147483647 w 250"/>
                  <a:gd name="T87" fmla="*/ 2147483647 h 152"/>
                  <a:gd name="T88" fmla="*/ 2147483647 w 250"/>
                  <a:gd name="T89" fmla="*/ 2147483647 h 152"/>
                  <a:gd name="T90" fmla="*/ 2147483647 w 250"/>
                  <a:gd name="T91" fmla="*/ 2147483647 h 152"/>
                  <a:gd name="T92" fmla="*/ 2147483647 w 250"/>
                  <a:gd name="T93" fmla="*/ 2147483647 h 152"/>
                  <a:gd name="T94" fmla="*/ 2147483647 w 250"/>
                  <a:gd name="T95" fmla="*/ 2147483647 h 152"/>
                  <a:gd name="T96" fmla="*/ 2147483647 w 250"/>
                  <a:gd name="T97" fmla="*/ 2147483647 h 152"/>
                  <a:gd name="T98" fmla="*/ 2147483647 w 250"/>
                  <a:gd name="T99" fmla="*/ 2147483647 h 152"/>
                  <a:gd name="T100" fmla="*/ 2147483647 w 250"/>
                  <a:gd name="T101" fmla="*/ 2147483647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0"/>
                  <a:gd name="T154" fmla="*/ 0 h 152"/>
                  <a:gd name="T155" fmla="*/ 250 w 25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0" h="152">
                    <a:moveTo>
                      <a:pt x="237" y="97"/>
                    </a:moveTo>
                    <a:lnTo>
                      <a:pt x="225" y="103"/>
                    </a:lnTo>
                    <a:lnTo>
                      <a:pt x="213" y="115"/>
                    </a:lnTo>
                    <a:lnTo>
                      <a:pt x="188" y="122"/>
                    </a:lnTo>
                    <a:lnTo>
                      <a:pt x="175" y="122"/>
                    </a:lnTo>
                    <a:lnTo>
                      <a:pt x="175" y="133"/>
                    </a:lnTo>
                    <a:lnTo>
                      <a:pt x="188" y="140"/>
                    </a:lnTo>
                    <a:lnTo>
                      <a:pt x="175" y="147"/>
                    </a:lnTo>
                    <a:lnTo>
                      <a:pt x="170" y="147"/>
                    </a:lnTo>
                    <a:lnTo>
                      <a:pt x="158" y="128"/>
                    </a:lnTo>
                    <a:lnTo>
                      <a:pt x="152" y="122"/>
                    </a:lnTo>
                    <a:lnTo>
                      <a:pt x="140" y="122"/>
                    </a:lnTo>
                    <a:lnTo>
                      <a:pt x="128" y="122"/>
                    </a:lnTo>
                    <a:lnTo>
                      <a:pt x="122" y="140"/>
                    </a:lnTo>
                    <a:lnTo>
                      <a:pt x="108" y="147"/>
                    </a:lnTo>
                    <a:lnTo>
                      <a:pt x="103" y="147"/>
                    </a:lnTo>
                    <a:lnTo>
                      <a:pt x="97" y="152"/>
                    </a:lnTo>
                    <a:lnTo>
                      <a:pt x="98" y="120"/>
                    </a:lnTo>
                    <a:lnTo>
                      <a:pt x="112" y="107"/>
                    </a:lnTo>
                    <a:lnTo>
                      <a:pt x="122" y="103"/>
                    </a:lnTo>
                    <a:lnTo>
                      <a:pt x="115" y="90"/>
                    </a:lnTo>
                    <a:lnTo>
                      <a:pt x="103" y="73"/>
                    </a:lnTo>
                    <a:lnTo>
                      <a:pt x="90" y="73"/>
                    </a:lnTo>
                    <a:lnTo>
                      <a:pt x="73" y="80"/>
                    </a:lnTo>
                    <a:lnTo>
                      <a:pt x="65" y="92"/>
                    </a:lnTo>
                    <a:lnTo>
                      <a:pt x="42" y="92"/>
                    </a:lnTo>
                    <a:lnTo>
                      <a:pt x="15" y="92"/>
                    </a:lnTo>
                    <a:lnTo>
                      <a:pt x="5" y="83"/>
                    </a:lnTo>
                    <a:lnTo>
                      <a:pt x="0" y="67"/>
                    </a:lnTo>
                    <a:lnTo>
                      <a:pt x="23" y="30"/>
                    </a:lnTo>
                    <a:lnTo>
                      <a:pt x="18" y="18"/>
                    </a:lnTo>
                    <a:lnTo>
                      <a:pt x="30" y="12"/>
                    </a:lnTo>
                    <a:lnTo>
                      <a:pt x="42" y="12"/>
                    </a:lnTo>
                    <a:lnTo>
                      <a:pt x="48" y="12"/>
                    </a:lnTo>
                    <a:lnTo>
                      <a:pt x="67" y="25"/>
                    </a:lnTo>
                    <a:lnTo>
                      <a:pt x="97" y="12"/>
                    </a:lnTo>
                    <a:lnTo>
                      <a:pt x="103" y="18"/>
                    </a:lnTo>
                    <a:lnTo>
                      <a:pt x="108" y="12"/>
                    </a:lnTo>
                    <a:lnTo>
                      <a:pt x="122" y="7"/>
                    </a:lnTo>
                    <a:lnTo>
                      <a:pt x="133" y="7"/>
                    </a:lnTo>
                    <a:lnTo>
                      <a:pt x="158" y="0"/>
                    </a:lnTo>
                    <a:lnTo>
                      <a:pt x="188" y="0"/>
                    </a:lnTo>
                    <a:lnTo>
                      <a:pt x="200" y="18"/>
                    </a:lnTo>
                    <a:lnTo>
                      <a:pt x="213" y="30"/>
                    </a:lnTo>
                    <a:lnTo>
                      <a:pt x="230" y="30"/>
                    </a:lnTo>
                    <a:lnTo>
                      <a:pt x="243" y="62"/>
                    </a:lnTo>
                    <a:lnTo>
                      <a:pt x="243" y="67"/>
                    </a:lnTo>
                    <a:lnTo>
                      <a:pt x="250" y="85"/>
                    </a:lnTo>
                    <a:lnTo>
                      <a:pt x="230" y="92"/>
                    </a:lnTo>
                    <a:lnTo>
                      <a:pt x="237" y="9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5" name="Freeform 342">
                <a:extLst>
                  <a:ext uri="{FF2B5EF4-FFF2-40B4-BE49-F238E27FC236}">
                    <a16:creationId xmlns:a16="http://schemas.microsoft.com/office/drawing/2014/main" id="{41CC53E9-B52F-B94A-8188-0EFA9622D6D5}"/>
                  </a:ext>
                </a:extLst>
              </p:cNvPr>
              <p:cNvSpPr>
                <a:spLocks/>
              </p:cNvSpPr>
              <p:nvPr/>
            </p:nvSpPr>
            <p:spPr bwMode="auto">
              <a:xfrm>
                <a:off x="6281850" y="5086761"/>
                <a:ext cx="209886" cy="179080"/>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6" name="Freeform 343">
                <a:extLst>
                  <a:ext uri="{FF2B5EF4-FFF2-40B4-BE49-F238E27FC236}">
                    <a16:creationId xmlns:a16="http://schemas.microsoft.com/office/drawing/2014/main" id="{AC730255-EB70-1A47-BCD0-1E96E55380BA}"/>
                  </a:ext>
                </a:extLst>
              </p:cNvPr>
              <p:cNvSpPr>
                <a:spLocks/>
              </p:cNvSpPr>
              <p:nvPr/>
            </p:nvSpPr>
            <p:spPr bwMode="auto">
              <a:xfrm>
                <a:off x="6281850" y="5086761"/>
                <a:ext cx="209886" cy="179080"/>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7" name="Freeform 344">
                <a:extLst>
                  <a:ext uri="{FF2B5EF4-FFF2-40B4-BE49-F238E27FC236}">
                    <a16:creationId xmlns:a16="http://schemas.microsoft.com/office/drawing/2014/main" id="{0794F1CC-519B-6B4F-884F-892D66A7338C}"/>
                  </a:ext>
                </a:extLst>
              </p:cNvPr>
              <p:cNvSpPr>
                <a:spLocks/>
              </p:cNvSpPr>
              <p:nvPr/>
            </p:nvSpPr>
            <p:spPr bwMode="auto">
              <a:xfrm>
                <a:off x="6006372" y="4461891"/>
                <a:ext cx="655896" cy="434362"/>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8" name="Freeform 345">
                <a:extLst>
                  <a:ext uri="{FF2B5EF4-FFF2-40B4-BE49-F238E27FC236}">
                    <a16:creationId xmlns:a16="http://schemas.microsoft.com/office/drawing/2014/main" id="{CC5A69C3-4D53-7C4F-9ABD-14614FAF7625}"/>
                  </a:ext>
                </a:extLst>
              </p:cNvPr>
              <p:cNvSpPr>
                <a:spLocks/>
              </p:cNvSpPr>
              <p:nvPr/>
            </p:nvSpPr>
            <p:spPr bwMode="auto">
              <a:xfrm>
                <a:off x="6006372" y="4461891"/>
                <a:ext cx="655896" cy="434362"/>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9" name="Freeform 346">
                <a:extLst>
                  <a:ext uri="{FF2B5EF4-FFF2-40B4-BE49-F238E27FC236}">
                    <a16:creationId xmlns:a16="http://schemas.microsoft.com/office/drawing/2014/main" id="{1291FD23-B758-2F48-8A27-47D3F16418F0}"/>
                  </a:ext>
                </a:extLst>
              </p:cNvPr>
              <p:cNvSpPr>
                <a:spLocks/>
              </p:cNvSpPr>
              <p:nvPr/>
            </p:nvSpPr>
            <p:spPr bwMode="auto">
              <a:xfrm>
                <a:off x="5844589" y="5105815"/>
                <a:ext cx="533466" cy="373396"/>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0" name="Freeform 347">
                <a:extLst>
                  <a:ext uri="{FF2B5EF4-FFF2-40B4-BE49-F238E27FC236}">
                    <a16:creationId xmlns:a16="http://schemas.microsoft.com/office/drawing/2014/main" id="{E2B5D85F-762E-D943-85E9-B034DD6CB864}"/>
                  </a:ext>
                </a:extLst>
              </p:cNvPr>
              <p:cNvSpPr>
                <a:spLocks/>
              </p:cNvSpPr>
              <p:nvPr/>
            </p:nvSpPr>
            <p:spPr bwMode="auto">
              <a:xfrm>
                <a:off x="5844589" y="5105815"/>
                <a:ext cx="533466" cy="373396"/>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1" name="Freeform 348">
                <a:extLst>
                  <a:ext uri="{FF2B5EF4-FFF2-40B4-BE49-F238E27FC236}">
                    <a16:creationId xmlns:a16="http://schemas.microsoft.com/office/drawing/2014/main" id="{E2E0DD4D-FBC8-BE42-8FB5-12C23D1B0179}"/>
                  </a:ext>
                </a:extLst>
              </p:cNvPr>
              <p:cNvSpPr>
                <a:spLocks/>
              </p:cNvSpPr>
              <p:nvPr/>
            </p:nvSpPr>
            <p:spPr bwMode="auto">
              <a:xfrm>
                <a:off x="5341727" y="4903870"/>
                <a:ext cx="625288" cy="255282"/>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2" name="Freeform 349">
                <a:extLst>
                  <a:ext uri="{FF2B5EF4-FFF2-40B4-BE49-F238E27FC236}">
                    <a16:creationId xmlns:a16="http://schemas.microsoft.com/office/drawing/2014/main" id="{B400F921-76DF-7B44-8AEA-55B1A849876F}"/>
                  </a:ext>
                </a:extLst>
              </p:cNvPr>
              <p:cNvSpPr>
                <a:spLocks/>
              </p:cNvSpPr>
              <p:nvPr/>
            </p:nvSpPr>
            <p:spPr bwMode="auto">
              <a:xfrm>
                <a:off x="5341727" y="4903870"/>
                <a:ext cx="625288" cy="255282"/>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3" name="Freeform 350">
                <a:extLst>
                  <a:ext uri="{FF2B5EF4-FFF2-40B4-BE49-F238E27FC236}">
                    <a16:creationId xmlns:a16="http://schemas.microsoft.com/office/drawing/2014/main" id="{40C0E295-9477-BE4B-94D3-3A90EF4C2CD9}"/>
                  </a:ext>
                </a:extLst>
              </p:cNvPr>
              <p:cNvSpPr>
                <a:spLocks/>
              </p:cNvSpPr>
              <p:nvPr/>
            </p:nvSpPr>
            <p:spPr bwMode="auto">
              <a:xfrm>
                <a:off x="5420436" y="4599057"/>
                <a:ext cx="634032" cy="483893"/>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4" name="Freeform 351">
                <a:extLst>
                  <a:ext uri="{FF2B5EF4-FFF2-40B4-BE49-F238E27FC236}">
                    <a16:creationId xmlns:a16="http://schemas.microsoft.com/office/drawing/2014/main" id="{9A479D97-B33F-9849-8965-13791382348A}"/>
                  </a:ext>
                </a:extLst>
              </p:cNvPr>
              <p:cNvSpPr>
                <a:spLocks/>
              </p:cNvSpPr>
              <p:nvPr/>
            </p:nvSpPr>
            <p:spPr bwMode="auto">
              <a:xfrm>
                <a:off x="5420436" y="4599057"/>
                <a:ext cx="634032" cy="483893"/>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5" name="Freeform 352">
                <a:extLst>
                  <a:ext uri="{FF2B5EF4-FFF2-40B4-BE49-F238E27FC236}">
                    <a16:creationId xmlns:a16="http://schemas.microsoft.com/office/drawing/2014/main" id="{36A5E4D7-7110-0243-86EB-41617C083EC3}"/>
                  </a:ext>
                </a:extLst>
              </p:cNvPr>
              <p:cNvSpPr>
                <a:spLocks/>
              </p:cNvSpPr>
              <p:nvPr/>
            </p:nvSpPr>
            <p:spPr bwMode="auto">
              <a:xfrm>
                <a:off x="5770250" y="4446652"/>
                <a:ext cx="424146" cy="247660"/>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6" name="Freeform 353">
                <a:extLst>
                  <a:ext uri="{FF2B5EF4-FFF2-40B4-BE49-F238E27FC236}">
                    <a16:creationId xmlns:a16="http://schemas.microsoft.com/office/drawing/2014/main" id="{B71672FC-CBE3-F048-A3B2-8E0322FA6BE9}"/>
                  </a:ext>
                </a:extLst>
              </p:cNvPr>
              <p:cNvSpPr>
                <a:spLocks/>
              </p:cNvSpPr>
              <p:nvPr/>
            </p:nvSpPr>
            <p:spPr bwMode="auto">
              <a:xfrm>
                <a:off x="5770250" y="4446652"/>
                <a:ext cx="424146" cy="247660"/>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7" name="Freeform 354">
                <a:extLst>
                  <a:ext uri="{FF2B5EF4-FFF2-40B4-BE49-F238E27FC236}">
                    <a16:creationId xmlns:a16="http://schemas.microsoft.com/office/drawing/2014/main" id="{2065D57D-A1A2-C142-918A-BAC49A5B96AC}"/>
                  </a:ext>
                </a:extLst>
              </p:cNvPr>
              <p:cNvSpPr>
                <a:spLocks/>
              </p:cNvSpPr>
              <p:nvPr/>
            </p:nvSpPr>
            <p:spPr bwMode="auto">
              <a:xfrm>
                <a:off x="5844589" y="4301864"/>
                <a:ext cx="480994" cy="255282"/>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8" name="Freeform 355">
                <a:extLst>
                  <a:ext uri="{FF2B5EF4-FFF2-40B4-BE49-F238E27FC236}">
                    <a16:creationId xmlns:a16="http://schemas.microsoft.com/office/drawing/2014/main" id="{431A0427-2E99-AD4C-BC03-A5396C1F6AB3}"/>
                  </a:ext>
                </a:extLst>
              </p:cNvPr>
              <p:cNvSpPr>
                <a:spLocks/>
              </p:cNvSpPr>
              <p:nvPr/>
            </p:nvSpPr>
            <p:spPr bwMode="auto">
              <a:xfrm>
                <a:off x="5844589" y="4301864"/>
                <a:ext cx="480994" cy="255282"/>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9" name="Freeform 356">
                <a:extLst>
                  <a:ext uri="{FF2B5EF4-FFF2-40B4-BE49-F238E27FC236}">
                    <a16:creationId xmlns:a16="http://schemas.microsoft.com/office/drawing/2014/main" id="{53F45093-BF92-5A4B-8AFE-C1DFBB98161D}"/>
                  </a:ext>
                </a:extLst>
              </p:cNvPr>
              <p:cNvSpPr>
                <a:spLocks/>
              </p:cNvSpPr>
              <p:nvPr/>
            </p:nvSpPr>
            <p:spPr bwMode="auto">
              <a:xfrm>
                <a:off x="6006372" y="4160889"/>
                <a:ext cx="341068" cy="281952"/>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0" name="Freeform 357">
                <a:extLst>
                  <a:ext uri="{FF2B5EF4-FFF2-40B4-BE49-F238E27FC236}">
                    <a16:creationId xmlns:a16="http://schemas.microsoft.com/office/drawing/2014/main" id="{6AD26291-FB0C-AC40-974F-15879E2C1728}"/>
                  </a:ext>
                </a:extLst>
              </p:cNvPr>
              <p:cNvSpPr>
                <a:spLocks/>
              </p:cNvSpPr>
              <p:nvPr/>
            </p:nvSpPr>
            <p:spPr bwMode="auto">
              <a:xfrm>
                <a:off x="6006372" y="4160889"/>
                <a:ext cx="341068" cy="281952"/>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1" name="Freeform 358">
                <a:extLst>
                  <a:ext uri="{FF2B5EF4-FFF2-40B4-BE49-F238E27FC236}">
                    <a16:creationId xmlns:a16="http://schemas.microsoft.com/office/drawing/2014/main" id="{2B689DA5-BD46-844A-AA81-100DDA877697}"/>
                  </a:ext>
                </a:extLst>
              </p:cNvPr>
              <p:cNvSpPr>
                <a:spLocks/>
              </p:cNvSpPr>
              <p:nvPr/>
            </p:nvSpPr>
            <p:spPr bwMode="auto">
              <a:xfrm>
                <a:off x="5713405" y="3105473"/>
                <a:ext cx="773958" cy="986837"/>
              </a:xfrm>
              <a:custGeom>
                <a:avLst/>
                <a:gdLst>
                  <a:gd name="T0" fmla="*/ 2147483647 w 177"/>
                  <a:gd name="T1" fmla="*/ 2147483647 h 259"/>
                  <a:gd name="T2" fmla="*/ 2147483647 w 177"/>
                  <a:gd name="T3" fmla="*/ 2147483647 h 259"/>
                  <a:gd name="T4" fmla="*/ 2147483647 w 177"/>
                  <a:gd name="T5" fmla="*/ 2147483647 h 259"/>
                  <a:gd name="T6" fmla="*/ 2147483647 w 177"/>
                  <a:gd name="T7" fmla="*/ 2147483647 h 259"/>
                  <a:gd name="T8" fmla="*/ 2147483647 w 177"/>
                  <a:gd name="T9" fmla="*/ 2147483647 h 259"/>
                  <a:gd name="T10" fmla="*/ 2147483647 w 177"/>
                  <a:gd name="T11" fmla="*/ 2147483647 h 259"/>
                  <a:gd name="T12" fmla="*/ 2147483647 w 177"/>
                  <a:gd name="T13" fmla="*/ 2147483647 h 259"/>
                  <a:gd name="T14" fmla="*/ 2147483647 w 177"/>
                  <a:gd name="T15" fmla="*/ 2147483647 h 259"/>
                  <a:gd name="T16" fmla="*/ 2147483647 w 177"/>
                  <a:gd name="T17" fmla="*/ 2147483647 h 259"/>
                  <a:gd name="T18" fmla="*/ 2147483647 w 177"/>
                  <a:gd name="T19" fmla="*/ 2147483647 h 259"/>
                  <a:gd name="T20" fmla="*/ 2147483647 w 177"/>
                  <a:gd name="T21" fmla="*/ 2147483647 h 259"/>
                  <a:gd name="T22" fmla="*/ 2147483647 w 177"/>
                  <a:gd name="T23" fmla="*/ 2147483647 h 259"/>
                  <a:gd name="T24" fmla="*/ 2147483647 w 177"/>
                  <a:gd name="T25" fmla="*/ 2147483647 h 259"/>
                  <a:gd name="T26" fmla="*/ 2147483647 w 177"/>
                  <a:gd name="T27" fmla="*/ 2147483647 h 259"/>
                  <a:gd name="T28" fmla="*/ 2147483647 w 177"/>
                  <a:gd name="T29" fmla="*/ 2147483647 h 259"/>
                  <a:gd name="T30" fmla="*/ 2147483647 w 177"/>
                  <a:gd name="T31" fmla="*/ 2147483647 h 259"/>
                  <a:gd name="T32" fmla="*/ 2147483647 w 177"/>
                  <a:gd name="T33" fmla="*/ 2147483647 h 259"/>
                  <a:gd name="T34" fmla="*/ 2147483647 w 177"/>
                  <a:gd name="T35" fmla="*/ 2147483647 h 259"/>
                  <a:gd name="T36" fmla="*/ 2147483647 w 177"/>
                  <a:gd name="T37" fmla="*/ 2147483647 h 259"/>
                  <a:gd name="T38" fmla="*/ 2147483647 w 177"/>
                  <a:gd name="T39" fmla="*/ 2147483647 h 259"/>
                  <a:gd name="T40" fmla="*/ 2147483647 w 177"/>
                  <a:gd name="T41" fmla="*/ 2147483647 h 259"/>
                  <a:gd name="T42" fmla="*/ 2147483647 w 177"/>
                  <a:gd name="T43" fmla="*/ 2147483647 h 259"/>
                  <a:gd name="T44" fmla="*/ 2147483647 w 177"/>
                  <a:gd name="T45" fmla="*/ 2147483647 h 259"/>
                  <a:gd name="T46" fmla="*/ 0 w 177"/>
                  <a:gd name="T47" fmla="*/ 2147483647 h 259"/>
                  <a:gd name="T48" fmla="*/ 2147483647 w 177"/>
                  <a:gd name="T49" fmla="*/ 2147483647 h 259"/>
                  <a:gd name="T50" fmla="*/ 2147483647 w 177"/>
                  <a:gd name="T51" fmla="*/ 2147483647 h 259"/>
                  <a:gd name="T52" fmla="*/ 2147483647 w 177"/>
                  <a:gd name="T53" fmla="*/ 2147483647 h 259"/>
                  <a:gd name="T54" fmla="*/ 2147483647 w 177"/>
                  <a:gd name="T55" fmla="*/ 2147483647 h 259"/>
                  <a:gd name="T56" fmla="*/ 2147483647 w 177"/>
                  <a:gd name="T57" fmla="*/ 0 h 259"/>
                  <a:gd name="T58" fmla="*/ 2147483647 w 177"/>
                  <a:gd name="T59" fmla="*/ 2147483647 h 259"/>
                  <a:gd name="T60" fmla="*/ 2147483647 w 177"/>
                  <a:gd name="T61" fmla="*/ 2147483647 h 259"/>
                  <a:gd name="T62" fmla="*/ 2147483647 w 177"/>
                  <a:gd name="T63" fmla="*/ 2147483647 h 259"/>
                  <a:gd name="T64" fmla="*/ 2147483647 w 177"/>
                  <a:gd name="T65" fmla="*/ 2147483647 h 259"/>
                  <a:gd name="T66" fmla="*/ 2147483647 w 177"/>
                  <a:gd name="T67" fmla="*/ 2147483647 h 259"/>
                  <a:gd name="T68" fmla="*/ 2147483647 w 177"/>
                  <a:gd name="T69" fmla="*/ 2147483647 h 259"/>
                  <a:gd name="T70" fmla="*/ 2147483647 w 177"/>
                  <a:gd name="T71" fmla="*/ 2147483647 h 259"/>
                  <a:gd name="T72" fmla="*/ 2147483647 w 177"/>
                  <a:gd name="T73" fmla="*/ 2147483647 h 259"/>
                  <a:gd name="T74" fmla="*/ 2147483647 w 177"/>
                  <a:gd name="T75" fmla="*/ 2147483647 h 259"/>
                  <a:gd name="T76" fmla="*/ 2147483647 w 177"/>
                  <a:gd name="T77" fmla="*/ 2147483647 h 259"/>
                  <a:gd name="T78" fmla="*/ 2147483647 w 177"/>
                  <a:gd name="T79" fmla="*/ 2147483647 h 259"/>
                  <a:gd name="T80" fmla="*/ 2147483647 w 177"/>
                  <a:gd name="T81" fmla="*/ 2147483647 h 259"/>
                  <a:gd name="T82" fmla="*/ 2147483647 w 177"/>
                  <a:gd name="T83" fmla="*/ 2147483647 h 259"/>
                  <a:gd name="T84" fmla="*/ 2147483647 w 177"/>
                  <a:gd name="T85" fmla="*/ 2147483647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259"/>
                  <a:gd name="T131" fmla="*/ 177 w 177"/>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259">
                    <a:moveTo>
                      <a:pt x="145" y="252"/>
                    </a:moveTo>
                    <a:lnTo>
                      <a:pt x="140" y="252"/>
                    </a:lnTo>
                    <a:lnTo>
                      <a:pt x="128" y="247"/>
                    </a:lnTo>
                    <a:lnTo>
                      <a:pt x="128" y="234"/>
                    </a:lnTo>
                    <a:lnTo>
                      <a:pt x="122" y="234"/>
                    </a:lnTo>
                    <a:lnTo>
                      <a:pt x="115" y="247"/>
                    </a:lnTo>
                    <a:lnTo>
                      <a:pt x="73" y="259"/>
                    </a:lnTo>
                    <a:lnTo>
                      <a:pt x="48" y="252"/>
                    </a:lnTo>
                    <a:lnTo>
                      <a:pt x="30" y="252"/>
                    </a:lnTo>
                    <a:lnTo>
                      <a:pt x="30" y="241"/>
                    </a:lnTo>
                    <a:lnTo>
                      <a:pt x="37" y="229"/>
                    </a:lnTo>
                    <a:lnTo>
                      <a:pt x="25" y="216"/>
                    </a:lnTo>
                    <a:lnTo>
                      <a:pt x="25" y="198"/>
                    </a:lnTo>
                    <a:lnTo>
                      <a:pt x="30" y="186"/>
                    </a:lnTo>
                    <a:lnTo>
                      <a:pt x="43" y="186"/>
                    </a:lnTo>
                    <a:lnTo>
                      <a:pt x="43" y="174"/>
                    </a:lnTo>
                    <a:lnTo>
                      <a:pt x="73" y="149"/>
                    </a:lnTo>
                    <a:lnTo>
                      <a:pt x="78" y="138"/>
                    </a:lnTo>
                    <a:lnTo>
                      <a:pt x="73" y="124"/>
                    </a:lnTo>
                    <a:lnTo>
                      <a:pt x="60" y="113"/>
                    </a:lnTo>
                    <a:lnTo>
                      <a:pt x="48" y="113"/>
                    </a:lnTo>
                    <a:lnTo>
                      <a:pt x="48" y="89"/>
                    </a:lnTo>
                    <a:lnTo>
                      <a:pt x="37" y="58"/>
                    </a:lnTo>
                    <a:lnTo>
                      <a:pt x="0" y="20"/>
                    </a:lnTo>
                    <a:lnTo>
                      <a:pt x="10" y="16"/>
                    </a:lnTo>
                    <a:lnTo>
                      <a:pt x="43" y="31"/>
                    </a:lnTo>
                    <a:lnTo>
                      <a:pt x="60" y="26"/>
                    </a:lnTo>
                    <a:lnTo>
                      <a:pt x="85" y="5"/>
                    </a:lnTo>
                    <a:lnTo>
                      <a:pt x="108" y="0"/>
                    </a:lnTo>
                    <a:lnTo>
                      <a:pt x="103" y="10"/>
                    </a:lnTo>
                    <a:lnTo>
                      <a:pt x="115" y="35"/>
                    </a:lnTo>
                    <a:lnTo>
                      <a:pt x="115" y="58"/>
                    </a:lnTo>
                    <a:lnTo>
                      <a:pt x="122" y="71"/>
                    </a:lnTo>
                    <a:lnTo>
                      <a:pt x="133" y="89"/>
                    </a:lnTo>
                    <a:lnTo>
                      <a:pt x="133" y="113"/>
                    </a:lnTo>
                    <a:lnTo>
                      <a:pt x="145" y="131"/>
                    </a:lnTo>
                    <a:lnTo>
                      <a:pt x="145" y="156"/>
                    </a:lnTo>
                    <a:lnTo>
                      <a:pt x="163" y="186"/>
                    </a:lnTo>
                    <a:lnTo>
                      <a:pt x="177" y="204"/>
                    </a:lnTo>
                    <a:lnTo>
                      <a:pt x="163" y="234"/>
                    </a:lnTo>
                    <a:lnTo>
                      <a:pt x="140" y="241"/>
                    </a:lnTo>
                    <a:lnTo>
                      <a:pt x="145" y="25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2" name="Freeform 359">
                <a:extLst>
                  <a:ext uri="{FF2B5EF4-FFF2-40B4-BE49-F238E27FC236}">
                    <a16:creationId xmlns:a16="http://schemas.microsoft.com/office/drawing/2014/main" id="{BD3C0A88-CDF7-394B-8862-5B3467491972}"/>
                  </a:ext>
                </a:extLst>
              </p:cNvPr>
              <p:cNvSpPr>
                <a:spLocks/>
              </p:cNvSpPr>
              <p:nvPr/>
            </p:nvSpPr>
            <p:spPr bwMode="auto">
              <a:xfrm>
                <a:off x="5263029" y="3254065"/>
                <a:ext cx="669013" cy="1257356"/>
              </a:xfrm>
              <a:custGeom>
                <a:avLst/>
                <a:gdLst>
                  <a:gd name="T0" fmla="*/ 2147483647 w 153"/>
                  <a:gd name="T1" fmla="*/ 2147483647 h 330"/>
                  <a:gd name="T2" fmla="*/ 2147483647 w 153"/>
                  <a:gd name="T3" fmla="*/ 2147483647 h 330"/>
                  <a:gd name="T4" fmla="*/ 2147483647 w 153"/>
                  <a:gd name="T5" fmla="*/ 2147483647 h 330"/>
                  <a:gd name="T6" fmla="*/ 2147483647 w 153"/>
                  <a:gd name="T7" fmla="*/ 2147483647 h 330"/>
                  <a:gd name="T8" fmla="*/ 2147483647 w 153"/>
                  <a:gd name="T9" fmla="*/ 2147483647 h 330"/>
                  <a:gd name="T10" fmla="*/ 2147483647 w 153"/>
                  <a:gd name="T11" fmla="*/ 2147483647 h 330"/>
                  <a:gd name="T12" fmla="*/ 2147483647 w 153"/>
                  <a:gd name="T13" fmla="*/ 2147483647 h 330"/>
                  <a:gd name="T14" fmla="*/ 2147483647 w 153"/>
                  <a:gd name="T15" fmla="*/ 2147483647 h 330"/>
                  <a:gd name="T16" fmla="*/ 2147483647 w 153"/>
                  <a:gd name="T17" fmla="*/ 2147483647 h 330"/>
                  <a:gd name="T18" fmla="*/ 2147483647 w 153"/>
                  <a:gd name="T19" fmla="*/ 2147483647 h 330"/>
                  <a:gd name="T20" fmla="*/ 2147483647 w 153"/>
                  <a:gd name="T21" fmla="*/ 2147483647 h 330"/>
                  <a:gd name="T22" fmla="*/ 2147483647 w 153"/>
                  <a:gd name="T23" fmla="*/ 2147483647 h 330"/>
                  <a:gd name="T24" fmla="*/ 2147483647 w 153"/>
                  <a:gd name="T25" fmla="*/ 2147483647 h 330"/>
                  <a:gd name="T26" fmla="*/ 2147483647 w 153"/>
                  <a:gd name="T27" fmla="*/ 2147483647 h 330"/>
                  <a:gd name="T28" fmla="*/ 2147483647 w 153"/>
                  <a:gd name="T29" fmla="*/ 2147483647 h 330"/>
                  <a:gd name="T30" fmla="*/ 2147483647 w 153"/>
                  <a:gd name="T31" fmla="*/ 2147483647 h 330"/>
                  <a:gd name="T32" fmla="*/ 2147483647 w 153"/>
                  <a:gd name="T33" fmla="*/ 2147483647 h 330"/>
                  <a:gd name="T34" fmla="*/ 2147483647 w 153"/>
                  <a:gd name="T35" fmla="*/ 2147483647 h 330"/>
                  <a:gd name="T36" fmla="*/ 2147483647 w 153"/>
                  <a:gd name="T37" fmla="*/ 2147483647 h 330"/>
                  <a:gd name="T38" fmla="*/ 2147483647 w 153"/>
                  <a:gd name="T39" fmla="*/ 2147483647 h 330"/>
                  <a:gd name="T40" fmla="*/ 2147483647 w 153"/>
                  <a:gd name="T41" fmla="*/ 2147483647 h 330"/>
                  <a:gd name="T42" fmla="*/ 2147483647 w 153"/>
                  <a:gd name="T43" fmla="*/ 2147483647 h 330"/>
                  <a:gd name="T44" fmla="*/ 2147483647 w 153"/>
                  <a:gd name="T45" fmla="*/ 2147483647 h 330"/>
                  <a:gd name="T46" fmla="*/ 2147483647 w 153"/>
                  <a:gd name="T47" fmla="*/ 2147483647 h 330"/>
                  <a:gd name="T48" fmla="*/ 0 w 153"/>
                  <a:gd name="T49" fmla="*/ 2147483647 h 330"/>
                  <a:gd name="T50" fmla="*/ 0 w 153"/>
                  <a:gd name="T51" fmla="*/ 2147483647 h 330"/>
                  <a:gd name="T52" fmla="*/ 0 w 153"/>
                  <a:gd name="T53" fmla="*/ 2147483647 h 330"/>
                  <a:gd name="T54" fmla="*/ 2147483647 w 153"/>
                  <a:gd name="T55" fmla="*/ 2147483647 h 330"/>
                  <a:gd name="T56" fmla="*/ 2147483647 w 153"/>
                  <a:gd name="T57" fmla="*/ 2147483647 h 330"/>
                  <a:gd name="T58" fmla="*/ 2147483647 w 153"/>
                  <a:gd name="T59" fmla="*/ 2147483647 h 330"/>
                  <a:gd name="T60" fmla="*/ 2147483647 w 153"/>
                  <a:gd name="T61" fmla="*/ 2147483647 h 330"/>
                  <a:gd name="T62" fmla="*/ 2147483647 w 153"/>
                  <a:gd name="T63" fmla="*/ 2147483647 h 330"/>
                  <a:gd name="T64" fmla="*/ 2147483647 w 153"/>
                  <a:gd name="T65" fmla="*/ 2147483647 h 330"/>
                  <a:gd name="T66" fmla="*/ 2147483647 w 153"/>
                  <a:gd name="T67" fmla="*/ 2147483647 h 330"/>
                  <a:gd name="T68" fmla="*/ 2147483647 w 153"/>
                  <a:gd name="T69" fmla="*/ 2147483647 h 330"/>
                  <a:gd name="T70" fmla="*/ 2147483647 w 153"/>
                  <a:gd name="T71" fmla="*/ 2147483647 h 330"/>
                  <a:gd name="T72" fmla="*/ 2147483647 w 153"/>
                  <a:gd name="T73" fmla="*/ 0 h 330"/>
                  <a:gd name="T74" fmla="*/ 2147483647 w 153"/>
                  <a:gd name="T75" fmla="*/ 0 h 330"/>
                  <a:gd name="T76" fmla="*/ 2147483647 w 153"/>
                  <a:gd name="T77" fmla="*/ 2147483647 h 330"/>
                  <a:gd name="T78" fmla="*/ 2147483647 w 153"/>
                  <a:gd name="T79" fmla="*/ 2147483647 h 330"/>
                  <a:gd name="T80" fmla="*/ 2147483647 w 153"/>
                  <a:gd name="T81" fmla="*/ 2147483647 h 330"/>
                  <a:gd name="T82" fmla="*/ 2147483647 w 153"/>
                  <a:gd name="T83" fmla="*/ 2147483647 h 330"/>
                  <a:gd name="T84" fmla="*/ 2147483647 w 153"/>
                  <a:gd name="T85" fmla="*/ 2147483647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330"/>
                  <a:gd name="T131" fmla="*/ 153 w 153"/>
                  <a:gd name="T132" fmla="*/ 330 h 3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330">
                    <a:moveTo>
                      <a:pt x="153" y="75"/>
                    </a:moveTo>
                    <a:lnTo>
                      <a:pt x="133" y="92"/>
                    </a:lnTo>
                    <a:lnTo>
                      <a:pt x="128" y="122"/>
                    </a:lnTo>
                    <a:lnTo>
                      <a:pt x="121" y="140"/>
                    </a:lnTo>
                    <a:lnTo>
                      <a:pt x="103" y="159"/>
                    </a:lnTo>
                    <a:lnTo>
                      <a:pt x="85" y="165"/>
                    </a:lnTo>
                    <a:lnTo>
                      <a:pt x="73" y="195"/>
                    </a:lnTo>
                    <a:lnTo>
                      <a:pt x="73" y="208"/>
                    </a:lnTo>
                    <a:lnTo>
                      <a:pt x="91" y="232"/>
                    </a:lnTo>
                    <a:lnTo>
                      <a:pt x="91" y="238"/>
                    </a:lnTo>
                    <a:lnTo>
                      <a:pt x="78" y="243"/>
                    </a:lnTo>
                    <a:lnTo>
                      <a:pt x="73" y="238"/>
                    </a:lnTo>
                    <a:lnTo>
                      <a:pt x="66" y="243"/>
                    </a:lnTo>
                    <a:lnTo>
                      <a:pt x="73" y="250"/>
                    </a:lnTo>
                    <a:lnTo>
                      <a:pt x="73" y="262"/>
                    </a:lnTo>
                    <a:lnTo>
                      <a:pt x="73" y="268"/>
                    </a:lnTo>
                    <a:lnTo>
                      <a:pt x="73" y="293"/>
                    </a:lnTo>
                    <a:lnTo>
                      <a:pt x="60" y="305"/>
                    </a:lnTo>
                    <a:lnTo>
                      <a:pt x="41" y="312"/>
                    </a:lnTo>
                    <a:lnTo>
                      <a:pt x="36" y="330"/>
                    </a:lnTo>
                    <a:lnTo>
                      <a:pt x="23" y="330"/>
                    </a:lnTo>
                    <a:lnTo>
                      <a:pt x="18" y="312"/>
                    </a:lnTo>
                    <a:lnTo>
                      <a:pt x="11" y="293"/>
                    </a:lnTo>
                    <a:lnTo>
                      <a:pt x="1" y="283"/>
                    </a:lnTo>
                    <a:lnTo>
                      <a:pt x="0" y="262"/>
                    </a:lnTo>
                    <a:lnTo>
                      <a:pt x="0" y="243"/>
                    </a:lnTo>
                    <a:lnTo>
                      <a:pt x="0" y="238"/>
                    </a:lnTo>
                    <a:lnTo>
                      <a:pt x="11" y="220"/>
                    </a:lnTo>
                    <a:lnTo>
                      <a:pt x="18" y="184"/>
                    </a:lnTo>
                    <a:lnTo>
                      <a:pt x="11" y="147"/>
                    </a:lnTo>
                    <a:lnTo>
                      <a:pt x="18" y="129"/>
                    </a:lnTo>
                    <a:lnTo>
                      <a:pt x="46" y="100"/>
                    </a:lnTo>
                    <a:lnTo>
                      <a:pt x="50" y="80"/>
                    </a:lnTo>
                    <a:lnTo>
                      <a:pt x="71" y="39"/>
                    </a:lnTo>
                    <a:lnTo>
                      <a:pt x="80" y="17"/>
                    </a:lnTo>
                    <a:lnTo>
                      <a:pt x="101" y="10"/>
                    </a:lnTo>
                    <a:lnTo>
                      <a:pt x="110" y="0"/>
                    </a:lnTo>
                    <a:lnTo>
                      <a:pt x="128" y="0"/>
                    </a:lnTo>
                    <a:lnTo>
                      <a:pt x="138" y="17"/>
                    </a:lnTo>
                    <a:lnTo>
                      <a:pt x="151" y="44"/>
                    </a:lnTo>
                    <a:lnTo>
                      <a:pt x="151" y="55"/>
                    </a:lnTo>
                    <a:lnTo>
                      <a:pt x="153" y="7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3" name="Freeform 360">
                <a:extLst>
                  <a:ext uri="{FF2B5EF4-FFF2-40B4-BE49-F238E27FC236}">
                    <a16:creationId xmlns:a16="http://schemas.microsoft.com/office/drawing/2014/main" id="{354C3515-C925-C34E-B820-ADED6EC60475}"/>
                  </a:ext>
                </a:extLst>
              </p:cNvPr>
              <p:cNvSpPr>
                <a:spLocks/>
              </p:cNvSpPr>
              <p:nvPr/>
            </p:nvSpPr>
            <p:spPr bwMode="auto">
              <a:xfrm>
                <a:off x="4913215" y="3002599"/>
                <a:ext cx="1359893" cy="1299268"/>
              </a:xfrm>
              <a:custGeom>
                <a:avLst/>
                <a:gdLst>
                  <a:gd name="T0" fmla="*/ 2147483647 w 311"/>
                  <a:gd name="T1" fmla="*/ 0 h 341"/>
                  <a:gd name="T2" fmla="*/ 2147483647 w 311"/>
                  <a:gd name="T3" fmla="*/ 0 h 341"/>
                  <a:gd name="T4" fmla="*/ 2147483647 w 311"/>
                  <a:gd name="T5" fmla="*/ 2147483647 h 341"/>
                  <a:gd name="T6" fmla="*/ 2147483647 w 311"/>
                  <a:gd name="T7" fmla="*/ 2147483647 h 341"/>
                  <a:gd name="T8" fmla="*/ 2147483647 w 311"/>
                  <a:gd name="T9" fmla="*/ 2147483647 h 341"/>
                  <a:gd name="T10" fmla="*/ 2147483647 w 311"/>
                  <a:gd name="T11" fmla="*/ 2147483647 h 341"/>
                  <a:gd name="T12" fmla="*/ 2147483647 w 311"/>
                  <a:gd name="T13" fmla="*/ 2147483647 h 341"/>
                  <a:gd name="T14" fmla="*/ 2147483647 w 311"/>
                  <a:gd name="T15" fmla="*/ 2147483647 h 341"/>
                  <a:gd name="T16" fmla="*/ 2147483647 w 311"/>
                  <a:gd name="T17" fmla="*/ 2147483647 h 341"/>
                  <a:gd name="T18" fmla="*/ 2147483647 w 311"/>
                  <a:gd name="T19" fmla="*/ 2147483647 h 341"/>
                  <a:gd name="T20" fmla="*/ 2147483647 w 311"/>
                  <a:gd name="T21" fmla="*/ 2147483647 h 341"/>
                  <a:gd name="T22" fmla="*/ 2147483647 w 311"/>
                  <a:gd name="T23" fmla="*/ 2147483647 h 341"/>
                  <a:gd name="T24" fmla="*/ 2147483647 w 311"/>
                  <a:gd name="T25" fmla="*/ 2147483647 h 341"/>
                  <a:gd name="T26" fmla="*/ 0 w 311"/>
                  <a:gd name="T27" fmla="*/ 2147483647 h 341"/>
                  <a:gd name="T28" fmla="*/ 2147483647 w 311"/>
                  <a:gd name="T29" fmla="*/ 2147483647 h 341"/>
                  <a:gd name="T30" fmla="*/ 2147483647 w 311"/>
                  <a:gd name="T31" fmla="*/ 2147483647 h 341"/>
                  <a:gd name="T32" fmla="*/ 2147483647 w 311"/>
                  <a:gd name="T33" fmla="*/ 2147483647 h 341"/>
                  <a:gd name="T34" fmla="*/ 2147483647 w 311"/>
                  <a:gd name="T35" fmla="*/ 2147483647 h 341"/>
                  <a:gd name="T36" fmla="*/ 2147483647 w 311"/>
                  <a:gd name="T37" fmla="*/ 2147483647 h 341"/>
                  <a:gd name="T38" fmla="*/ 2147483647 w 311"/>
                  <a:gd name="T39" fmla="*/ 2147483647 h 341"/>
                  <a:gd name="T40" fmla="*/ 2147483647 w 311"/>
                  <a:gd name="T41" fmla="*/ 2147483647 h 341"/>
                  <a:gd name="T42" fmla="*/ 2147483647 w 311"/>
                  <a:gd name="T43" fmla="*/ 2147483647 h 341"/>
                  <a:gd name="T44" fmla="*/ 2147483647 w 311"/>
                  <a:gd name="T45" fmla="*/ 2147483647 h 341"/>
                  <a:gd name="T46" fmla="*/ 2147483647 w 311"/>
                  <a:gd name="T47" fmla="*/ 2147483647 h 341"/>
                  <a:gd name="T48" fmla="*/ 2147483647 w 311"/>
                  <a:gd name="T49" fmla="*/ 2147483647 h 341"/>
                  <a:gd name="T50" fmla="*/ 2147483647 w 311"/>
                  <a:gd name="T51" fmla="*/ 2147483647 h 341"/>
                  <a:gd name="T52" fmla="*/ 2147483647 w 311"/>
                  <a:gd name="T53" fmla="*/ 2147483647 h 341"/>
                  <a:gd name="T54" fmla="*/ 2147483647 w 311"/>
                  <a:gd name="T55" fmla="*/ 2147483647 h 341"/>
                  <a:gd name="T56" fmla="*/ 2147483647 w 311"/>
                  <a:gd name="T57" fmla="*/ 2147483647 h 341"/>
                  <a:gd name="T58" fmla="*/ 2147483647 w 311"/>
                  <a:gd name="T59" fmla="*/ 2147483647 h 341"/>
                  <a:gd name="T60" fmla="*/ 2147483647 w 311"/>
                  <a:gd name="T61" fmla="*/ 2147483647 h 341"/>
                  <a:gd name="T62" fmla="*/ 2147483647 w 311"/>
                  <a:gd name="T63" fmla="*/ 2147483647 h 341"/>
                  <a:gd name="T64" fmla="*/ 2147483647 w 311"/>
                  <a:gd name="T65" fmla="*/ 0 h 3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1"/>
                  <a:gd name="T101" fmla="*/ 311 w 311"/>
                  <a:gd name="T102" fmla="*/ 341 h 3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1">
                    <a:moveTo>
                      <a:pt x="305" y="0"/>
                    </a:moveTo>
                    <a:lnTo>
                      <a:pt x="273" y="0"/>
                    </a:lnTo>
                    <a:lnTo>
                      <a:pt x="261" y="12"/>
                    </a:lnTo>
                    <a:lnTo>
                      <a:pt x="256" y="0"/>
                    </a:lnTo>
                    <a:lnTo>
                      <a:pt x="238" y="0"/>
                    </a:lnTo>
                    <a:lnTo>
                      <a:pt x="238" y="7"/>
                    </a:lnTo>
                    <a:lnTo>
                      <a:pt x="226" y="7"/>
                    </a:lnTo>
                    <a:lnTo>
                      <a:pt x="208" y="12"/>
                    </a:lnTo>
                    <a:lnTo>
                      <a:pt x="205" y="32"/>
                    </a:lnTo>
                    <a:lnTo>
                      <a:pt x="183" y="32"/>
                    </a:lnTo>
                    <a:lnTo>
                      <a:pt x="165" y="37"/>
                    </a:lnTo>
                    <a:lnTo>
                      <a:pt x="140" y="66"/>
                    </a:lnTo>
                    <a:lnTo>
                      <a:pt x="153" y="73"/>
                    </a:lnTo>
                    <a:lnTo>
                      <a:pt x="135" y="80"/>
                    </a:lnTo>
                    <a:lnTo>
                      <a:pt x="135" y="91"/>
                    </a:lnTo>
                    <a:lnTo>
                      <a:pt x="128" y="98"/>
                    </a:lnTo>
                    <a:lnTo>
                      <a:pt x="116" y="91"/>
                    </a:lnTo>
                    <a:lnTo>
                      <a:pt x="103" y="116"/>
                    </a:lnTo>
                    <a:lnTo>
                      <a:pt x="103" y="128"/>
                    </a:lnTo>
                    <a:lnTo>
                      <a:pt x="80" y="165"/>
                    </a:lnTo>
                    <a:lnTo>
                      <a:pt x="55" y="195"/>
                    </a:lnTo>
                    <a:lnTo>
                      <a:pt x="55" y="201"/>
                    </a:lnTo>
                    <a:lnTo>
                      <a:pt x="73" y="201"/>
                    </a:lnTo>
                    <a:lnTo>
                      <a:pt x="66" y="206"/>
                    </a:lnTo>
                    <a:lnTo>
                      <a:pt x="48" y="206"/>
                    </a:lnTo>
                    <a:lnTo>
                      <a:pt x="43" y="220"/>
                    </a:lnTo>
                    <a:lnTo>
                      <a:pt x="13" y="238"/>
                    </a:lnTo>
                    <a:lnTo>
                      <a:pt x="0" y="250"/>
                    </a:lnTo>
                    <a:lnTo>
                      <a:pt x="0" y="268"/>
                    </a:lnTo>
                    <a:lnTo>
                      <a:pt x="18" y="261"/>
                    </a:lnTo>
                    <a:lnTo>
                      <a:pt x="25" y="261"/>
                    </a:lnTo>
                    <a:lnTo>
                      <a:pt x="18" y="274"/>
                    </a:lnTo>
                    <a:lnTo>
                      <a:pt x="7" y="274"/>
                    </a:lnTo>
                    <a:lnTo>
                      <a:pt x="7" y="286"/>
                    </a:lnTo>
                    <a:lnTo>
                      <a:pt x="3" y="298"/>
                    </a:lnTo>
                    <a:lnTo>
                      <a:pt x="7" y="304"/>
                    </a:lnTo>
                    <a:lnTo>
                      <a:pt x="3" y="308"/>
                    </a:lnTo>
                    <a:lnTo>
                      <a:pt x="7" y="323"/>
                    </a:lnTo>
                    <a:lnTo>
                      <a:pt x="0" y="328"/>
                    </a:lnTo>
                    <a:lnTo>
                      <a:pt x="13" y="341"/>
                    </a:lnTo>
                    <a:lnTo>
                      <a:pt x="43" y="334"/>
                    </a:lnTo>
                    <a:lnTo>
                      <a:pt x="61" y="323"/>
                    </a:lnTo>
                    <a:lnTo>
                      <a:pt x="80" y="309"/>
                    </a:lnTo>
                    <a:lnTo>
                      <a:pt x="91" y="286"/>
                    </a:lnTo>
                    <a:lnTo>
                      <a:pt x="98" y="250"/>
                    </a:lnTo>
                    <a:lnTo>
                      <a:pt x="98" y="238"/>
                    </a:lnTo>
                    <a:lnTo>
                      <a:pt x="91" y="213"/>
                    </a:lnTo>
                    <a:lnTo>
                      <a:pt x="103" y="188"/>
                    </a:lnTo>
                    <a:lnTo>
                      <a:pt x="116" y="176"/>
                    </a:lnTo>
                    <a:lnTo>
                      <a:pt x="128" y="165"/>
                    </a:lnTo>
                    <a:lnTo>
                      <a:pt x="128" y="151"/>
                    </a:lnTo>
                    <a:lnTo>
                      <a:pt x="140" y="128"/>
                    </a:lnTo>
                    <a:lnTo>
                      <a:pt x="158" y="85"/>
                    </a:lnTo>
                    <a:lnTo>
                      <a:pt x="176" y="80"/>
                    </a:lnTo>
                    <a:lnTo>
                      <a:pt x="210" y="68"/>
                    </a:lnTo>
                    <a:lnTo>
                      <a:pt x="183" y="45"/>
                    </a:lnTo>
                    <a:lnTo>
                      <a:pt x="193" y="42"/>
                    </a:lnTo>
                    <a:lnTo>
                      <a:pt x="225" y="60"/>
                    </a:lnTo>
                    <a:lnTo>
                      <a:pt x="238" y="58"/>
                    </a:lnTo>
                    <a:lnTo>
                      <a:pt x="261" y="37"/>
                    </a:lnTo>
                    <a:lnTo>
                      <a:pt x="268" y="32"/>
                    </a:lnTo>
                    <a:lnTo>
                      <a:pt x="293" y="25"/>
                    </a:lnTo>
                    <a:lnTo>
                      <a:pt x="293" y="18"/>
                    </a:lnTo>
                    <a:lnTo>
                      <a:pt x="311" y="12"/>
                    </a:lnTo>
                    <a:lnTo>
                      <a:pt x="30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4" name="Freeform 361">
                <a:extLst>
                  <a:ext uri="{FF2B5EF4-FFF2-40B4-BE49-F238E27FC236}">
                    <a16:creationId xmlns:a16="http://schemas.microsoft.com/office/drawing/2014/main" id="{F9E126DA-963F-0343-A696-717A0619DE1C}"/>
                  </a:ext>
                </a:extLst>
              </p:cNvPr>
              <p:cNvSpPr>
                <a:spLocks/>
              </p:cNvSpPr>
              <p:nvPr/>
            </p:nvSpPr>
            <p:spPr bwMode="auto">
              <a:xfrm>
                <a:off x="5604095" y="4301864"/>
                <a:ext cx="78712" cy="87636"/>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5" name="Freeform 362">
                <a:extLst>
                  <a:ext uri="{FF2B5EF4-FFF2-40B4-BE49-F238E27FC236}">
                    <a16:creationId xmlns:a16="http://schemas.microsoft.com/office/drawing/2014/main" id="{A3556A54-2672-7C49-BD64-3ACA3BF135CF}"/>
                  </a:ext>
                </a:extLst>
              </p:cNvPr>
              <p:cNvSpPr>
                <a:spLocks/>
              </p:cNvSpPr>
              <p:nvPr/>
            </p:nvSpPr>
            <p:spPr bwMode="auto">
              <a:xfrm>
                <a:off x="5604095" y="4301864"/>
                <a:ext cx="78712" cy="87636"/>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6" name="Freeform 363">
                <a:extLst>
                  <a:ext uri="{FF2B5EF4-FFF2-40B4-BE49-F238E27FC236}">
                    <a16:creationId xmlns:a16="http://schemas.microsoft.com/office/drawing/2014/main" id="{B8185C57-6508-AE4B-904E-B86BC38E18D0}"/>
                  </a:ext>
                </a:extLst>
              </p:cNvPr>
              <p:cNvSpPr>
                <a:spLocks/>
              </p:cNvSpPr>
              <p:nvPr/>
            </p:nvSpPr>
            <p:spPr bwMode="auto">
              <a:xfrm>
                <a:off x="5232412" y="4530474"/>
                <a:ext cx="78712" cy="68583"/>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7" name="Freeform 364">
                <a:extLst>
                  <a:ext uri="{FF2B5EF4-FFF2-40B4-BE49-F238E27FC236}">
                    <a16:creationId xmlns:a16="http://schemas.microsoft.com/office/drawing/2014/main" id="{6D25BB40-D6EE-A748-B93D-5F7557F28B93}"/>
                  </a:ext>
                </a:extLst>
              </p:cNvPr>
              <p:cNvSpPr>
                <a:spLocks/>
              </p:cNvSpPr>
              <p:nvPr/>
            </p:nvSpPr>
            <p:spPr bwMode="auto">
              <a:xfrm>
                <a:off x="5232412" y="4530474"/>
                <a:ext cx="78712" cy="68583"/>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8" name="Freeform 365">
                <a:extLst>
                  <a:ext uri="{FF2B5EF4-FFF2-40B4-BE49-F238E27FC236}">
                    <a16:creationId xmlns:a16="http://schemas.microsoft.com/office/drawing/2014/main" id="{5959ACC1-FA30-B845-9BCE-021B7C1EBCA6}"/>
                  </a:ext>
                </a:extLst>
              </p:cNvPr>
              <p:cNvSpPr>
                <a:spLocks/>
              </p:cNvSpPr>
              <p:nvPr/>
            </p:nvSpPr>
            <p:spPr bwMode="auto">
              <a:xfrm>
                <a:off x="5953904" y="5410626"/>
                <a:ext cx="393538" cy="220991"/>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9" name="Freeform 366">
                <a:extLst>
                  <a:ext uri="{FF2B5EF4-FFF2-40B4-BE49-F238E27FC236}">
                    <a16:creationId xmlns:a16="http://schemas.microsoft.com/office/drawing/2014/main" id="{058735F0-EE8B-564F-BEAF-282296072A54}"/>
                  </a:ext>
                </a:extLst>
              </p:cNvPr>
              <p:cNvSpPr>
                <a:spLocks/>
              </p:cNvSpPr>
              <p:nvPr/>
            </p:nvSpPr>
            <p:spPr bwMode="auto">
              <a:xfrm>
                <a:off x="5953904" y="5410626"/>
                <a:ext cx="393538" cy="220991"/>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0" name="Freeform 367">
                <a:extLst>
                  <a:ext uri="{FF2B5EF4-FFF2-40B4-BE49-F238E27FC236}">
                    <a16:creationId xmlns:a16="http://schemas.microsoft.com/office/drawing/2014/main" id="{98A508A0-F3E1-0441-91F7-8A202A81523F}"/>
                  </a:ext>
                </a:extLst>
              </p:cNvPr>
              <p:cNvSpPr>
                <a:spLocks/>
              </p:cNvSpPr>
              <p:nvPr/>
            </p:nvSpPr>
            <p:spPr bwMode="auto">
              <a:xfrm>
                <a:off x="6194401" y="5582081"/>
                <a:ext cx="174898" cy="152405"/>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1" name="Freeform 368">
                <a:extLst>
                  <a:ext uri="{FF2B5EF4-FFF2-40B4-BE49-F238E27FC236}">
                    <a16:creationId xmlns:a16="http://schemas.microsoft.com/office/drawing/2014/main" id="{17893B2F-7E8A-EC45-870F-EFD47340ED16}"/>
                  </a:ext>
                </a:extLst>
              </p:cNvPr>
              <p:cNvSpPr>
                <a:spLocks/>
              </p:cNvSpPr>
              <p:nvPr/>
            </p:nvSpPr>
            <p:spPr bwMode="auto">
              <a:xfrm>
                <a:off x="6194401" y="5582081"/>
                <a:ext cx="174898" cy="152405"/>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2" name="Freeform 369">
                <a:extLst>
                  <a:ext uri="{FF2B5EF4-FFF2-40B4-BE49-F238E27FC236}">
                    <a16:creationId xmlns:a16="http://schemas.microsoft.com/office/drawing/2014/main" id="{FDB5395C-3FD0-CE48-9FD9-22EFC21D7B69}"/>
                  </a:ext>
                </a:extLst>
              </p:cNvPr>
              <p:cNvSpPr>
                <a:spLocks/>
              </p:cNvSpPr>
              <p:nvPr/>
            </p:nvSpPr>
            <p:spPr bwMode="auto">
              <a:xfrm>
                <a:off x="5875192" y="5620184"/>
                <a:ext cx="371676" cy="373396"/>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3" name="Freeform 370">
                <a:extLst>
                  <a:ext uri="{FF2B5EF4-FFF2-40B4-BE49-F238E27FC236}">
                    <a16:creationId xmlns:a16="http://schemas.microsoft.com/office/drawing/2014/main" id="{1EC58B5C-A43B-3045-85B0-7A3C3EA0944B}"/>
                  </a:ext>
                </a:extLst>
              </p:cNvPr>
              <p:cNvSpPr>
                <a:spLocks/>
              </p:cNvSpPr>
              <p:nvPr/>
            </p:nvSpPr>
            <p:spPr bwMode="auto">
              <a:xfrm>
                <a:off x="5875192" y="5620184"/>
                <a:ext cx="371676" cy="373396"/>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4" name="Freeform 371">
                <a:extLst>
                  <a:ext uri="{FF2B5EF4-FFF2-40B4-BE49-F238E27FC236}">
                    <a16:creationId xmlns:a16="http://schemas.microsoft.com/office/drawing/2014/main" id="{5E3D10FD-97EB-1F44-9661-ADA5D9FDB523}"/>
                  </a:ext>
                </a:extLst>
              </p:cNvPr>
              <p:cNvSpPr>
                <a:spLocks/>
              </p:cNvSpPr>
              <p:nvPr/>
            </p:nvSpPr>
            <p:spPr bwMode="auto">
              <a:xfrm>
                <a:off x="6085086" y="5848794"/>
                <a:ext cx="109318" cy="12192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5" name="Freeform 372">
                <a:extLst>
                  <a:ext uri="{FF2B5EF4-FFF2-40B4-BE49-F238E27FC236}">
                    <a16:creationId xmlns:a16="http://schemas.microsoft.com/office/drawing/2014/main" id="{CEDBAA6F-2FA4-174A-A398-99EBCFD49937}"/>
                  </a:ext>
                </a:extLst>
              </p:cNvPr>
              <p:cNvSpPr>
                <a:spLocks/>
              </p:cNvSpPr>
              <p:nvPr/>
            </p:nvSpPr>
            <p:spPr bwMode="auto">
              <a:xfrm>
                <a:off x="6085086" y="5848794"/>
                <a:ext cx="109318" cy="12192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6" name="Freeform 373">
                <a:extLst>
                  <a:ext uri="{FF2B5EF4-FFF2-40B4-BE49-F238E27FC236}">
                    <a16:creationId xmlns:a16="http://schemas.microsoft.com/office/drawing/2014/main" id="{5D509566-2C0A-6744-8908-C654166CBE43}"/>
                  </a:ext>
                </a:extLst>
              </p:cNvPr>
              <p:cNvSpPr>
                <a:spLocks/>
              </p:cNvSpPr>
              <p:nvPr/>
            </p:nvSpPr>
            <p:spPr bwMode="auto">
              <a:xfrm>
                <a:off x="6032606" y="6107885"/>
                <a:ext cx="161787" cy="45722"/>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7" name="Freeform 374">
                <a:extLst>
                  <a:ext uri="{FF2B5EF4-FFF2-40B4-BE49-F238E27FC236}">
                    <a16:creationId xmlns:a16="http://schemas.microsoft.com/office/drawing/2014/main" id="{B2FDCF47-D008-594B-8F7B-CA6027F6E642}"/>
                  </a:ext>
                </a:extLst>
              </p:cNvPr>
              <p:cNvSpPr>
                <a:spLocks/>
              </p:cNvSpPr>
              <p:nvPr/>
            </p:nvSpPr>
            <p:spPr bwMode="auto">
              <a:xfrm>
                <a:off x="6032606" y="6107885"/>
                <a:ext cx="161787" cy="45722"/>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8" name="Freeform 375">
                <a:extLst>
                  <a:ext uri="{FF2B5EF4-FFF2-40B4-BE49-F238E27FC236}">
                    <a16:creationId xmlns:a16="http://schemas.microsoft.com/office/drawing/2014/main" id="{90C82404-E9AF-7940-94F4-0E92345CE60B}"/>
                  </a:ext>
                </a:extLst>
              </p:cNvPr>
              <p:cNvSpPr>
                <a:spLocks/>
              </p:cNvSpPr>
              <p:nvPr/>
            </p:nvSpPr>
            <p:spPr bwMode="auto">
              <a:xfrm>
                <a:off x="6294967" y="6058359"/>
                <a:ext cx="52472" cy="2667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9" name="Freeform 376">
                <a:extLst>
                  <a:ext uri="{FF2B5EF4-FFF2-40B4-BE49-F238E27FC236}">
                    <a16:creationId xmlns:a16="http://schemas.microsoft.com/office/drawing/2014/main" id="{9F9F1D23-940F-EB42-BD93-B783C029AA19}"/>
                  </a:ext>
                </a:extLst>
              </p:cNvPr>
              <p:cNvSpPr>
                <a:spLocks/>
              </p:cNvSpPr>
              <p:nvPr/>
            </p:nvSpPr>
            <p:spPr bwMode="auto">
              <a:xfrm>
                <a:off x="6294967" y="6058359"/>
                <a:ext cx="52472" cy="2667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0" name="Freeform 377">
                <a:extLst>
                  <a:ext uri="{FF2B5EF4-FFF2-40B4-BE49-F238E27FC236}">
                    <a16:creationId xmlns:a16="http://schemas.microsoft.com/office/drawing/2014/main" id="{3F3F11AC-4AF1-5742-8BB9-F50F74F95F17}"/>
                  </a:ext>
                </a:extLst>
              </p:cNvPr>
              <p:cNvSpPr>
                <a:spLocks/>
              </p:cNvSpPr>
              <p:nvPr/>
            </p:nvSpPr>
            <p:spPr bwMode="auto">
              <a:xfrm>
                <a:off x="5311116" y="5246788"/>
                <a:ext cx="695253" cy="422929"/>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1" name="Freeform 378">
                <a:extLst>
                  <a:ext uri="{FF2B5EF4-FFF2-40B4-BE49-F238E27FC236}">
                    <a16:creationId xmlns:a16="http://schemas.microsoft.com/office/drawing/2014/main" id="{8C40332D-D36B-1C48-89E7-F80995F87861}"/>
                  </a:ext>
                </a:extLst>
              </p:cNvPr>
              <p:cNvSpPr>
                <a:spLocks/>
              </p:cNvSpPr>
              <p:nvPr/>
            </p:nvSpPr>
            <p:spPr bwMode="auto">
              <a:xfrm>
                <a:off x="5311116" y="5246788"/>
                <a:ext cx="695253" cy="422929"/>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2" name="Freeform 379">
                <a:extLst>
                  <a:ext uri="{FF2B5EF4-FFF2-40B4-BE49-F238E27FC236}">
                    <a16:creationId xmlns:a16="http://schemas.microsoft.com/office/drawing/2014/main" id="{85969E8D-CCF0-344D-A4B4-A7EF0101CAD5}"/>
                  </a:ext>
                </a:extLst>
              </p:cNvPr>
              <p:cNvSpPr>
                <a:spLocks/>
              </p:cNvSpPr>
              <p:nvPr/>
            </p:nvSpPr>
            <p:spPr bwMode="auto">
              <a:xfrm>
                <a:off x="5144963" y="5063897"/>
                <a:ext cx="502855" cy="209563"/>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3" name="Freeform 380">
                <a:extLst>
                  <a:ext uri="{FF2B5EF4-FFF2-40B4-BE49-F238E27FC236}">
                    <a16:creationId xmlns:a16="http://schemas.microsoft.com/office/drawing/2014/main" id="{959D4BC5-6272-B444-B316-98DECD04C3FD}"/>
                  </a:ext>
                </a:extLst>
              </p:cNvPr>
              <p:cNvSpPr>
                <a:spLocks/>
              </p:cNvSpPr>
              <p:nvPr/>
            </p:nvSpPr>
            <p:spPr bwMode="auto">
              <a:xfrm>
                <a:off x="5144963" y="5063897"/>
                <a:ext cx="502855" cy="209563"/>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4" name="Freeform 381">
                <a:extLst>
                  <a:ext uri="{FF2B5EF4-FFF2-40B4-BE49-F238E27FC236}">
                    <a16:creationId xmlns:a16="http://schemas.microsoft.com/office/drawing/2014/main" id="{D7A95D7F-10C8-744A-98A8-E4E502D11532}"/>
                  </a:ext>
                </a:extLst>
              </p:cNvPr>
              <p:cNvSpPr>
                <a:spLocks/>
              </p:cNvSpPr>
              <p:nvPr/>
            </p:nvSpPr>
            <p:spPr bwMode="auto">
              <a:xfrm>
                <a:off x="5538498" y="5132480"/>
                <a:ext cx="437266" cy="228613"/>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5" name="Freeform 382">
                <a:extLst>
                  <a:ext uri="{FF2B5EF4-FFF2-40B4-BE49-F238E27FC236}">
                    <a16:creationId xmlns:a16="http://schemas.microsoft.com/office/drawing/2014/main" id="{0553CE81-60DB-874A-95EB-18F20FF8D152}"/>
                  </a:ext>
                </a:extLst>
              </p:cNvPr>
              <p:cNvSpPr>
                <a:spLocks/>
              </p:cNvSpPr>
              <p:nvPr/>
            </p:nvSpPr>
            <p:spPr bwMode="auto">
              <a:xfrm>
                <a:off x="5538498" y="5132480"/>
                <a:ext cx="437266" cy="228613"/>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6" name="Freeform 383">
                <a:extLst>
                  <a:ext uri="{FF2B5EF4-FFF2-40B4-BE49-F238E27FC236}">
                    <a16:creationId xmlns:a16="http://schemas.microsoft.com/office/drawing/2014/main" id="{DA815054-5D05-7546-959A-F63109A93697}"/>
                  </a:ext>
                </a:extLst>
              </p:cNvPr>
              <p:cNvSpPr>
                <a:spLocks/>
              </p:cNvSpPr>
              <p:nvPr/>
            </p:nvSpPr>
            <p:spPr bwMode="auto">
              <a:xfrm>
                <a:off x="5101235" y="5170585"/>
                <a:ext cx="56845" cy="38102"/>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7" name="Freeform 384">
                <a:extLst>
                  <a:ext uri="{FF2B5EF4-FFF2-40B4-BE49-F238E27FC236}">
                    <a16:creationId xmlns:a16="http://schemas.microsoft.com/office/drawing/2014/main" id="{F022443D-87E3-F74E-BB9A-5E8A9BF17499}"/>
                  </a:ext>
                </a:extLst>
              </p:cNvPr>
              <p:cNvSpPr>
                <a:spLocks/>
              </p:cNvSpPr>
              <p:nvPr/>
            </p:nvSpPr>
            <p:spPr bwMode="auto">
              <a:xfrm>
                <a:off x="5101235" y="5170585"/>
                <a:ext cx="56845" cy="38102"/>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8" name="Freeform 385">
                <a:extLst>
                  <a:ext uri="{FF2B5EF4-FFF2-40B4-BE49-F238E27FC236}">
                    <a16:creationId xmlns:a16="http://schemas.microsoft.com/office/drawing/2014/main" id="{F53C8543-C2E1-9B40-B2FF-08D8C35D2225}"/>
                  </a:ext>
                </a:extLst>
              </p:cNvPr>
              <p:cNvSpPr>
                <a:spLocks/>
              </p:cNvSpPr>
              <p:nvPr/>
            </p:nvSpPr>
            <p:spPr bwMode="auto">
              <a:xfrm>
                <a:off x="4891344" y="5151533"/>
                <a:ext cx="223006" cy="16383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9" name="Freeform 386">
                <a:extLst>
                  <a:ext uri="{FF2B5EF4-FFF2-40B4-BE49-F238E27FC236}">
                    <a16:creationId xmlns:a16="http://schemas.microsoft.com/office/drawing/2014/main" id="{5FC2D9DC-E971-9C46-93CF-5D4134714776}"/>
                  </a:ext>
                </a:extLst>
              </p:cNvPr>
              <p:cNvSpPr>
                <a:spLocks/>
              </p:cNvSpPr>
              <p:nvPr/>
            </p:nvSpPr>
            <p:spPr bwMode="auto">
              <a:xfrm>
                <a:off x="4891344" y="5151533"/>
                <a:ext cx="223006" cy="16383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1" name="Freeform 389">
                <a:extLst>
                  <a:ext uri="{FF2B5EF4-FFF2-40B4-BE49-F238E27FC236}">
                    <a16:creationId xmlns:a16="http://schemas.microsoft.com/office/drawing/2014/main" id="{ED6DFBBA-3DF4-7D4D-B04C-1369E40DBAF6}"/>
                  </a:ext>
                </a:extLst>
              </p:cNvPr>
              <p:cNvSpPr>
                <a:spLocks/>
              </p:cNvSpPr>
              <p:nvPr/>
            </p:nvSpPr>
            <p:spPr bwMode="auto">
              <a:xfrm>
                <a:off x="5284881" y="5848794"/>
                <a:ext cx="188025" cy="106686"/>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2" name="Freeform 390">
                <a:extLst>
                  <a:ext uri="{FF2B5EF4-FFF2-40B4-BE49-F238E27FC236}">
                    <a16:creationId xmlns:a16="http://schemas.microsoft.com/office/drawing/2014/main" id="{A2065DDF-A8F3-C84A-AF8A-667767E2766D}"/>
                  </a:ext>
                </a:extLst>
              </p:cNvPr>
              <p:cNvSpPr>
                <a:spLocks/>
              </p:cNvSpPr>
              <p:nvPr/>
            </p:nvSpPr>
            <p:spPr bwMode="auto">
              <a:xfrm>
                <a:off x="5319865" y="5841725"/>
                <a:ext cx="135555" cy="114307"/>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3" name="Freeform 391">
                <a:extLst>
                  <a:ext uri="{FF2B5EF4-FFF2-40B4-BE49-F238E27FC236}">
                    <a16:creationId xmlns:a16="http://schemas.microsoft.com/office/drawing/2014/main" id="{0807286E-849B-AB47-A53C-509010C0397E}"/>
                  </a:ext>
                </a:extLst>
              </p:cNvPr>
              <p:cNvSpPr>
                <a:spLocks/>
              </p:cNvSpPr>
              <p:nvPr/>
            </p:nvSpPr>
            <p:spPr bwMode="auto">
              <a:xfrm>
                <a:off x="4226704" y="4896253"/>
                <a:ext cx="773958" cy="697264"/>
              </a:xfrm>
              <a:custGeom>
                <a:avLst/>
                <a:gdLst>
                  <a:gd name="T0" fmla="*/ 2147483647 w 177"/>
                  <a:gd name="T1" fmla="*/ 2147483647 h 183"/>
                  <a:gd name="T2" fmla="*/ 2147483647 w 177"/>
                  <a:gd name="T3" fmla="*/ 2147483647 h 183"/>
                  <a:gd name="T4" fmla="*/ 2147483647 w 177"/>
                  <a:gd name="T5" fmla="*/ 2147483647 h 183"/>
                  <a:gd name="T6" fmla="*/ 2147483647 w 177"/>
                  <a:gd name="T7" fmla="*/ 2147483647 h 183"/>
                  <a:gd name="T8" fmla="*/ 2147483647 w 177"/>
                  <a:gd name="T9" fmla="*/ 2147483647 h 183"/>
                  <a:gd name="T10" fmla="*/ 2147483647 w 177"/>
                  <a:gd name="T11" fmla="*/ 2147483647 h 183"/>
                  <a:gd name="T12" fmla="*/ 2147483647 w 177"/>
                  <a:gd name="T13" fmla="*/ 2147483647 h 183"/>
                  <a:gd name="T14" fmla="*/ 2147483647 w 177"/>
                  <a:gd name="T15" fmla="*/ 2147483647 h 183"/>
                  <a:gd name="T16" fmla="*/ 2147483647 w 177"/>
                  <a:gd name="T17" fmla="*/ 2147483647 h 183"/>
                  <a:gd name="T18" fmla="*/ 2147483647 w 177"/>
                  <a:gd name="T19" fmla="*/ 2147483647 h 183"/>
                  <a:gd name="T20" fmla="*/ 2147483647 w 177"/>
                  <a:gd name="T21" fmla="*/ 2147483647 h 183"/>
                  <a:gd name="T22" fmla="*/ 2147483647 w 177"/>
                  <a:gd name="T23" fmla="*/ 2147483647 h 183"/>
                  <a:gd name="T24" fmla="*/ 2147483647 w 177"/>
                  <a:gd name="T25" fmla="*/ 2147483647 h 183"/>
                  <a:gd name="T26" fmla="*/ 2147483647 w 177"/>
                  <a:gd name="T27" fmla="*/ 2147483647 h 183"/>
                  <a:gd name="T28" fmla="*/ 0 w 177"/>
                  <a:gd name="T29" fmla="*/ 2147483647 h 183"/>
                  <a:gd name="T30" fmla="*/ 0 w 177"/>
                  <a:gd name="T31" fmla="*/ 2147483647 h 183"/>
                  <a:gd name="T32" fmla="*/ 2147483647 w 177"/>
                  <a:gd name="T33" fmla="*/ 2147483647 h 183"/>
                  <a:gd name="T34" fmla="*/ 2147483647 w 177"/>
                  <a:gd name="T35" fmla="*/ 2147483647 h 183"/>
                  <a:gd name="T36" fmla="*/ 2147483647 w 177"/>
                  <a:gd name="T37" fmla="*/ 2147483647 h 183"/>
                  <a:gd name="T38" fmla="*/ 2147483647 w 177"/>
                  <a:gd name="T39" fmla="*/ 2147483647 h 183"/>
                  <a:gd name="T40" fmla="*/ 2147483647 w 177"/>
                  <a:gd name="T41" fmla="*/ 0 h 183"/>
                  <a:gd name="T42" fmla="*/ 2147483647 w 177"/>
                  <a:gd name="T43" fmla="*/ 2147483647 h 183"/>
                  <a:gd name="T44" fmla="*/ 2147483647 w 177"/>
                  <a:gd name="T45" fmla="*/ 2147483647 h 183"/>
                  <a:gd name="T46" fmla="*/ 2147483647 w 177"/>
                  <a:gd name="T47" fmla="*/ 2147483647 h 183"/>
                  <a:gd name="T48" fmla="*/ 2147483647 w 177"/>
                  <a:gd name="T49" fmla="*/ 2147483647 h 183"/>
                  <a:gd name="T50" fmla="*/ 2147483647 w 177"/>
                  <a:gd name="T51" fmla="*/ 2147483647 h 183"/>
                  <a:gd name="T52" fmla="*/ 2147483647 w 177"/>
                  <a:gd name="T53" fmla="*/ 2147483647 h 183"/>
                  <a:gd name="T54" fmla="*/ 2147483647 w 177"/>
                  <a:gd name="T55" fmla="*/ 2147483647 h 183"/>
                  <a:gd name="T56" fmla="*/ 2147483647 w 177"/>
                  <a:gd name="T57" fmla="*/ 2147483647 h 183"/>
                  <a:gd name="T58" fmla="*/ 2147483647 w 177"/>
                  <a:gd name="T59" fmla="*/ 2147483647 h 183"/>
                  <a:gd name="T60" fmla="*/ 2147483647 w 177"/>
                  <a:gd name="T61" fmla="*/ 2147483647 h 183"/>
                  <a:gd name="T62" fmla="*/ 2147483647 w 177"/>
                  <a:gd name="T63" fmla="*/ 2147483647 h 183"/>
                  <a:gd name="T64" fmla="*/ 2147483647 w 177"/>
                  <a:gd name="T65" fmla="*/ 2147483647 h 183"/>
                  <a:gd name="T66" fmla="*/ 2147483647 w 177"/>
                  <a:gd name="T67" fmla="*/ 2147483647 h 183"/>
                  <a:gd name="T68" fmla="*/ 2147483647 w 177"/>
                  <a:gd name="T69" fmla="*/ 2147483647 h 183"/>
                  <a:gd name="T70" fmla="*/ 2147483647 w 177"/>
                  <a:gd name="T71" fmla="*/ 2147483647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183"/>
                  <a:gd name="T110" fmla="*/ 177 w 177"/>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183">
                    <a:moveTo>
                      <a:pt x="145" y="148"/>
                    </a:moveTo>
                    <a:lnTo>
                      <a:pt x="127" y="148"/>
                    </a:lnTo>
                    <a:lnTo>
                      <a:pt x="127" y="160"/>
                    </a:lnTo>
                    <a:lnTo>
                      <a:pt x="115" y="160"/>
                    </a:lnTo>
                    <a:lnTo>
                      <a:pt x="109" y="165"/>
                    </a:lnTo>
                    <a:lnTo>
                      <a:pt x="104" y="183"/>
                    </a:lnTo>
                    <a:lnTo>
                      <a:pt x="72" y="160"/>
                    </a:lnTo>
                    <a:lnTo>
                      <a:pt x="67" y="153"/>
                    </a:lnTo>
                    <a:lnTo>
                      <a:pt x="30" y="148"/>
                    </a:lnTo>
                    <a:lnTo>
                      <a:pt x="19" y="135"/>
                    </a:lnTo>
                    <a:lnTo>
                      <a:pt x="30" y="124"/>
                    </a:lnTo>
                    <a:lnTo>
                      <a:pt x="35" y="87"/>
                    </a:lnTo>
                    <a:lnTo>
                      <a:pt x="30" y="74"/>
                    </a:lnTo>
                    <a:lnTo>
                      <a:pt x="19" y="62"/>
                    </a:lnTo>
                    <a:lnTo>
                      <a:pt x="0" y="50"/>
                    </a:lnTo>
                    <a:lnTo>
                      <a:pt x="0" y="44"/>
                    </a:lnTo>
                    <a:lnTo>
                      <a:pt x="12" y="39"/>
                    </a:lnTo>
                    <a:lnTo>
                      <a:pt x="24" y="32"/>
                    </a:lnTo>
                    <a:lnTo>
                      <a:pt x="55" y="19"/>
                    </a:lnTo>
                    <a:lnTo>
                      <a:pt x="72" y="19"/>
                    </a:lnTo>
                    <a:lnTo>
                      <a:pt x="97" y="0"/>
                    </a:lnTo>
                    <a:lnTo>
                      <a:pt x="114" y="14"/>
                    </a:lnTo>
                    <a:lnTo>
                      <a:pt x="145" y="32"/>
                    </a:lnTo>
                    <a:lnTo>
                      <a:pt x="155" y="39"/>
                    </a:lnTo>
                    <a:lnTo>
                      <a:pt x="165" y="37"/>
                    </a:lnTo>
                    <a:lnTo>
                      <a:pt x="175" y="44"/>
                    </a:lnTo>
                    <a:lnTo>
                      <a:pt x="175" y="54"/>
                    </a:lnTo>
                    <a:lnTo>
                      <a:pt x="177" y="65"/>
                    </a:lnTo>
                    <a:lnTo>
                      <a:pt x="157" y="80"/>
                    </a:lnTo>
                    <a:lnTo>
                      <a:pt x="152" y="87"/>
                    </a:lnTo>
                    <a:lnTo>
                      <a:pt x="157" y="110"/>
                    </a:lnTo>
                    <a:lnTo>
                      <a:pt x="157" y="117"/>
                    </a:lnTo>
                    <a:lnTo>
                      <a:pt x="152" y="117"/>
                    </a:lnTo>
                    <a:lnTo>
                      <a:pt x="145" y="135"/>
                    </a:lnTo>
                    <a:lnTo>
                      <a:pt x="145" y="14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4" name="Freeform 392">
                <a:extLst>
                  <a:ext uri="{FF2B5EF4-FFF2-40B4-BE49-F238E27FC236}">
                    <a16:creationId xmlns:a16="http://schemas.microsoft.com/office/drawing/2014/main" id="{1ECE65F7-3609-A14F-B85D-08EF589B110D}"/>
                  </a:ext>
                </a:extLst>
              </p:cNvPr>
              <p:cNvSpPr>
                <a:spLocks/>
              </p:cNvSpPr>
              <p:nvPr/>
            </p:nvSpPr>
            <p:spPr bwMode="auto">
              <a:xfrm>
                <a:off x="3898756" y="5387767"/>
                <a:ext cx="782702" cy="682017"/>
              </a:xfrm>
              <a:custGeom>
                <a:avLst/>
                <a:gdLst>
                  <a:gd name="T0" fmla="*/ 2147483647 w 179"/>
                  <a:gd name="T1" fmla="*/ 2147483647 h 179"/>
                  <a:gd name="T2" fmla="*/ 2147483647 w 179"/>
                  <a:gd name="T3" fmla="*/ 2147483647 h 179"/>
                  <a:gd name="T4" fmla="*/ 2147483647 w 179"/>
                  <a:gd name="T5" fmla="*/ 2147483647 h 179"/>
                  <a:gd name="T6" fmla="*/ 2147483647 w 179"/>
                  <a:gd name="T7" fmla="*/ 0 h 179"/>
                  <a:gd name="T8" fmla="*/ 2147483647 w 179"/>
                  <a:gd name="T9" fmla="*/ 0 h 179"/>
                  <a:gd name="T10" fmla="*/ 2147483647 w 179"/>
                  <a:gd name="T11" fmla="*/ 0 h 179"/>
                  <a:gd name="T12" fmla="*/ 0 w 179"/>
                  <a:gd name="T13" fmla="*/ 2147483647 h 179"/>
                  <a:gd name="T14" fmla="*/ 0 w 179"/>
                  <a:gd name="T15" fmla="*/ 2147483647 h 179"/>
                  <a:gd name="T16" fmla="*/ 2147483647 w 179"/>
                  <a:gd name="T17" fmla="*/ 2147483647 h 179"/>
                  <a:gd name="T18" fmla="*/ 2147483647 w 179"/>
                  <a:gd name="T19" fmla="*/ 2147483647 h 179"/>
                  <a:gd name="T20" fmla="*/ 2147483647 w 179"/>
                  <a:gd name="T21" fmla="*/ 2147483647 h 179"/>
                  <a:gd name="T22" fmla="*/ 2147483647 w 179"/>
                  <a:gd name="T23" fmla="*/ 2147483647 h 179"/>
                  <a:gd name="T24" fmla="*/ 2147483647 w 179"/>
                  <a:gd name="T25" fmla="*/ 2147483647 h 179"/>
                  <a:gd name="T26" fmla="*/ 2147483647 w 179"/>
                  <a:gd name="T27" fmla="*/ 2147483647 h 179"/>
                  <a:gd name="T28" fmla="*/ 2147483647 w 179"/>
                  <a:gd name="T29" fmla="*/ 2147483647 h 179"/>
                  <a:gd name="T30" fmla="*/ 2147483647 w 179"/>
                  <a:gd name="T31" fmla="*/ 2147483647 h 179"/>
                  <a:gd name="T32" fmla="*/ 2147483647 w 179"/>
                  <a:gd name="T33" fmla="*/ 2147483647 h 179"/>
                  <a:gd name="T34" fmla="*/ 2147483647 w 179"/>
                  <a:gd name="T35" fmla="*/ 2147483647 h 179"/>
                  <a:gd name="T36" fmla="*/ 2147483647 w 179"/>
                  <a:gd name="T37" fmla="*/ 2147483647 h 179"/>
                  <a:gd name="T38" fmla="*/ 2147483647 w 179"/>
                  <a:gd name="T39" fmla="*/ 2147483647 h 179"/>
                  <a:gd name="T40" fmla="*/ 2147483647 w 179"/>
                  <a:gd name="T41" fmla="*/ 2147483647 h 179"/>
                  <a:gd name="T42" fmla="*/ 2147483647 w 179"/>
                  <a:gd name="T43" fmla="*/ 2147483647 h 179"/>
                  <a:gd name="T44" fmla="*/ 2147483647 w 179"/>
                  <a:gd name="T45" fmla="*/ 2147483647 h 179"/>
                  <a:gd name="T46" fmla="*/ 2147483647 w 179"/>
                  <a:gd name="T47" fmla="*/ 2147483647 h 179"/>
                  <a:gd name="T48" fmla="*/ 2147483647 w 179"/>
                  <a:gd name="T49" fmla="*/ 2147483647 h 179"/>
                  <a:gd name="T50" fmla="*/ 2147483647 w 179"/>
                  <a:gd name="T51" fmla="*/ 2147483647 h 179"/>
                  <a:gd name="T52" fmla="*/ 2147483647 w 179"/>
                  <a:gd name="T53" fmla="*/ 2147483647 h 179"/>
                  <a:gd name="T54" fmla="*/ 2147483647 w 179"/>
                  <a:gd name="T55" fmla="*/ 2147483647 h 179"/>
                  <a:gd name="T56" fmla="*/ 2147483647 w 179"/>
                  <a:gd name="T57" fmla="*/ 2147483647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179"/>
                  <a:gd name="T89" fmla="*/ 179 w 179"/>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179">
                    <a:moveTo>
                      <a:pt x="94" y="6"/>
                    </a:moveTo>
                    <a:lnTo>
                      <a:pt x="80" y="6"/>
                    </a:lnTo>
                    <a:lnTo>
                      <a:pt x="69" y="3"/>
                    </a:lnTo>
                    <a:lnTo>
                      <a:pt x="50" y="0"/>
                    </a:lnTo>
                    <a:lnTo>
                      <a:pt x="32" y="0"/>
                    </a:lnTo>
                    <a:lnTo>
                      <a:pt x="20" y="0"/>
                    </a:lnTo>
                    <a:lnTo>
                      <a:pt x="0" y="13"/>
                    </a:lnTo>
                    <a:lnTo>
                      <a:pt x="0" y="31"/>
                    </a:lnTo>
                    <a:lnTo>
                      <a:pt x="17" y="38"/>
                    </a:lnTo>
                    <a:lnTo>
                      <a:pt x="34" y="38"/>
                    </a:lnTo>
                    <a:lnTo>
                      <a:pt x="44" y="49"/>
                    </a:lnTo>
                    <a:lnTo>
                      <a:pt x="32" y="69"/>
                    </a:lnTo>
                    <a:lnTo>
                      <a:pt x="32" y="91"/>
                    </a:lnTo>
                    <a:lnTo>
                      <a:pt x="20" y="123"/>
                    </a:lnTo>
                    <a:lnTo>
                      <a:pt x="32" y="134"/>
                    </a:lnTo>
                    <a:lnTo>
                      <a:pt x="32" y="146"/>
                    </a:lnTo>
                    <a:lnTo>
                      <a:pt x="44" y="179"/>
                    </a:lnTo>
                    <a:lnTo>
                      <a:pt x="65" y="168"/>
                    </a:lnTo>
                    <a:lnTo>
                      <a:pt x="92" y="169"/>
                    </a:lnTo>
                    <a:lnTo>
                      <a:pt x="110" y="159"/>
                    </a:lnTo>
                    <a:lnTo>
                      <a:pt x="122" y="153"/>
                    </a:lnTo>
                    <a:lnTo>
                      <a:pt x="132" y="121"/>
                    </a:lnTo>
                    <a:lnTo>
                      <a:pt x="154" y="79"/>
                    </a:lnTo>
                    <a:lnTo>
                      <a:pt x="179" y="54"/>
                    </a:lnTo>
                    <a:lnTo>
                      <a:pt x="140" y="24"/>
                    </a:lnTo>
                    <a:lnTo>
                      <a:pt x="125" y="21"/>
                    </a:lnTo>
                    <a:lnTo>
                      <a:pt x="102" y="14"/>
                    </a:lnTo>
                    <a:lnTo>
                      <a:pt x="94" y="6"/>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5" name="Freeform 393">
                <a:extLst>
                  <a:ext uri="{FF2B5EF4-FFF2-40B4-BE49-F238E27FC236}">
                    <a16:creationId xmlns:a16="http://schemas.microsoft.com/office/drawing/2014/main" id="{C12694EA-A7F3-1D48-BADE-E8B6564E9A15}"/>
                  </a:ext>
                </a:extLst>
              </p:cNvPr>
              <p:cNvSpPr>
                <a:spLocks/>
              </p:cNvSpPr>
              <p:nvPr/>
            </p:nvSpPr>
            <p:spPr bwMode="auto">
              <a:xfrm>
                <a:off x="3855032" y="5505879"/>
                <a:ext cx="236123" cy="457223"/>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6" name="Freeform 394">
                <a:extLst>
                  <a:ext uri="{FF2B5EF4-FFF2-40B4-BE49-F238E27FC236}">
                    <a16:creationId xmlns:a16="http://schemas.microsoft.com/office/drawing/2014/main" id="{4DBACF81-8D27-4643-8968-C053499091EE}"/>
                  </a:ext>
                </a:extLst>
              </p:cNvPr>
              <p:cNvSpPr>
                <a:spLocks/>
              </p:cNvSpPr>
              <p:nvPr/>
            </p:nvSpPr>
            <p:spPr bwMode="auto">
              <a:xfrm>
                <a:off x="3855032" y="5505879"/>
                <a:ext cx="236123" cy="457223"/>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7" name="Freeform 395">
                <a:extLst>
                  <a:ext uri="{FF2B5EF4-FFF2-40B4-BE49-F238E27FC236}">
                    <a16:creationId xmlns:a16="http://schemas.microsoft.com/office/drawing/2014/main" id="{FAD5FFBF-E72D-D348-9789-FCC562C82489}"/>
                  </a:ext>
                </a:extLst>
              </p:cNvPr>
              <p:cNvSpPr>
                <a:spLocks/>
              </p:cNvSpPr>
              <p:nvPr/>
            </p:nvSpPr>
            <p:spPr bwMode="auto">
              <a:xfrm>
                <a:off x="4572149" y="5715439"/>
                <a:ext cx="48097" cy="68583"/>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8" name="Freeform 396">
                <a:extLst>
                  <a:ext uri="{FF2B5EF4-FFF2-40B4-BE49-F238E27FC236}">
                    <a16:creationId xmlns:a16="http://schemas.microsoft.com/office/drawing/2014/main" id="{3DEE3C50-3209-1B4C-A66C-860ED0ED8A2E}"/>
                  </a:ext>
                </a:extLst>
              </p:cNvPr>
              <p:cNvSpPr>
                <a:spLocks/>
              </p:cNvSpPr>
              <p:nvPr/>
            </p:nvSpPr>
            <p:spPr bwMode="auto">
              <a:xfrm>
                <a:off x="4572149" y="5715439"/>
                <a:ext cx="48097" cy="68583"/>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9" name="Freeform 398">
                <a:extLst>
                  <a:ext uri="{FF2B5EF4-FFF2-40B4-BE49-F238E27FC236}">
                    <a16:creationId xmlns:a16="http://schemas.microsoft.com/office/drawing/2014/main" id="{D20BE156-1B20-C24E-A371-4D3592AF87F3}"/>
                  </a:ext>
                </a:extLst>
              </p:cNvPr>
              <p:cNvSpPr>
                <a:spLocks/>
              </p:cNvSpPr>
              <p:nvPr/>
            </p:nvSpPr>
            <p:spPr bwMode="auto">
              <a:xfrm>
                <a:off x="4921959" y="5538271"/>
                <a:ext cx="109318" cy="95253"/>
              </a:xfrm>
              <a:custGeom>
                <a:avLst/>
                <a:gdLst>
                  <a:gd name="T0" fmla="*/ 2147483647 w 25"/>
                  <a:gd name="T1" fmla="*/ 0 h 25"/>
                  <a:gd name="T2" fmla="*/ 0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0 h 25"/>
                  <a:gd name="T14" fmla="*/ 2147483647 w 25"/>
                  <a:gd name="T15" fmla="*/ 0 h 25"/>
                  <a:gd name="T16" fmla="*/ 2147483647 w 25"/>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19" y="0"/>
                    </a:moveTo>
                    <a:lnTo>
                      <a:pt x="0" y="13"/>
                    </a:lnTo>
                    <a:lnTo>
                      <a:pt x="14" y="18"/>
                    </a:lnTo>
                    <a:lnTo>
                      <a:pt x="14" y="25"/>
                    </a:lnTo>
                    <a:lnTo>
                      <a:pt x="25" y="25"/>
                    </a:lnTo>
                    <a:lnTo>
                      <a:pt x="25" y="7"/>
                    </a:lnTo>
                    <a:lnTo>
                      <a:pt x="25" y="0"/>
                    </a:lnTo>
                    <a:lnTo>
                      <a:pt x="19"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0" name="Freeform 399">
                <a:extLst>
                  <a:ext uri="{FF2B5EF4-FFF2-40B4-BE49-F238E27FC236}">
                    <a16:creationId xmlns:a16="http://schemas.microsoft.com/office/drawing/2014/main" id="{2983C836-76A0-9C4A-8AE5-0C586BE59D36}"/>
                  </a:ext>
                </a:extLst>
              </p:cNvPr>
              <p:cNvSpPr>
                <a:spLocks/>
              </p:cNvSpPr>
              <p:nvPr/>
            </p:nvSpPr>
            <p:spPr bwMode="auto">
              <a:xfrm>
                <a:off x="4943816" y="5646856"/>
                <a:ext cx="157414" cy="182888"/>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1" name="Freeform 400">
                <a:extLst>
                  <a:ext uri="{FF2B5EF4-FFF2-40B4-BE49-F238E27FC236}">
                    <a16:creationId xmlns:a16="http://schemas.microsoft.com/office/drawing/2014/main" id="{82EF9557-9E8C-8C43-936E-AADDEB555F0E}"/>
                  </a:ext>
                </a:extLst>
              </p:cNvPr>
              <p:cNvSpPr>
                <a:spLocks/>
              </p:cNvSpPr>
              <p:nvPr/>
            </p:nvSpPr>
            <p:spPr bwMode="auto">
              <a:xfrm>
                <a:off x="4943816" y="5646856"/>
                <a:ext cx="157414" cy="182888"/>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2" name="Freeform 401">
                <a:extLst>
                  <a:ext uri="{FF2B5EF4-FFF2-40B4-BE49-F238E27FC236}">
                    <a16:creationId xmlns:a16="http://schemas.microsoft.com/office/drawing/2014/main" id="{3A0971E8-8908-8E4B-AA6E-A150ECBA28C2}"/>
                  </a:ext>
                </a:extLst>
              </p:cNvPr>
              <p:cNvSpPr>
                <a:spLocks/>
              </p:cNvSpPr>
              <p:nvPr/>
            </p:nvSpPr>
            <p:spPr bwMode="auto">
              <a:xfrm>
                <a:off x="4860738" y="4972453"/>
                <a:ext cx="83078" cy="72394"/>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3" name="Freeform 402">
                <a:extLst>
                  <a:ext uri="{FF2B5EF4-FFF2-40B4-BE49-F238E27FC236}">
                    <a16:creationId xmlns:a16="http://schemas.microsoft.com/office/drawing/2014/main" id="{966A5E52-48E5-DF40-A5E2-54A1E3332FF5}"/>
                  </a:ext>
                </a:extLst>
              </p:cNvPr>
              <p:cNvSpPr>
                <a:spLocks/>
              </p:cNvSpPr>
              <p:nvPr/>
            </p:nvSpPr>
            <p:spPr bwMode="auto">
              <a:xfrm>
                <a:off x="4860738" y="4972453"/>
                <a:ext cx="83078" cy="72394"/>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4" name="Freeform 403">
                <a:extLst>
                  <a:ext uri="{FF2B5EF4-FFF2-40B4-BE49-F238E27FC236}">
                    <a16:creationId xmlns:a16="http://schemas.microsoft.com/office/drawing/2014/main" id="{6FA6D2F6-E119-9F42-9277-19BB0C92C583}"/>
                  </a:ext>
                </a:extLst>
              </p:cNvPr>
              <p:cNvSpPr>
                <a:spLocks/>
              </p:cNvSpPr>
              <p:nvPr/>
            </p:nvSpPr>
            <p:spPr bwMode="auto">
              <a:xfrm>
                <a:off x="4913215" y="4625732"/>
                <a:ext cx="559698" cy="54485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5" name="Freeform 404">
                <a:extLst>
                  <a:ext uri="{FF2B5EF4-FFF2-40B4-BE49-F238E27FC236}">
                    <a16:creationId xmlns:a16="http://schemas.microsoft.com/office/drawing/2014/main" id="{5B15B782-8BD7-2041-8CDB-70B9D05C1A71}"/>
                  </a:ext>
                </a:extLst>
              </p:cNvPr>
              <p:cNvSpPr>
                <a:spLocks/>
              </p:cNvSpPr>
              <p:nvPr/>
            </p:nvSpPr>
            <p:spPr bwMode="auto">
              <a:xfrm>
                <a:off x="4913215" y="4625732"/>
                <a:ext cx="559698" cy="54485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path>
                </a:pathLst>
              </a:custGeom>
              <a:solidFill>
                <a:schemeClr val="tx2"/>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6" name="Freeform 405">
                <a:extLst>
                  <a:ext uri="{FF2B5EF4-FFF2-40B4-BE49-F238E27FC236}">
                    <a16:creationId xmlns:a16="http://schemas.microsoft.com/office/drawing/2014/main" id="{F0C11598-B26C-6D47-A9DC-AEABC3759E64}"/>
                  </a:ext>
                </a:extLst>
              </p:cNvPr>
              <p:cNvSpPr>
                <a:spLocks/>
              </p:cNvSpPr>
              <p:nvPr/>
            </p:nvSpPr>
            <p:spPr bwMode="auto">
              <a:xfrm>
                <a:off x="4650849" y="4854344"/>
                <a:ext cx="275473" cy="156216"/>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7" name="Freeform 406">
                <a:extLst>
                  <a:ext uri="{FF2B5EF4-FFF2-40B4-BE49-F238E27FC236}">
                    <a16:creationId xmlns:a16="http://schemas.microsoft.com/office/drawing/2014/main" id="{B87344A9-27F3-6243-A04E-DEFCDAA69E25}"/>
                  </a:ext>
                </a:extLst>
              </p:cNvPr>
              <p:cNvSpPr>
                <a:spLocks/>
              </p:cNvSpPr>
              <p:nvPr/>
            </p:nvSpPr>
            <p:spPr bwMode="auto">
              <a:xfrm>
                <a:off x="4650849" y="4854344"/>
                <a:ext cx="275473" cy="156216"/>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8" name="Freeform 407">
                <a:extLst>
                  <a:ext uri="{FF2B5EF4-FFF2-40B4-BE49-F238E27FC236}">
                    <a16:creationId xmlns:a16="http://schemas.microsoft.com/office/drawing/2014/main" id="{5378CD83-7733-9447-A7A9-BFA07A822664}"/>
                  </a:ext>
                </a:extLst>
              </p:cNvPr>
              <p:cNvSpPr>
                <a:spLocks/>
              </p:cNvSpPr>
              <p:nvPr/>
            </p:nvSpPr>
            <p:spPr bwMode="auto">
              <a:xfrm>
                <a:off x="4782029" y="4694315"/>
                <a:ext cx="249239" cy="228613"/>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9" name="Freeform 408">
                <a:extLst>
                  <a:ext uri="{FF2B5EF4-FFF2-40B4-BE49-F238E27FC236}">
                    <a16:creationId xmlns:a16="http://schemas.microsoft.com/office/drawing/2014/main" id="{C564650F-85C4-1140-8668-38684A054573}"/>
                  </a:ext>
                </a:extLst>
              </p:cNvPr>
              <p:cNvSpPr>
                <a:spLocks/>
              </p:cNvSpPr>
              <p:nvPr/>
            </p:nvSpPr>
            <p:spPr bwMode="auto">
              <a:xfrm>
                <a:off x="4782029" y="4694315"/>
                <a:ext cx="249239" cy="228613"/>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0" name="Freeform 409">
                <a:extLst>
                  <a:ext uri="{FF2B5EF4-FFF2-40B4-BE49-F238E27FC236}">
                    <a16:creationId xmlns:a16="http://schemas.microsoft.com/office/drawing/2014/main" id="{0F2A6D7F-E829-DD4D-B6EC-09FE0A0F150A}"/>
                  </a:ext>
                </a:extLst>
              </p:cNvPr>
              <p:cNvSpPr>
                <a:spLocks/>
              </p:cNvSpPr>
              <p:nvPr/>
            </p:nvSpPr>
            <p:spPr bwMode="auto">
              <a:xfrm>
                <a:off x="5101235" y="4347583"/>
                <a:ext cx="131179" cy="285765"/>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1" name="Freeform 410">
                <a:extLst>
                  <a:ext uri="{FF2B5EF4-FFF2-40B4-BE49-F238E27FC236}">
                    <a16:creationId xmlns:a16="http://schemas.microsoft.com/office/drawing/2014/main" id="{B8945F19-EFE2-AA47-8463-D49FA4D65483}"/>
                  </a:ext>
                </a:extLst>
              </p:cNvPr>
              <p:cNvSpPr>
                <a:spLocks/>
              </p:cNvSpPr>
              <p:nvPr/>
            </p:nvSpPr>
            <p:spPr bwMode="auto">
              <a:xfrm>
                <a:off x="5101235" y="4347583"/>
                <a:ext cx="131179" cy="285765"/>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8" name="Freeform 430">
                <a:extLst>
                  <a:ext uri="{FF2B5EF4-FFF2-40B4-BE49-F238E27FC236}">
                    <a16:creationId xmlns:a16="http://schemas.microsoft.com/office/drawing/2014/main" id="{618E6D59-F581-BA4B-B216-651F4C0C3C53}"/>
                  </a:ext>
                </a:extLst>
              </p:cNvPr>
              <p:cNvSpPr>
                <a:spLocks/>
              </p:cNvSpPr>
              <p:nvPr/>
            </p:nvSpPr>
            <p:spPr bwMode="auto">
              <a:xfrm>
                <a:off x="6334320" y="3795115"/>
                <a:ext cx="153046" cy="228613"/>
              </a:xfrm>
              <a:custGeom>
                <a:avLst/>
                <a:gdLst>
                  <a:gd name="T0" fmla="*/ 2147483647 w 35"/>
                  <a:gd name="T1" fmla="*/ 0 h 60"/>
                  <a:gd name="T2" fmla="*/ 2147483647 w 35"/>
                  <a:gd name="T3" fmla="*/ 2147483647 h 60"/>
                  <a:gd name="T4" fmla="*/ 2147483647 w 35"/>
                  <a:gd name="T5" fmla="*/ 2147483647 h 60"/>
                  <a:gd name="T6" fmla="*/ 0 w 35"/>
                  <a:gd name="T7" fmla="*/ 2147483647 h 60"/>
                  <a:gd name="T8" fmla="*/ 0 60000 65536"/>
                  <a:gd name="T9" fmla="*/ 0 60000 65536"/>
                  <a:gd name="T10" fmla="*/ 0 60000 65536"/>
                  <a:gd name="T11" fmla="*/ 0 60000 65536"/>
                  <a:gd name="T12" fmla="*/ 0 w 35"/>
                  <a:gd name="T13" fmla="*/ 0 h 60"/>
                  <a:gd name="T14" fmla="*/ 35 w 35"/>
                  <a:gd name="T15" fmla="*/ 60 h 60"/>
                </a:gdLst>
                <a:ahLst/>
                <a:cxnLst>
                  <a:cxn ang="T8">
                    <a:pos x="T0" y="T1"/>
                  </a:cxn>
                  <a:cxn ang="T9">
                    <a:pos x="T2" y="T3"/>
                  </a:cxn>
                  <a:cxn ang="T10">
                    <a:pos x="T4" y="T5"/>
                  </a:cxn>
                  <a:cxn ang="T11">
                    <a:pos x="T6" y="T7"/>
                  </a:cxn>
                </a:cxnLst>
                <a:rect l="T12" t="T13" r="T14" b="T15"/>
                <a:pathLst>
                  <a:path w="35" h="60">
                    <a:moveTo>
                      <a:pt x="21" y="0"/>
                    </a:moveTo>
                    <a:lnTo>
                      <a:pt x="35" y="22"/>
                    </a:lnTo>
                    <a:lnTo>
                      <a:pt x="21" y="53"/>
                    </a:lnTo>
                    <a:lnTo>
                      <a:pt x="0" y="60"/>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0" name="Freeform 432">
                <a:extLst>
                  <a:ext uri="{FF2B5EF4-FFF2-40B4-BE49-F238E27FC236}">
                    <a16:creationId xmlns:a16="http://schemas.microsoft.com/office/drawing/2014/main" id="{F68949A8-AB5B-F245-8B9D-D925CC44CBB7}"/>
                  </a:ext>
                </a:extLst>
              </p:cNvPr>
              <p:cNvSpPr>
                <a:spLocks/>
              </p:cNvSpPr>
              <p:nvPr/>
            </p:nvSpPr>
            <p:spPr bwMode="auto">
              <a:xfrm>
                <a:off x="5770250" y="5574462"/>
                <a:ext cx="174898" cy="133358"/>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1" name="Freeform 433">
                <a:extLst>
                  <a:ext uri="{FF2B5EF4-FFF2-40B4-BE49-F238E27FC236}">
                    <a16:creationId xmlns:a16="http://schemas.microsoft.com/office/drawing/2014/main" id="{0729EBAF-30DD-504C-BD29-DF1CF29C3CCD}"/>
                  </a:ext>
                </a:extLst>
              </p:cNvPr>
              <p:cNvSpPr>
                <a:spLocks/>
              </p:cNvSpPr>
              <p:nvPr/>
            </p:nvSpPr>
            <p:spPr bwMode="auto">
              <a:xfrm>
                <a:off x="5770250" y="5574462"/>
                <a:ext cx="174898" cy="133358"/>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2" name="Freeform 434">
                <a:extLst>
                  <a:ext uri="{FF2B5EF4-FFF2-40B4-BE49-F238E27FC236}">
                    <a16:creationId xmlns:a16="http://schemas.microsoft.com/office/drawing/2014/main" id="{35D50256-2856-0445-91B5-F7D40647D29F}"/>
                  </a:ext>
                </a:extLst>
              </p:cNvPr>
              <p:cNvSpPr>
                <a:spLocks/>
              </p:cNvSpPr>
              <p:nvPr/>
            </p:nvSpPr>
            <p:spPr bwMode="auto">
              <a:xfrm>
                <a:off x="2879928" y="3254065"/>
                <a:ext cx="625290" cy="388637"/>
              </a:xfrm>
              <a:custGeom>
                <a:avLst/>
                <a:gdLst>
                  <a:gd name="T0" fmla="*/ 2147483647 w 143"/>
                  <a:gd name="T1" fmla="*/ 2147483647 h 102"/>
                  <a:gd name="T2" fmla="*/ 2147483647 w 143"/>
                  <a:gd name="T3" fmla="*/ 2147483647 h 102"/>
                  <a:gd name="T4" fmla="*/ 2147483647 w 143"/>
                  <a:gd name="T5" fmla="*/ 2147483647 h 102"/>
                  <a:gd name="T6" fmla="*/ 2147483647 w 143"/>
                  <a:gd name="T7" fmla="*/ 2147483647 h 102"/>
                  <a:gd name="T8" fmla="*/ 2147483647 w 143"/>
                  <a:gd name="T9" fmla="*/ 2147483647 h 102"/>
                  <a:gd name="T10" fmla="*/ 2147483647 w 143"/>
                  <a:gd name="T11" fmla="*/ 0 h 102"/>
                  <a:gd name="T12" fmla="*/ 2147483647 w 143"/>
                  <a:gd name="T13" fmla="*/ 2147483647 h 102"/>
                  <a:gd name="T14" fmla="*/ 2147483647 w 143"/>
                  <a:gd name="T15" fmla="*/ 2147483647 h 102"/>
                  <a:gd name="T16" fmla="*/ 2147483647 w 143"/>
                  <a:gd name="T17" fmla="*/ 2147483647 h 102"/>
                  <a:gd name="T18" fmla="*/ 2147483647 w 143"/>
                  <a:gd name="T19" fmla="*/ 2147483647 h 102"/>
                  <a:gd name="T20" fmla="*/ 0 w 143"/>
                  <a:gd name="T21" fmla="*/ 2147483647 h 102"/>
                  <a:gd name="T22" fmla="*/ 0 w 143"/>
                  <a:gd name="T23" fmla="*/ 2147483647 h 102"/>
                  <a:gd name="T24" fmla="*/ 2147483647 w 143"/>
                  <a:gd name="T25" fmla="*/ 2147483647 h 102"/>
                  <a:gd name="T26" fmla="*/ 2147483647 w 143"/>
                  <a:gd name="T27" fmla="*/ 2147483647 h 102"/>
                  <a:gd name="T28" fmla="*/ 2147483647 w 143"/>
                  <a:gd name="T29" fmla="*/ 2147483647 h 102"/>
                  <a:gd name="T30" fmla="*/ 2147483647 w 143"/>
                  <a:gd name="T31" fmla="*/ 2147483647 h 102"/>
                  <a:gd name="T32" fmla="*/ 2147483647 w 143"/>
                  <a:gd name="T33" fmla="*/ 2147483647 h 102"/>
                  <a:gd name="T34" fmla="*/ 2147483647 w 143"/>
                  <a:gd name="T35" fmla="*/ 2147483647 h 102"/>
                  <a:gd name="T36" fmla="*/ 2147483647 w 143"/>
                  <a:gd name="T37" fmla="*/ 2147483647 h 102"/>
                  <a:gd name="T38" fmla="*/ 2147483647 w 143"/>
                  <a:gd name="T39" fmla="*/ 2147483647 h 102"/>
                  <a:gd name="T40" fmla="*/ 2147483647 w 143"/>
                  <a:gd name="T41" fmla="*/ 2147483647 h 102"/>
                  <a:gd name="T42" fmla="*/ 2147483647 w 143"/>
                  <a:gd name="T43" fmla="*/ 2147483647 h 102"/>
                  <a:gd name="T44" fmla="*/ 2147483647 w 143"/>
                  <a:gd name="T45" fmla="*/ 2147483647 h 102"/>
                  <a:gd name="T46" fmla="*/ 2147483647 w 143"/>
                  <a:gd name="T47" fmla="*/ 2147483647 h 102"/>
                  <a:gd name="T48" fmla="*/ 2147483647 w 143"/>
                  <a:gd name="T49" fmla="*/ 2147483647 h 102"/>
                  <a:gd name="T50" fmla="*/ 2147483647 w 143"/>
                  <a:gd name="T51" fmla="*/ 2147483647 h 102"/>
                  <a:gd name="T52" fmla="*/ 2147483647 w 143"/>
                  <a:gd name="T53" fmla="*/ 2147483647 h 102"/>
                  <a:gd name="T54" fmla="*/ 2147483647 w 143"/>
                  <a:gd name="T55" fmla="*/ 2147483647 h 102"/>
                  <a:gd name="T56" fmla="*/ 2147483647 w 143"/>
                  <a:gd name="T57" fmla="*/ 2147483647 h 102"/>
                  <a:gd name="T58" fmla="*/ 2147483647 w 143"/>
                  <a:gd name="T59" fmla="*/ 2147483647 h 102"/>
                  <a:gd name="T60" fmla="*/ 2147483647 w 143"/>
                  <a:gd name="T61" fmla="*/ 2147483647 h 102"/>
                  <a:gd name="T62" fmla="*/ 2147483647 w 143"/>
                  <a:gd name="T63" fmla="*/ 2147483647 h 102"/>
                  <a:gd name="T64" fmla="*/ 2147483647 w 143"/>
                  <a:gd name="T65" fmla="*/ 2147483647 h 102"/>
                  <a:gd name="T66" fmla="*/ 2147483647 w 143"/>
                  <a:gd name="T67" fmla="*/ 2147483647 h 102"/>
                  <a:gd name="T68" fmla="*/ 2147483647 w 143"/>
                  <a:gd name="T69" fmla="*/ 2147483647 h 102"/>
                  <a:gd name="T70" fmla="*/ 2147483647 w 143"/>
                  <a:gd name="T71" fmla="*/ 2147483647 h 102"/>
                  <a:gd name="T72" fmla="*/ 2147483647 w 143"/>
                  <a:gd name="T73" fmla="*/ 2147483647 h 102"/>
                  <a:gd name="T74" fmla="*/ 2147483647 w 143"/>
                  <a:gd name="T75" fmla="*/ 2147483647 h 102"/>
                  <a:gd name="T76" fmla="*/ 2147483647 w 143"/>
                  <a:gd name="T77" fmla="*/ 2147483647 h 102"/>
                  <a:gd name="T78" fmla="*/ 2147483647 w 143"/>
                  <a:gd name="T79" fmla="*/ 2147483647 h 102"/>
                  <a:gd name="T80" fmla="*/ 2147483647 w 143"/>
                  <a:gd name="T81" fmla="*/ 2147483647 h 102"/>
                  <a:gd name="T82" fmla="*/ 2147483647 w 143"/>
                  <a:gd name="T83" fmla="*/ 2147483647 h 102"/>
                  <a:gd name="T84" fmla="*/ 2147483647 w 143"/>
                  <a:gd name="T85" fmla="*/ 2147483647 h 102"/>
                  <a:gd name="T86" fmla="*/ 2147483647 w 143"/>
                  <a:gd name="T87" fmla="*/ 2147483647 h 102"/>
                  <a:gd name="T88" fmla="*/ 2147483647 w 143"/>
                  <a:gd name="T89" fmla="*/ 2147483647 h 102"/>
                  <a:gd name="T90" fmla="*/ 2147483647 w 143"/>
                  <a:gd name="T91" fmla="*/ 2147483647 h 102"/>
                  <a:gd name="T92" fmla="*/ 2147483647 w 143"/>
                  <a:gd name="T93" fmla="*/ 2147483647 h 102"/>
                  <a:gd name="T94" fmla="*/ 2147483647 w 143"/>
                  <a:gd name="T95" fmla="*/ 2147483647 h 102"/>
                  <a:gd name="T96" fmla="*/ 2147483647 w 143"/>
                  <a:gd name="T97" fmla="*/ 2147483647 h 102"/>
                  <a:gd name="T98" fmla="*/ 2147483647 w 143"/>
                  <a:gd name="T99" fmla="*/ 2147483647 h 102"/>
                  <a:gd name="T100" fmla="*/ 2147483647 w 143"/>
                  <a:gd name="T101" fmla="*/ 2147483647 h 102"/>
                  <a:gd name="T102" fmla="*/ 2147483647 w 143"/>
                  <a:gd name="T103" fmla="*/ 2147483647 h 102"/>
                  <a:gd name="T104" fmla="*/ 2147483647 w 143"/>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2"/>
                  <a:gd name="T161" fmla="*/ 143 w 143"/>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2">
                    <a:moveTo>
                      <a:pt x="55" y="22"/>
                    </a:moveTo>
                    <a:lnTo>
                      <a:pt x="52" y="30"/>
                    </a:lnTo>
                    <a:lnTo>
                      <a:pt x="40" y="34"/>
                    </a:lnTo>
                    <a:lnTo>
                      <a:pt x="38" y="22"/>
                    </a:lnTo>
                    <a:lnTo>
                      <a:pt x="25" y="5"/>
                    </a:lnTo>
                    <a:lnTo>
                      <a:pt x="17" y="0"/>
                    </a:lnTo>
                    <a:lnTo>
                      <a:pt x="15" y="10"/>
                    </a:lnTo>
                    <a:lnTo>
                      <a:pt x="18" y="19"/>
                    </a:lnTo>
                    <a:lnTo>
                      <a:pt x="18" y="20"/>
                    </a:lnTo>
                    <a:lnTo>
                      <a:pt x="8" y="20"/>
                    </a:lnTo>
                    <a:lnTo>
                      <a:pt x="0" y="22"/>
                    </a:lnTo>
                    <a:lnTo>
                      <a:pt x="0" y="30"/>
                    </a:lnTo>
                    <a:lnTo>
                      <a:pt x="10" y="35"/>
                    </a:lnTo>
                    <a:lnTo>
                      <a:pt x="28" y="44"/>
                    </a:lnTo>
                    <a:lnTo>
                      <a:pt x="38" y="50"/>
                    </a:lnTo>
                    <a:lnTo>
                      <a:pt x="35" y="54"/>
                    </a:lnTo>
                    <a:lnTo>
                      <a:pt x="27" y="54"/>
                    </a:lnTo>
                    <a:lnTo>
                      <a:pt x="8" y="57"/>
                    </a:lnTo>
                    <a:lnTo>
                      <a:pt x="8" y="59"/>
                    </a:lnTo>
                    <a:lnTo>
                      <a:pt x="22" y="65"/>
                    </a:lnTo>
                    <a:lnTo>
                      <a:pt x="28" y="69"/>
                    </a:lnTo>
                    <a:lnTo>
                      <a:pt x="35" y="70"/>
                    </a:lnTo>
                    <a:lnTo>
                      <a:pt x="30" y="79"/>
                    </a:lnTo>
                    <a:lnTo>
                      <a:pt x="27" y="87"/>
                    </a:lnTo>
                    <a:lnTo>
                      <a:pt x="38" y="97"/>
                    </a:lnTo>
                    <a:lnTo>
                      <a:pt x="57" y="102"/>
                    </a:lnTo>
                    <a:lnTo>
                      <a:pt x="68" y="95"/>
                    </a:lnTo>
                    <a:lnTo>
                      <a:pt x="83" y="90"/>
                    </a:lnTo>
                    <a:lnTo>
                      <a:pt x="102" y="92"/>
                    </a:lnTo>
                    <a:lnTo>
                      <a:pt x="115" y="84"/>
                    </a:lnTo>
                    <a:lnTo>
                      <a:pt x="122" y="77"/>
                    </a:lnTo>
                    <a:lnTo>
                      <a:pt x="132" y="74"/>
                    </a:lnTo>
                    <a:lnTo>
                      <a:pt x="138" y="62"/>
                    </a:lnTo>
                    <a:lnTo>
                      <a:pt x="142" y="52"/>
                    </a:lnTo>
                    <a:lnTo>
                      <a:pt x="143" y="47"/>
                    </a:lnTo>
                    <a:lnTo>
                      <a:pt x="138" y="39"/>
                    </a:lnTo>
                    <a:lnTo>
                      <a:pt x="133" y="35"/>
                    </a:lnTo>
                    <a:lnTo>
                      <a:pt x="123" y="35"/>
                    </a:lnTo>
                    <a:lnTo>
                      <a:pt x="132" y="24"/>
                    </a:lnTo>
                    <a:lnTo>
                      <a:pt x="128" y="15"/>
                    </a:lnTo>
                    <a:lnTo>
                      <a:pt x="120" y="15"/>
                    </a:lnTo>
                    <a:lnTo>
                      <a:pt x="108" y="20"/>
                    </a:lnTo>
                    <a:lnTo>
                      <a:pt x="100" y="17"/>
                    </a:lnTo>
                    <a:lnTo>
                      <a:pt x="93" y="15"/>
                    </a:lnTo>
                    <a:lnTo>
                      <a:pt x="87" y="22"/>
                    </a:lnTo>
                    <a:lnTo>
                      <a:pt x="83" y="29"/>
                    </a:lnTo>
                    <a:lnTo>
                      <a:pt x="77" y="25"/>
                    </a:lnTo>
                    <a:lnTo>
                      <a:pt x="68" y="15"/>
                    </a:lnTo>
                    <a:lnTo>
                      <a:pt x="67" y="20"/>
                    </a:lnTo>
                    <a:lnTo>
                      <a:pt x="63" y="22"/>
                    </a:lnTo>
                    <a:lnTo>
                      <a:pt x="58" y="17"/>
                    </a:lnTo>
                    <a:lnTo>
                      <a:pt x="55" y="22"/>
                    </a:lnTo>
                  </a:path>
                </a:pathLst>
              </a:custGeom>
              <a:solidFill>
                <a:schemeClr val="accent4">
                  <a:lumMod val="40000"/>
                  <a:lumOff val="60000"/>
                </a:schemeClr>
              </a:solidFill>
              <a:ln w="3175">
                <a:solidFill>
                  <a:schemeClr val="bg1"/>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
          <p:nvSpPr>
            <p:cNvPr id="103" name="Freeform 387">
              <a:extLst>
                <a:ext uri="{FF2B5EF4-FFF2-40B4-BE49-F238E27FC236}">
                  <a16:creationId xmlns:a16="http://schemas.microsoft.com/office/drawing/2014/main" id="{7C281219-8D86-E249-AA51-F0CF9397FB4F}"/>
                </a:ext>
              </a:extLst>
            </p:cNvPr>
            <p:cNvSpPr>
              <a:spLocks/>
            </p:cNvSpPr>
            <p:nvPr/>
          </p:nvSpPr>
          <p:spPr bwMode="auto">
            <a:xfrm>
              <a:off x="4700382" y="5108696"/>
              <a:ext cx="1078897" cy="873501"/>
            </a:xfrm>
            <a:custGeom>
              <a:avLst/>
              <a:gdLst>
                <a:gd name="T0" fmla="*/ 2147483647 w 183"/>
                <a:gd name="T1" fmla="*/ 2147483647 h 177"/>
                <a:gd name="T2" fmla="*/ 2147483647 w 183"/>
                <a:gd name="T3" fmla="*/ 2147483647 h 177"/>
                <a:gd name="T4" fmla="*/ 2147483647 w 183"/>
                <a:gd name="T5" fmla="*/ 2147483647 h 177"/>
                <a:gd name="T6" fmla="*/ 2147483647 w 183"/>
                <a:gd name="T7" fmla="*/ 2147483647 h 177"/>
                <a:gd name="T8" fmla="*/ 0 w 183"/>
                <a:gd name="T9" fmla="*/ 2147483647 h 177"/>
                <a:gd name="T10" fmla="*/ 0 w 183"/>
                <a:gd name="T11" fmla="*/ 2147483647 h 177"/>
                <a:gd name="T12" fmla="*/ 2147483647 w 183"/>
                <a:gd name="T13" fmla="*/ 2147483647 h 177"/>
                <a:gd name="T14" fmla="*/ 2147483647 w 183"/>
                <a:gd name="T15" fmla="*/ 2147483647 h 177"/>
                <a:gd name="T16" fmla="*/ 2147483647 w 183"/>
                <a:gd name="T17" fmla="*/ 2147483647 h 177"/>
                <a:gd name="T18" fmla="*/ 2147483647 w 183"/>
                <a:gd name="T19" fmla="*/ 2147483647 h 177"/>
                <a:gd name="T20" fmla="*/ 2147483647 w 183"/>
                <a:gd name="T21" fmla="*/ 2147483647 h 177"/>
                <a:gd name="T22" fmla="*/ 2147483647 w 183"/>
                <a:gd name="T23" fmla="*/ 2147483647 h 177"/>
                <a:gd name="T24" fmla="*/ 2147483647 w 183"/>
                <a:gd name="T25" fmla="*/ 2147483647 h 177"/>
                <a:gd name="T26" fmla="*/ 2147483647 w 183"/>
                <a:gd name="T27" fmla="*/ 2147483647 h 177"/>
                <a:gd name="T28" fmla="*/ 2147483647 w 183"/>
                <a:gd name="T29" fmla="*/ 2147483647 h 177"/>
                <a:gd name="T30" fmla="*/ 2147483647 w 183"/>
                <a:gd name="T31" fmla="*/ 2147483647 h 177"/>
                <a:gd name="T32" fmla="*/ 2147483647 w 183"/>
                <a:gd name="T33" fmla="*/ 2147483647 h 177"/>
                <a:gd name="T34" fmla="*/ 2147483647 w 183"/>
                <a:gd name="T35" fmla="*/ 2147483647 h 177"/>
                <a:gd name="T36" fmla="*/ 2147483647 w 183"/>
                <a:gd name="T37" fmla="*/ 2147483647 h 177"/>
                <a:gd name="T38" fmla="*/ 2147483647 w 183"/>
                <a:gd name="T39" fmla="*/ 2147483647 h 177"/>
                <a:gd name="T40" fmla="*/ 2147483647 w 183"/>
                <a:gd name="T41" fmla="*/ 2147483647 h 177"/>
                <a:gd name="T42" fmla="*/ 2147483647 w 183"/>
                <a:gd name="T43" fmla="*/ 2147483647 h 177"/>
                <a:gd name="T44" fmla="*/ 2147483647 w 183"/>
                <a:gd name="T45" fmla="*/ 2147483647 h 177"/>
                <a:gd name="T46" fmla="*/ 2147483647 w 183"/>
                <a:gd name="T47" fmla="*/ 2147483647 h 177"/>
                <a:gd name="T48" fmla="*/ 2147483647 w 183"/>
                <a:gd name="T49" fmla="*/ 2147483647 h 177"/>
                <a:gd name="T50" fmla="*/ 2147483647 w 183"/>
                <a:gd name="T51" fmla="*/ 2147483647 h 177"/>
                <a:gd name="T52" fmla="*/ 2147483647 w 183"/>
                <a:gd name="T53" fmla="*/ 2147483647 h 177"/>
                <a:gd name="T54" fmla="*/ 2147483647 w 183"/>
                <a:gd name="T55" fmla="*/ 2147483647 h 177"/>
                <a:gd name="T56" fmla="*/ 2147483647 w 183"/>
                <a:gd name="T57" fmla="*/ 2147483647 h 177"/>
                <a:gd name="T58" fmla="*/ 2147483647 w 183"/>
                <a:gd name="T59" fmla="*/ 2147483647 h 177"/>
                <a:gd name="T60" fmla="*/ 2147483647 w 183"/>
                <a:gd name="T61" fmla="*/ 2147483647 h 177"/>
                <a:gd name="T62" fmla="*/ 2147483647 w 183"/>
                <a:gd name="T63" fmla="*/ 2147483647 h 177"/>
                <a:gd name="T64" fmla="*/ 2147483647 w 183"/>
                <a:gd name="T65" fmla="*/ 2147483647 h 177"/>
                <a:gd name="T66" fmla="*/ 2147483647 w 183"/>
                <a:gd name="T67" fmla="*/ 2147483647 h 177"/>
                <a:gd name="T68" fmla="*/ 2147483647 w 183"/>
                <a:gd name="T69" fmla="*/ 2147483647 h 177"/>
                <a:gd name="T70" fmla="*/ 2147483647 w 183"/>
                <a:gd name="T71" fmla="*/ 2147483647 h 177"/>
                <a:gd name="T72" fmla="*/ 2147483647 w 183"/>
                <a:gd name="T73" fmla="*/ 2147483647 h 177"/>
                <a:gd name="T74" fmla="*/ 2147483647 w 183"/>
                <a:gd name="T75" fmla="*/ 2147483647 h 177"/>
                <a:gd name="T76" fmla="*/ 2147483647 w 183"/>
                <a:gd name="T77" fmla="*/ 2147483647 h 177"/>
                <a:gd name="T78" fmla="*/ 2147483647 w 183"/>
                <a:gd name="T79" fmla="*/ 0 h 177"/>
                <a:gd name="T80" fmla="*/ 2147483647 w 183"/>
                <a:gd name="T81" fmla="*/ 2147483647 h 177"/>
                <a:gd name="T82" fmla="*/ 2147483647 w 183"/>
                <a:gd name="T83" fmla="*/ 2147483647 h 177"/>
                <a:gd name="T84" fmla="*/ 2147483647 w 183"/>
                <a:gd name="T85" fmla="*/ 0 h 177"/>
                <a:gd name="T86" fmla="*/ 2147483647 w 183"/>
                <a:gd name="T87" fmla="*/ 2147483647 h 177"/>
                <a:gd name="T88" fmla="*/ 2147483647 w 183"/>
                <a:gd name="T89" fmla="*/ 2147483647 h 177"/>
                <a:gd name="T90" fmla="*/ 2147483647 w 183"/>
                <a:gd name="T91" fmla="*/ 2147483647 h 177"/>
                <a:gd name="T92" fmla="*/ 2147483647 w 183"/>
                <a:gd name="T93" fmla="*/ 2147483647 h 177"/>
                <a:gd name="T94" fmla="*/ 2147483647 w 183"/>
                <a:gd name="T95" fmla="*/ 2147483647 h 177"/>
                <a:gd name="T96" fmla="*/ 2147483647 w 183"/>
                <a:gd name="T97" fmla="*/ 2147483647 h 177"/>
                <a:gd name="T98" fmla="*/ 2147483647 w 183"/>
                <a:gd name="T99" fmla="*/ 2147483647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77"/>
                <a:gd name="T152" fmla="*/ 183 w 183"/>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77">
                  <a:moveTo>
                    <a:pt x="14" y="25"/>
                  </a:moveTo>
                  <a:lnTo>
                    <a:pt x="12" y="35"/>
                  </a:lnTo>
                  <a:lnTo>
                    <a:pt x="5" y="37"/>
                  </a:lnTo>
                  <a:lnTo>
                    <a:pt x="2" y="49"/>
                  </a:lnTo>
                  <a:lnTo>
                    <a:pt x="0" y="55"/>
                  </a:lnTo>
                  <a:lnTo>
                    <a:pt x="0" y="68"/>
                  </a:lnTo>
                  <a:lnTo>
                    <a:pt x="9" y="63"/>
                  </a:lnTo>
                  <a:lnTo>
                    <a:pt x="17" y="60"/>
                  </a:lnTo>
                  <a:lnTo>
                    <a:pt x="32" y="55"/>
                  </a:lnTo>
                  <a:lnTo>
                    <a:pt x="49" y="49"/>
                  </a:lnTo>
                  <a:lnTo>
                    <a:pt x="73" y="55"/>
                  </a:lnTo>
                  <a:lnTo>
                    <a:pt x="80" y="68"/>
                  </a:lnTo>
                  <a:lnTo>
                    <a:pt x="80" y="78"/>
                  </a:lnTo>
                  <a:lnTo>
                    <a:pt x="115" y="117"/>
                  </a:lnTo>
                  <a:lnTo>
                    <a:pt x="133" y="118"/>
                  </a:lnTo>
                  <a:lnTo>
                    <a:pt x="152" y="135"/>
                  </a:lnTo>
                  <a:lnTo>
                    <a:pt x="158" y="153"/>
                  </a:lnTo>
                  <a:lnTo>
                    <a:pt x="150" y="165"/>
                  </a:lnTo>
                  <a:lnTo>
                    <a:pt x="152" y="177"/>
                  </a:lnTo>
                  <a:lnTo>
                    <a:pt x="168" y="157"/>
                  </a:lnTo>
                  <a:lnTo>
                    <a:pt x="163" y="138"/>
                  </a:lnTo>
                  <a:lnTo>
                    <a:pt x="165" y="123"/>
                  </a:lnTo>
                  <a:lnTo>
                    <a:pt x="175" y="135"/>
                  </a:lnTo>
                  <a:lnTo>
                    <a:pt x="183" y="140"/>
                  </a:lnTo>
                  <a:lnTo>
                    <a:pt x="183" y="128"/>
                  </a:lnTo>
                  <a:lnTo>
                    <a:pt x="165" y="110"/>
                  </a:lnTo>
                  <a:lnTo>
                    <a:pt x="158" y="110"/>
                  </a:lnTo>
                  <a:lnTo>
                    <a:pt x="152" y="98"/>
                  </a:lnTo>
                  <a:lnTo>
                    <a:pt x="140" y="92"/>
                  </a:lnTo>
                  <a:lnTo>
                    <a:pt x="128" y="85"/>
                  </a:lnTo>
                  <a:lnTo>
                    <a:pt x="115" y="75"/>
                  </a:lnTo>
                  <a:lnTo>
                    <a:pt x="103" y="62"/>
                  </a:lnTo>
                  <a:lnTo>
                    <a:pt x="97" y="49"/>
                  </a:lnTo>
                  <a:lnTo>
                    <a:pt x="97" y="44"/>
                  </a:lnTo>
                  <a:lnTo>
                    <a:pt x="97" y="30"/>
                  </a:lnTo>
                  <a:lnTo>
                    <a:pt x="103" y="30"/>
                  </a:lnTo>
                  <a:lnTo>
                    <a:pt x="110" y="19"/>
                  </a:lnTo>
                  <a:lnTo>
                    <a:pt x="115" y="12"/>
                  </a:lnTo>
                  <a:lnTo>
                    <a:pt x="115" y="7"/>
                  </a:lnTo>
                  <a:lnTo>
                    <a:pt x="92" y="0"/>
                  </a:lnTo>
                  <a:lnTo>
                    <a:pt x="85" y="12"/>
                  </a:lnTo>
                  <a:lnTo>
                    <a:pt x="67" y="7"/>
                  </a:lnTo>
                  <a:lnTo>
                    <a:pt x="60" y="0"/>
                  </a:lnTo>
                  <a:lnTo>
                    <a:pt x="49" y="12"/>
                  </a:lnTo>
                  <a:lnTo>
                    <a:pt x="39" y="12"/>
                  </a:lnTo>
                  <a:lnTo>
                    <a:pt x="35" y="24"/>
                  </a:lnTo>
                  <a:lnTo>
                    <a:pt x="27" y="30"/>
                  </a:lnTo>
                  <a:lnTo>
                    <a:pt x="19" y="30"/>
                  </a:lnTo>
                  <a:lnTo>
                    <a:pt x="14" y="25"/>
                  </a:lnTo>
                  <a:close/>
                </a:path>
              </a:pathLst>
            </a:custGeom>
            <a:solidFill>
              <a:schemeClr val="accent4">
                <a:lumMod val="40000"/>
                <a:lumOff val="60000"/>
              </a:schemeClr>
            </a:solidFill>
            <a:ln w="3175">
              <a:solidFill>
                <a:schemeClr val="bg1"/>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Tree>
    <p:extLst>
      <p:ext uri="{BB962C8B-B14F-4D97-AF65-F5344CB8AC3E}">
        <p14:creationId xmlns:p14="http://schemas.microsoft.com/office/powerpoint/2010/main" val="3950448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Grafik 484">
            <a:extLst>
              <a:ext uri="{FF2B5EF4-FFF2-40B4-BE49-F238E27FC236}">
                <a16:creationId xmlns:a16="http://schemas.microsoft.com/office/drawing/2014/main" id="{F58BDE40-3B02-4A4F-8BBA-3855AB43FCA5}"/>
              </a:ext>
            </a:extLst>
          </p:cNvPr>
          <p:cNvPicPr>
            <a:picLocks noChangeAspect="1"/>
          </p:cNvPicPr>
          <p:nvPr/>
        </p:nvPicPr>
        <p:blipFill>
          <a:blip r:embed="rId5">
            <a:grayscl/>
            <a:alphaModFix amt="35000"/>
          </a:blip>
          <a:stretch>
            <a:fillRect/>
          </a:stretch>
        </p:blipFill>
        <p:spPr>
          <a:xfrm>
            <a:off x="971999" y="2081283"/>
            <a:ext cx="4382359" cy="3943340"/>
          </a:xfrm>
          <a:prstGeom prst="rect">
            <a:avLst/>
          </a:prstGeom>
        </p:spPr>
      </p:pic>
      <p:graphicFrame>
        <p:nvGraphicFramePr>
          <p:cNvPr id="3" name="Object 2" hidden="1">
            <a:extLst>
              <a:ext uri="{FF2B5EF4-FFF2-40B4-BE49-F238E27FC236}">
                <a16:creationId xmlns:a16="http://schemas.microsoft.com/office/drawing/2014/main" id="{F6E54E23-CABD-4BB3-82A5-A86A43252C54}"/>
              </a:ext>
            </a:extLst>
          </p:cNvPr>
          <p:cNvGraphicFramePr>
            <a:graphicFrameLocks noChangeAspect="1"/>
          </p:cNvGraphicFramePr>
          <p:nvPr>
            <p:custDataLst>
              <p:tags r:id="rId2"/>
            </p:custDataLst>
            <p:extLst>
              <p:ext uri="{D42A27DB-BD31-4B8C-83A1-F6EECF244321}">
                <p14:modId xmlns:p14="http://schemas.microsoft.com/office/powerpoint/2010/main" val="4278603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98" name="think-cell Folie" r:id="rId6" imgW="384" imgH="385" progId="TCLayout.ActiveDocument.1">
                  <p:embed/>
                </p:oleObj>
              </mc:Choice>
              <mc:Fallback>
                <p:oleObj name="think-cell Folie" r:id="rId6" imgW="384" imgH="385" progId="TCLayout.ActiveDocument.1">
                  <p:embed/>
                  <p:pic>
                    <p:nvPicPr>
                      <p:cNvPr id="3" name="Object 2" hidden="1">
                        <a:extLst>
                          <a:ext uri="{FF2B5EF4-FFF2-40B4-BE49-F238E27FC236}">
                            <a16:creationId xmlns:a16="http://schemas.microsoft.com/office/drawing/2014/main" id="{F6E54E23-CABD-4BB3-82A5-A86A43252C5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DD978F-69BB-4683-9423-3FDFC3DAE90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Arial" panose="020B0604020202020204" pitchFamily="34" charset="0"/>
              <a:ea typeface="ＭＳ Ｐゴシック" panose="020B0600070205080204" pitchFamily="34" charset="-128"/>
              <a:cs typeface="+mj-cs"/>
              <a:sym typeface="Arial" panose="020B0604020202020204" pitchFamily="34" charset="0"/>
            </a:endParaRPr>
          </a:p>
        </p:txBody>
      </p:sp>
      <p:grpSp>
        <p:nvGrpSpPr>
          <p:cNvPr id="568" name="Gruppieren 5">
            <a:extLst>
              <a:ext uri="{FF2B5EF4-FFF2-40B4-BE49-F238E27FC236}">
                <a16:creationId xmlns:a16="http://schemas.microsoft.com/office/drawing/2014/main" id="{478EFAB2-9EB4-4C9A-A9D9-592B67EE3E71}"/>
              </a:ext>
            </a:extLst>
          </p:cNvPr>
          <p:cNvGrpSpPr/>
          <p:nvPr/>
        </p:nvGrpSpPr>
        <p:grpSpPr>
          <a:xfrm>
            <a:off x="896336" y="2542229"/>
            <a:ext cx="4446605" cy="2783681"/>
            <a:chOff x="268342" y="732101"/>
            <a:chExt cx="8893175" cy="6049963"/>
          </a:xfrm>
          <a:solidFill>
            <a:schemeClr val="accent1"/>
          </a:solidFill>
        </p:grpSpPr>
        <p:sp>
          <p:nvSpPr>
            <p:cNvPr id="569" name="Freeform 2">
              <a:extLst>
                <a:ext uri="{FF2B5EF4-FFF2-40B4-BE49-F238E27FC236}">
                  <a16:creationId xmlns:a16="http://schemas.microsoft.com/office/drawing/2014/main" id="{E761CC34-4B44-4837-84D6-0FB9AC24C0A3}"/>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0" name="Freeform 3">
              <a:extLst>
                <a:ext uri="{FF2B5EF4-FFF2-40B4-BE49-F238E27FC236}">
                  <a16:creationId xmlns:a16="http://schemas.microsoft.com/office/drawing/2014/main" id="{62038827-2F1C-4475-AAB7-AE21F639BA51}"/>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1" name="Freeform 4">
              <a:extLst>
                <a:ext uri="{FF2B5EF4-FFF2-40B4-BE49-F238E27FC236}">
                  <a16:creationId xmlns:a16="http://schemas.microsoft.com/office/drawing/2014/main" id="{4D964B80-EF8F-407B-9E44-1ACFA41E37B2}"/>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2" name="Freeform 5">
              <a:extLst>
                <a:ext uri="{FF2B5EF4-FFF2-40B4-BE49-F238E27FC236}">
                  <a16:creationId xmlns:a16="http://schemas.microsoft.com/office/drawing/2014/main" id="{F78A7F82-5139-4E4F-882C-E8B4E54BDB60}"/>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3" name="Freeform 6">
              <a:extLst>
                <a:ext uri="{FF2B5EF4-FFF2-40B4-BE49-F238E27FC236}">
                  <a16:creationId xmlns:a16="http://schemas.microsoft.com/office/drawing/2014/main" id="{462E4217-E47F-486F-AF8A-18C9BD1C2598}"/>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4" name="Freeform 7">
              <a:extLst>
                <a:ext uri="{FF2B5EF4-FFF2-40B4-BE49-F238E27FC236}">
                  <a16:creationId xmlns:a16="http://schemas.microsoft.com/office/drawing/2014/main" id="{2027DEC5-2AF9-4AA9-B39D-895C0C70FF6E}"/>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5" name="Freeform 8">
              <a:extLst>
                <a:ext uri="{FF2B5EF4-FFF2-40B4-BE49-F238E27FC236}">
                  <a16:creationId xmlns:a16="http://schemas.microsoft.com/office/drawing/2014/main" id="{D267D1BE-9EE2-40A7-9942-87C1EE8505F5}"/>
                </a:ext>
              </a:extLst>
            </p:cNvPr>
            <p:cNvSpPr>
              <a:spLocks/>
            </p:cNvSpPr>
            <p:nvPr/>
          </p:nvSpPr>
          <p:spPr bwMode="auto">
            <a:xfrm>
              <a:off x="8423416" y="4052388"/>
              <a:ext cx="22711" cy="15144"/>
            </a:xfrm>
            <a:custGeom>
              <a:avLst/>
              <a:gdLst>
                <a:gd name="T0" fmla="*/ 2147483647 w 12"/>
                <a:gd name="T1" fmla="*/ 0 h 8"/>
                <a:gd name="T2" fmla="*/ 0 w 12"/>
                <a:gd name="T3" fmla="*/ 2147483647 h 8"/>
                <a:gd name="T4" fmla="*/ 2147483647 w 12"/>
                <a:gd name="T5" fmla="*/ 2147483647 h 8"/>
                <a:gd name="T6" fmla="*/ 2147483647 w 12"/>
                <a:gd name="T7" fmla="*/ 2147483647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5" y="0"/>
                  </a:moveTo>
                  <a:lnTo>
                    <a:pt x="0" y="8"/>
                  </a:lnTo>
                  <a:lnTo>
                    <a:pt x="4" y="8"/>
                  </a:lnTo>
                  <a:lnTo>
                    <a:pt x="12"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6" name="Freeform 9">
              <a:extLst>
                <a:ext uri="{FF2B5EF4-FFF2-40B4-BE49-F238E27FC236}">
                  <a16:creationId xmlns:a16="http://schemas.microsoft.com/office/drawing/2014/main" id="{3E304F8C-4385-4402-B8D0-3864720B0DE5}"/>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7" name="Freeform 10">
              <a:extLst>
                <a:ext uri="{FF2B5EF4-FFF2-40B4-BE49-F238E27FC236}">
                  <a16:creationId xmlns:a16="http://schemas.microsoft.com/office/drawing/2014/main" id="{86622B30-F063-4B4B-8330-59EC12EEFBE5}"/>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8" name="Freeform 11">
              <a:extLst>
                <a:ext uri="{FF2B5EF4-FFF2-40B4-BE49-F238E27FC236}">
                  <a16:creationId xmlns:a16="http://schemas.microsoft.com/office/drawing/2014/main" id="{1B929AD4-A2B4-4A49-AED3-5BFF1E78E0B6}"/>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9" name="Freeform 12">
              <a:extLst>
                <a:ext uri="{FF2B5EF4-FFF2-40B4-BE49-F238E27FC236}">
                  <a16:creationId xmlns:a16="http://schemas.microsoft.com/office/drawing/2014/main" id="{F90717AE-DACE-464B-B567-8A5215E5504C}"/>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0" name="Freeform 13">
              <a:extLst>
                <a:ext uri="{FF2B5EF4-FFF2-40B4-BE49-F238E27FC236}">
                  <a16:creationId xmlns:a16="http://schemas.microsoft.com/office/drawing/2014/main" id="{1F31A94D-3FFD-4DDE-8C28-BA2FB56FC0D1}"/>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1" name="Freeform 14">
              <a:extLst>
                <a:ext uri="{FF2B5EF4-FFF2-40B4-BE49-F238E27FC236}">
                  <a16:creationId xmlns:a16="http://schemas.microsoft.com/office/drawing/2014/main" id="{0C74C3BF-3341-418A-8F82-90F0B72EA1B8}"/>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2" name="Freeform 15">
              <a:extLst>
                <a:ext uri="{FF2B5EF4-FFF2-40B4-BE49-F238E27FC236}">
                  <a16:creationId xmlns:a16="http://schemas.microsoft.com/office/drawing/2014/main" id="{9B1AF1E3-FD13-4E39-AD39-BE0111D68E13}"/>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3" name="Freeform 16">
              <a:extLst>
                <a:ext uri="{FF2B5EF4-FFF2-40B4-BE49-F238E27FC236}">
                  <a16:creationId xmlns:a16="http://schemas.microsoft.com/office/drawing/2014/main" id="{6CB1385F-CC6F-4B7C-98C5-77BE939054D2}"/>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4" name="Freeform 17">
              <a:extLst>
                <a:ext uri="{FF2B5EF4-FFF2-40B4-BE49-F238E27FC236}">
                  <a16:creationId xmlns:a16="http://schemas.microsoft.com/office/drawing/2014/main" id="{8D087FAE-A57C-4744-8EB6-A802EE9797A6}"/>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5" name="Freeform 18">
              <a:extLst>
                <a:ext uri="{FF2B5EF4-FFF2-40B4-BE49-F238E27FC236}">
                  <a16:creationId xmlns:a16="http://schemas.microsoft.com/office/drawing/2014/main" id="{4EFAEC41-DA6B-40A6-B23A-278205C9479E}"/>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6" name="Freeform 19">
              <a:extLst>
                <a:ext uri="{FF2B5EF4-FFF2-40B4-BE49-F238E27FC236}">
                  <a16:creationId xmlns:a16="http://schemas.microsoft.com/office/drawing/2014/main" id="{22FE8178-950A-48AF-9320-6040B25A5E7C}"/>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7" name="Freeform 20">
              <a:extLst>
                <a:ext uri="{FF2B5EF4-FFF2-40B4-BE49-F238E27FC236}">
                  <a16:creationId xmlns:a16="http://schemas.microsoft.com/office/drawing/2014/main" id="{82509A96-BBFD-4668-9758-28227CC2464F}"/>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8" name="Freeform 21">
              <a:extLst>
                <a:ext uri="{FF2B5EF4-FFF2-40B4-BE49-F238E27FC236}">
                  <a16:creationId xmlns:a16="http://schemas.microsoft.com/office/drawing/2014/main" id="{FC98E427-1F6F-4EBF-B50C-FC123CEDE864}"/>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9" name="Freeform 22">
              <a:extLst>
                <a:ext uri="{FF2B5EF4-FFF2-40B4-BE49-F238E27FC236}">
                  <a16:creationId xmlns:a16="http://schemas.microsoft.com/office/drawing/2014/main" id="{1F39E78E-4092-4681-B40C-35519E5DD3B6}"/>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0" name="Freeform 23">
              <a:extLst>
                <a:ext uri="{FF2B5EF4-FFF2-40B4-BE49-F238E27FC236}">
                  <a16:creationId xmlns:a16="http://schemas.microsoft.com/office/drawing/2014/main" id="{5AA1E26D-2751-4BB6-A98F-986C4CB84F53}"/>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1" name="Freeform 24">
              <a:extLst>
                <a:ext uri="{FF2B5EF4-FFF2-40B4-BE49-F238E27FC236}">
                  <a16:creationId xmlns:a16="http://schemas.microsoft.com/office/drawing/2014/main" id="{331AA6F1-566F-47F8-BA52-6D4B6ADBEBD9}"/>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2" name="Freeform 25">
              <a:extLst>
                <a:ext uri="{FF2B5EF4-FFF2-40B4-BE49-F238E27FC236}">
                  <a16:creationId xmlns:a16="http://schemas.microsoft.com/office/drawing/2014/main" id="{4CC551D9-9FB7-424E-A165-0331009C5C79}"/>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3" name="Freeform 26">
              <a:extLst>
                <a:ext uri="{FF2B5EF4-FFF2-40B4-BE49-F238E27FC236}">
                  <a16:creationId xmlns:a16="http://schemas.microsoft.com/office/drawing/2014/main" id="{D6EFA6CD-B2F4-4245-8F76-3B1A0644FFF7}"/>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4" name="Freeform 27">
              <a:extLst>
                <a:ext uri="{FF2B5EF4-FFF2-40B4-BE49-F238E27FC236}">
                  <a16:creationId xmlns:a16="http://schemas.microsoft.com/office/drawing/2014/main" id="{7BA58BD6-CF48-44F5-BEAC-1EAF3615CD7F}"/>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5" name="Freeform 28">
              <a:extLst>
                <a:ext uri="{FF2B5EF4-FFF2-40B4-BE49-F238E27FC236}">
                  <a16:creationId xmlns:a16="http://schemas.microsoft.com/office/drawing/2014/main" id="{07AF4890-726D-49DF-84DF-476F4E8ABD52}"/>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6" name="Freeform 29">
              <a:extLst>
                <a:ext uri="{FF2B5EF4-FFF2-40B4-BE49-F238E27FC236}">
                  <a16:creationId xmlns:a16="http://schemas.microsoft.com/office/drawing/2014/main" id="{14AFF921-9787-4D5E-827F-09151C864378}"/>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7" name="Freeform 30">
              <a:extLst>
                <a:ext uri="{FF2B5EF4-FFF2-40B4-BE49-F238E27FC236}">
                  <a16:creationId xmlns:a16="http://schemas.microsoft.com/office/drawing/2014/main" id="{E0AA1E83-F0ED-4921-9C6D-F229497BCF3C}"/>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8" name="Freeform 31">
              <a:extLst>
                <a:ext uri="{FF2B5EF4-FFF2-40B4-BE49-F238E27FC236}">
                  <a16:creationId xmlns:a16="http://schemas.microsoft.com/office/drawing/2014/main" id="{66B80556-974E-4862-8E52-B1B1CB2FCEA1}"/>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9" name="Freeform 32">
              <a:extLst>
                <a:ext uri="{FF2B5EF4-FFF2-40B4-BE49-F238E27FC236}">
                  <a16:creationId xmlns:a16="http://schemas.microsoft.com/office/drawing/2014/main" id="{760B8EF6-62FC-4E9A-A82F-2FA15D3D326E}"/>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0" name="Freeform 33">
              <a:extLst>
                <a:ext uri="{FF2B5EF4-FFF2-40B4-BE49-F238E27FC236}">
                  <a16:creationId xmlns:a16="http://schemas.microsoft.com/office/drawing/2014/main" id="{9B93DDBB-DE8B-4192-9BA4-56D81627205B}"/>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1" name="Freeform 34">
              <a:extLst>
                <a:ext uri="{FF2B5EF4-FFF2-40B4-BE49-F238E27FC236}">
                  <a16:creationId xmlns:a16="http://schemas.microsoft.com/office/drawing/2014/main" id="{32712A01-03FD-4F28-B73D-D957FA618EF5}"/>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2" name="Freeform 35">
              <a:extLst>
                <a:ext uri="{FF2B5EF4-FFF2-40B4-BE49-F238E27FC236}">
                  <a16:creationId xmlns:a16="http://schemas.microsoft.com/office/drawing/2014/main" id="{FB33F787-2D27-41ED-AB86-9C958922E136}"/>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3" name="Freeform 36">
              <a:extLst>
                <a:ext uri="{FF2B5EF4-FFF2-40B4-BE49-F238E27FC236}">
                  <a16:creationId xmlns:a16="http://schemas.microsoft.com/office/drawing/2014/main" id="{EAC1F5A4-E5F8-4D3D-A11C-76CD9C6DD5A8}"/>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4" name="Freeform 37">
              <a:extLst>
                <a:ext uri="{FF2B5EF4-FFF2-40B4-BE49-F238E27FC236}">
                  <a16:creationId xmlns:a16="http://schemas.microsoft.com/office/drawing/2014/main" id="{F1D1E7DE-1837-4FAE-AB4A-F5CF7B1E8B9C}"/>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5" name="Freeform 38">
              <a:extLst>
                <a:ext uri="{FF2B5EF4-FFF2-40B4-BE49-F238E27FC236}">
                  <a16:creationId xmlns:a16="http://schemas.microsoft.com/office/drawing/2014/main" id="{AE81C75B-5419-45D4-A3F1-916436C299CA}"/>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6" name="Freeform 39">
              <a:extLst>
                <a:ext uri="{FF2B5EF4-FFF2-40B4-BE49-F238E27FC236}">
                  <a16:creationId xmlns:a16="http://schemas.microsoft.com/office/drawing/2014/main" id="{AB4BEBCE-CA1D-426D-88DB-C47CCE97FD56}"/>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7" name="Freeform 40">
              <a:extLst>
                <a:ext uri="{FF2B5EF4-FFF2-40B4-BE49-F238E27FC236}">
                  <a16:creationId xmlns:a16="http://schemas.microsoft.com/office/drawing/2014/main" id="{AE1ABD6A-0A90-41B8-BA73-C1837AF63936}"/>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8" name="Line 41">
              <a:extLst>
                <a:ext uri="{FF2B5EF4-FFF2-40B4-BE49-F238E27FC236}">
                  <a16:creationId xmlns:a16="http://schemas.microsoft.com/office/drawing/2014/main" id="{72CA3B71-2C66-4E87-A4DD-5A9F3E12A348}"/>
                </a:ext>
              </a:extLst>
            </p:cNvPr>
            <p:cNvSpPr>
              <a:spLocks noChangeShapeType="1"/>
            </p:cNvSpPr>
            <p:nvPr/>
          </p:nvSpPr>
          <p:spPr bwMode="auto">
            <a:xfrm>
              <a:off x="8275795" y="4860687"/>
              <a:ext cx="1892" cy="1894"/>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9" name="Freeform 42">
              <a:extLst>
                <a:ext uri="{FF2B5EF4-FFF2-40B4-BE49-F238E27FC236}">
                  <a16:creationId xmlns:a16="http://schemas.microsoft.com/office/drawing/2014/main" id="{3DB27836-50E7-4EC6-9D58-978CDD943C3D}"/>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0" name="Freeform 43">
              <a:extLst>
                <a:ext uri="{FF2B5EF4-FFF2-40B4-BE49-F238E27FC236}">
                  <a16:creationId xmlns:a16="http://schemas.microsoft.com/office/drawing/2014/main" id="{8DC0A8ED-43B5-46FE-8545-658B627D3AD2}"/>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1" name="Line 44">
              <a:extLst>
                <a:ext uri="{FF2B5EF4-FFF2-40B4-BE49-F238E27FC236}">
                  <a16:creationId xmlns:a16="http://schemas.microsoft.com/office/drawing/2014/main" id="{8B529C0C-0219-4AAE-BA8C-E49328C7B214}"/>
                </a:ext>
              </a:extLst>
            </p:cNvPr>
            <p:cNvSpPr>
              <a:spLocks noChangeShapeType="1"/>
            </p:cNvSpPr>
            <p:nvPr/>
          </p:nvSpPr>
          <p:spPr bwMode="auto">
            <a:xfrm flipH="1">
              <a:off x="8546432" y="5044309"/>
              <a:ext cx="3786" cy="1893"/>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2" name="Freeform 45">
              <a:extLst>
                <a:ext uri="{FF2B5EF4-FFF2-40B4-BE49-F238E27FC236}">
                  <a16:creationId xmlns:a16="http://schemas.microsoft.com/office/drawing/2014/main" id="{F32E9A99-ACDE-4164-9562-7DC56CCD773F}"/>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3" name="Freeform 46">
              <a:extLst>
                <a:ext uri="{FF2B5EF4-FFF2-40B4-BE49-F238E27FC236}">
                  <a16:creationId xmlns:a16="http://schemas.microsoft.com/office/drawing/2014/main" id="{6A560ED8-EE3C-4C07-B0B4-732A24D6398B}"/>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4" name="Freeform 47">
              <a:extLst>
                <a:ext uri="{FF2B5EF4-FFF2-40B4-BE49-F238E27FC236}">
                  <a16:creationId xmlns:a16="http://schemas.microsoft.com/office/drawing/2014/main" id="{4867B3E6-C744-4BBC-BA6E-3847005C4DF9}"/>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5" name="Freeform 48">
              <a:extLst>
                <a:ext uri="{FF2B5EF4-FFF2-40B4-BE49-F238E27FC236}">
                  <a16:creationId xmlns:a16="http://schemas.microsoft.com/office/drawing/2014/main" id="{0F9CFB4B-97D4-4215-BFA7-039D4C75ACF5}"/>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6" name="Freeform 49">
              <a:extLst>
                <a:ext uri="{FF2B5EF4-FFF2-40B4-BE49-F238E27FC236}">
                  <a16:creationId xmlns:a16="http://schemas.microsoft.com/office/drawing/2014/main" id="{0ABF6EAE-4CEB-4857-A0C3-50B73A289850}"/>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7" name="Freeform 50">
              <a:extLst>
                <a:ext uri="{FF2B5EF4-FFF2-40B4-BE49-F238E27FC236}">
                  <a16:creationId xmlns:a16="http://schemas.microsoft.com/office/drawing/2014/main" id="{6F5B5526-E2B2-43E7-8441-7438A40E36A7}"/>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8" name="Freeform 51">
              <a:extLst>
                <a:ext uri="{FF2B5EF4-FFF2-40B4-BE49-F238E27FC236}">
                  <a16:creationId xmlns:a16="http://schemas.microsoft.com/office/drawing/2014/main" id="{D7FD657E-E32D-4545-88CC-49F5D2CEEE25}"/>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9" name="Freeform 52">
              <a:extLst>
                <a:ext uri="{FF2B5EF4-FFF2-40B4-BE49-F238E27FC236}">
                  <a16:creationId xmlns:a16="http://schemas.microsoft.com/office/drawing/2014/main" id="{E666D852-C8FB-4C59-807D-5E882B4BB1AE}"/>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0" name="Freeform 53">
              <a:extLst>
                <a:ext uri="{FF2B5EF4-FFF2-40B4-BE49-F238E27FC236}">
                  <a16:creationId xmlns:a16="http://schemas.microsoft.com/office/drawing/2014/main" id="{95FA5AB2-9990-4D5B-9385-0B6043777823}"/>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1" name="Freeform 54">
              <a:extLst>
                <a:ext uri="{FF2B5EF4-FFF2-40B4-BE49-F238E27FC236}">
                  <a16:creationId xmlns:a16="http://schemas.microsoft.com/office/drawing/2014/main" id="{F709E8DB-7A26-4FC8-8F33-F8F5CD30D895}"/>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2" name="Freeform 55">
              <a:extLst>
                <a:ext uri="{FF2B5EF4-FFF2-40B4-BE49-F238E27FC236}">
                  <a16:creationId xmlns:a16="http://schemas.microsoft.com/office/drawing/2014/main" id="{EB81C30F-EAC9-4EA7-A87D-DA03CFEE8345}"/>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3" name="Freeform 56">
              <a:extLst>
                <a:ext uri="{FF2B5EF4-FFF2-40B4-BE49-F238E27FC236}">
                  <a16:creationId xmlns:a16="http://schemas.microsoft.com/office/drawing/2014/main" id="{A22CF55B-64D0-48CA-A1C4-3E576E98B238}"/>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4" name="Freeform 57">
              <a:extLst>
                <a:ext uri="{FF2B5EF4-FFF2-40B4-BE49-F238E27FC236}">
                  <a16:creationId xmlns:a16="http://schemas.microsoft.com/office/drawing/2014/main" id="{1431B951-7C9B-4C95-A614-CC397E62BAC3}"/>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5" name="Freeform 58">
              <a:extLst>
                <a:ext uri="{FF2B5EF4-FFF2-40B4-BE49-F238E27FC236}">
                  <a16:creationId xmlns:a16="http://schemas.microsoft.com/office/drawing/2014/main" id="{0505F35D-1D11-41A3-A7C0-7A4A3504BB99}"/>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6" name="Freeform 59">
              <a:extLst>
                <a:ext uri="{FF2B5EF4-FFF2-40B4-BE49-F238E27FC236}">
                  <a16:creationId xmlns:a16="http://schemas.microsoft.com/office/drawing/2014/main" id="{FD4BE6F5-1DDD-41DD-99BF-009DCBFF7D49}"/>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7" name="Freeform 60">
              <a:extLst>
                <a:ext uri="{FF2B5EF4-FFF2-40B4-BE49-F238E27FC236}">
                  <a16:creationId xmlns:a16="http://schemas.microsoft.com/office/drawing/2014/main" id="{29FC95EB-830C-4DFC-B61F-1F56C1B45690}"/>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8" name="Freeform 61">
              <a:extLst>
                <a:ext uri="{FF2B5EF4-FFF2-40B4-BE49-F238E27FC236}">
                  <a16:creationId xmlns:a16="http://schemas.microsoft.com/office/drawing/2014/main" id="{2B72843D-BE0C-434B-9016-48D4BD0EAD8C}"/>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9" name="Freeform 62">
              <a:extLst>
                <a:ext uri="{FF2B5EF4-FFF2-40B4-BE49-F238E27FC236}">
                  <a16:creationId xmlns:a16="http://schemas.microsoft.com/office/drawing/2014/main" id="{909D748A-50BE-4052-BB3E-24641E88BA5F}"/>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0" name="Freeform 63">
              <a:extLst>
                <a:ext uri="{FF2B5EF4-FFF2-40B4-BE49-F238E27FC236}">
                  <a16:creationId xmlns:a16="http://schemas.microsoft.com/office/drawing/2014/main" id="{D80E2BBD-E622-40BC-9BAC-72B64917B2A0}"/>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1" name="Freeform 64">
              <a:extLst>
                <a:ext uri="{FF2B5EF4-FFF2-40B4-BE49-F238E27FC236}">
                  <a16:creationId xmlns:a16="http://schemas.microsoft.com/office/drawing/2014/main" id="{D28DECAD-7BDE-433B-8C7D-C25F8FDF06A5}"/>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2" name="Freeform 65">
              <a:extLst>
                <a:ext uri="{FF2B5EF4-FFF2-40B4-BE49-F238E27FC236}">
                  <a16:creationId xmlns:a16="http://schemas.microsoft.com/office/drawing/2014/main" id="{B1B9D24F-DF9C-4E86-B32B-21728EE04CD1}"/>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3" name="Freeform 66">
              <a:extLst>
                <a:ext uri="{FF2B5EF4-FFF2-40B4-BE49-F238E27FC236}">
                  <a16:creationId xmlns:a16="http://schemas.microsoft.com/office/drawing/2014/main" id="{9A525A2F-605C-4424-B32C-5E821C18284D}"/>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4" name="Freeform 67">
              <a:extLst>
                <a:ext uri="{FF2B5EF4-FFF2-40B4-BE49-F238E27FC236}">
                  <a16:creationId xmlns:a16="http://schemas.microsoft.com/office/drawing/2014/main" id="{D705613B-9135-40D7-9C91-CA004914275B}"/>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5" name="Freeform 68">
              <a:extLst>
                <a:ext uri="{FF2B5EF4-FFF2-40B4-BE49-F238E27FC236}">
                  <a16:creationId xmlns:a16="http://schemas.microsoft.com/office/drawing/2014/main" id="{72B9677C-C57A-4112-B6E2-36FF8B8FC718}"/>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6" name="Freeform 69">
              <a:extLst>
                <a:ext uri="{FF2B5EF4-FFF2-40B4-BE49-F238E27FC236}">
                  <a16:creationId xmlns:a16="http://schemas.microsoft.com/office/drawing/2014/main" id="{02355D36-BCC8-4907-AF5C-055788261DEE}"/>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7" name="Freeform 70">
              <a:extLst>
                <a:ext uri="{FF2B5EF4-FFF2-40B4-BE49-F238E27FC236}">
                  <a16:creationId xmlns:a16="http://schemas.microsoft.com/office/drawing/2014/main" id="{EC704C42-02D5-4CC7-9E28-FBA475D3D25B}"/>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8" name="Freeform 71">
              <a:extLst>
                <a:ext uri="{FF2B5EF4-FFF2-40B4-BE49-F238E27FC236}">
                  <a16:creationId xmlns:a16="http://schemas.microsoft.com/office/drawing/2014/main" id="{01AF94CC-F16C-495E-B34F-1760DBBE0A64}"/>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9" name="Freeform 72">
              <a:extLst>
                <a:ext uri="{FF2B5EF4-FFF2-40B4-BE49-F238E27FC236}">
                  <a16:creationId xmlns:a16="http://schemas.microsoft.com/office/drawing/2014/main" id="{29F1777B-1984-437B-9A60-7554EC2A4649}"/>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0" name="Freeform 73">
              <a:extLst>
                <a:ext uri="{FF2B5EF4-FFF2-40B4-BE49-F238E27FC236}">
                  <a16:creationId xmlns:a16="http://schemas.microsoft.com/office/drawing/2014/main" id="{86C4F271-F8E8-4F8B-88B0-FE51895C3FA4}"/>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1" name="Freeform 74">
              <a:extLst>
                <a:ext uri="{FF2B5EF4-FFF2-40B4-BE49-F238E27FC236}">
                  <a16:creationId xmlns:a16="http://schemas.microsoft.com/office/drawing/2014/main" id="{4A8CB9BC-626F-4FC1-BF51-9B02C16D7B74}"/>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2" name="Freeform 75">
              <a:extLst>
                <a:ext uri="{FF2B5EF4-FFF2-40B4-BE49-F238E27FC236}">
                  <a16:creationId xmlns:a16="http://schemas.microsoft.com/office/drawing/2014/main" id="{F192862C-1F7E-4E03-93F2-CB3D2CE719B1}"/>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3" name="Freeform 76">
              <a:extLst>
                <a:ext uri="{FF2B5EF4-FFF2-40B4-BE49-F238E27FC236}">
                  <a16:creationId xmlns:a16="http://schemas.microsoft.com/office/drawing/2014/main" id="{0EF44DA9-2E63-40AD-A63E-DD64AC9C286D}"/>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4" name="Freeform 77">
              <a:extLst>
                <a:ext uri="{FF2B5EF4-FFF2-40B4-BE49-F238E27FC236}">
                  <a16:creationId xmlns:a16="http://schemas.microsoft.com/office/drawing/2014/main" id="{8BE89F10-8DE5-4863-9457-AB6F08CB3E59}"/>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5" name="Freeform 78">
              <a:extLst>
                <a:ext uri="{FF2B5EF4-FFF2-40B4-BE49-F238E27FC236}">
                  <a16:creationId xmlns:a16="http://schemas.microsoft.com/office/drawing/2014/main" id="{FE346018-A981-406C-8CD8-2C7F8CDC5F43}"/>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6" name="Freeform 79">
              <a:extLst>
                <a:ext uri="{FF2B5EF4-FFF2-40B4-BE49-F238E27FC236}">
                  <a16:creationId xmlns:a16="http://schemas.microsoft.com/office/drawing/2014/main" id="{B5126C84-6D9D-4856-9CA5-50D6F45C9209}"/>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7" name="Freeform 80">
              <a:extLst>
                <a:ext uri="{FF2B5EF4-FFF2-40B4-BE49-F238E27FC236}">
                  <a16:creationId xmlns:a16="http://schemas.microsoft.com/office/drawing/2014/main" id="{9EE89F04-6F9C-4AED-9E3B-E72BA3FD1492}"/>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5" name="Freeform 81">
              <a:extLst>
                <a:ext uri="{FF2B5EF4-FFF2-40B4-BE49-F238E27FC236}">
                  <a16:creationId xmlns:a16="http://schemas.microsoft.com/office/drawing/2014/main" id="{C55AB619-9A63-4BAA-98B6-6C556957A025}"/>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6" name="Freeform 82">
              <a:extLst>
                <a:ext uri="{FF2B5EF4-FFF2-40B4-BE49-F238E27FC236}">
                  <a16:creationId xmlns:a16="http://schemas.microsoft.com/office/drawing/2014/main" id="{F3CDF70C-29DB-4677-BE2F-77C003FAEDCC}"/>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7" name="Freeform 83">
              <a:extLst>
                <a:ext uri="{FF2B5EF4-FFF2-40B4-BE49-F238E27FC236}">
                  <a16:creationId xmlns:a16="http://schemas.microsoft.com/office/drawing/2014/main" id="{11F0668D-6F96-4522-83E7-B00E6D511EE1}"/>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8" name="Freeform 84">
              <a:extLst>
                <a:ext uri="{FF2B5EF4-FFF2-40B4-BE49-F238E27FC236}">
                  <a16:creationId xmlns:a16="http://schemas.microsoft.com/office/drawing/2014/main" id="{4F72902C-47D5-41DD-B012-2BC43CBE70DD}"/>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9" name="Freeform 85">
              <a:extLst>
                <a:ext uri="{FF2B5EF4-FFF2-40B4-BE49-F238E27FC236}">
                  <a16:creationId xmlns:a16="http://schemas.microsoft.com/office/drawing/2014/main" id="{67A12038-6FF7-4751-81BA-470BE9E3A694}"/>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0" name="Freeform 86">
              <a:extLst>
                <a:ext uri="{FF2B5EF4-FFF2-40B4-BE49-F238E27FC236}">
                  <a16:creationId xmlns:a16="http://schemas.microsoft.com/office/drawing/2014/main" id="{6D10848E-2A0E-4EEE-A130-A63EA07B9403}"/>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1" name="Freeform 87">
              <a:extLst>
                <a:ext uri="{FF2B5EF4-FFF2-40B4-BE49-F238E27FC236}">
                  <a16:creationId xmlns:a16="http://schemas.microsoft.com/office/drawing/2014/main" id="{7559940A-EB22-4765-B79E-1EE506443733}"/>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2" name="Freeform 88">
              <a:extLst>
                <a:ext uri="{FF2B5EF4-FFF2-40B4-BE49-F238E27FC236}">
                  <a16:creationId xmlns:a16="http://schemas.microsoft.com/office/drawing/2014/main" id="{ECD54076-83CF-40F7-8F0B-1FDFC425E6E8}"/>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3" name="Freeform 89">
              <a:extLst>
                <a:ext uri="{FF2B5EF4-FFF2-40B4-BE49-F238E27FC236}">
                  <a16:creationId xmlns:a16="http://schemas.microsoft.com/office/drawing/2014/main" id="{2ECF3D97-1716-4E8A-9E16-1A4501BBD5D1}"/>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4" name="Freeform 90">
              <a:extLst>
                <a:ext uri="{FF2B5EF4-FFF2-40B4-BE49-F238E27FC236}">
                  <a16:creationId xmlns:a16="http://schemas.microsoft.com/office/drawing/2014/main" id="{7335B5B5-C26D-49E8-AC2E-DCCA286BC6B6}"/>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5" name="Freeform 91">
              <a:extLst>
                <a:ext uri="{FF2B5EF4-FFF2-40B4-BE49-F238E27FC236}">
                  <a16:creationId xmlns:a16="http://schemas.microsoft.com/office/drawing/2014/main" id="{670C4C6C-D964-4D64-9334-686D8FFE2B7F}"/>
                </a:ext>
              </a:extLst>
            </p:cNvPr>
            <p:cNvSpPr>
              <a:spLocks/>
            </p:cNvSpPr>
            <p:nvPr/>
          </p:nvSpPr>
          <p:spPr bwMode="auto">
            <a:xfrm>
              <a:off x="1888379" y="6681733"/>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6" name="Freeform 92">
              <a:extLst>
                <a:ext uri="{FF2B5EF4-FFF2-40B4-BE49-F238E27FC236}">
                  <a16:creationId xmlns:a16="http://schemas.microsoft.com/office/drawing/2014/main" id="{9535B9BF-1AAC-41AA-A057-9A09276896B5}"/>
                </a:ext>
              </a:extLst>
            </p:cNvPr>
            <p:cNvSpPr>
              <a:spLocks/>
            </p:cNvSpPr>
            <p:nvPr/>
          </p:nvSpPr>
          <p:spPr bwMode="auto">
            <a:xfrm>
              <a:off x="1888379" y="6681736"/>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7" name="Freeform 95">
              <a:extLst>
                <a:ext uri="{FF2B5EF4-FFF2-40B4-BE49-F238E27FC236}">
                  <a16:creationId xmlns:a16="http://schemas.microsoft.com/office/drawing/2014/main" id="{8822530F-E354-4742-BE74-36C924E5EC92}"/>
                </a:ext>
              </a:extLst>
            </p:cNvPr>
            <p:cNvSpPr>
              <a:spLocks/>
            </p:cNvSpPr>
            <p:nvPr/>
          </p:nvSpPr>
          <p:spPr bwMode="auto">
            <a:xfrm>
              <a:off x="1850528" y="5623560"/>
              <a:ext cx="615085" cy="1025994"/>
            </a:xfrm>
            <a:custGeom>
              <a:avLst/>
              <a:gdLst>
                <a:gd name="T0" fmla="*/ 2147483647 w 325"/>
                <a:gd name="T1" fmla="*/ 2147483647 h 542"/>
                <a:gd name="T2" fmla="*/ 2147483647 w 325"/>
                <a:gd name="T3" fmla="*/ 2147483647 h 542"/>
                <a:gd name="T4" fmla="*/ 2147483647 w 325"/>
                <a:gd name="T5" fmla="*/ 2147483647 h 542"/>
                <a:gd name="T6" fmla="*/ 2147483647 w 325"/>
                <a:gd name="T7" fmla="*/ 2147483647 h 542"/>
                <a:gd name="T8" fmla="*/ 2147483647 w 325"/>
                <a:gd name="T9" fmla="*/ 2147483647 h 542"/>
                <a:gd name="T10" fmla="*/ 2147483647 w 325"/>
                <a:gd name="T11" fmla="*/ 2147483647 h 542"/>
                <a:gd name="T12" fmla="*/ 2147483647 w 325"/>
                <a:gd name="T13" fmla="*/ 2147483647 h 542"/>
                <a:gd name="T14" fmla="*/ 2147483647 w 325"/>
                <a:gd name="T15" fmla="*/ 2147483647 h 542"/>
                <a:gd name="T16" fmla="*/ 2147483647 w 325"/>
                <a:gd name="T17" fmla="*/ 2147483647 h 542"/>
                <a:gd name="T18" fmla="*/ 2147483647 w 325"/>
                <a:gd name="T19" fmla="*/ 2147483647 h 542"/>
                <a:gd name="T20" fmla="*/ 0 w 325"/>
                <a:gd name="T21" fmla="*/ 2147483647 h 542"/>
                <a:gd name="T22" fmla="*/ 2147483647 w 325"/>
                <a:gd name="T23" fmla="*/ 2147483647 h 542"/>
                <a:gd name="T24" fmla="*/ 2147483647 w 325"/>
                <a:gd name="T25" fmla="*/ 2147483647 h 542"/>
                <a:gd name="T26" fmla="*/ 2147483647 w 325"/>
                <a:gd name="T27" fmla="*/ 2147483647 h 542"/>
                <a:gd name="T28" fmla="*/ 2147483647 w 325"/>
                <a:gd name="T29" fmla="*/ 2147483647 h 542"/>
                <a:gd name="T30" fmla="*/ 2147483647 w 325"/>
                <a:gd name="T31" fmla="*/ 2147483647 h 542"/>
                <a:gd name="T32" fmla="*/ 2147483647 w 325"/>
                <a:gd name="T33" fmla="*/ 2147483647 h 542"/>
                <a:gd name="T34" fmla="*/ 2147483647 w 325"/>
                <a:gd name="T35" fmla="*/ 2147483647 h 542"/>
                <a:gd name="T36" fmla="*/ 2147483647 w 325"/>
                <a:gd name="T37" fmla="*/ 2147483647 h 542"/>
                <a:gd name="T38" fmla="*/ 2147483647 w 325"/>
                <a:gd name="T39" fmla="*/ 2147483647 h 542"/>
                <a:gd name="T40" fmla="*/ 2147483647 w 325"/>
                <a:gd name="T41" fmla="*/ 2147483647 h 542"/>
                <a:gd name="T42" fmla="*/ 2147483647 w 325"/>
                <a:gd name="T43" fmla="*/ 2147483647 h 542"/>
                <a:gd name="T44" fmla="*/ 2147483647 w 325"/>
                <a:gd name="T45" fmla="*/ 2147483647 h 542"/>
                <a:gd name="T46" fmla="*/ 2147483647 w 325"/>
                <a:gd name="T47" fmla="*/ 2147483647 h 542"/>
                <a:gd name="T48" fmla="*/ 2147483647 w 325"/>
                <a:gd name="T49" fmla="*/ 2147483647 h 542"/>
                <a:gd name="T50" fmla="*/ 2147483647 w 325"/>
                <a:gd name="T51" fmla="*/ 2147483647 h 542"/>
                <a:gd name="T52" fmla="*/ 2147483647 w 325"/>
                <a:gd name="T53" fmla="*/ 2147483647 h 542"/>
                <a:gd name="T54" fmla="*/ 2147483647 w 325"/>
                <a:gd name="T55" fmla="*/ 2147483647 h 542"/>
                <a:gd name="T56" fmla="*/ 2147483647 w 325"/>
                <a:gd name="T57" fmla="*/ 2147483647 h 542"/>
                <a:gd name="T58" fmla="*/ 2147483647 w 325"/>
                <a:gd name="T59" fmla="*/ 2147483647 h 542"/>
                <a:gd name="T60" fmla="*/ 2147483647 w 325"/>
                <a:gd name="T61" fmla="*/ 2147483647 h 542"/>
                <a:gd name="T62" fmla="*/ 2147483647 w 325"/>
                <a:gd name="T63" fmla="*/ 2147483647 h 542"/>
                <a:gd name="T64" fmla="*/ 2147483647 w 325"/>
                <a:gd name="T65" fmla="*/ 2147483647 h 542"/>
                <a:gd name="T66" fmla="*/ 2147483647 w 325"/>
                <a:gd name="T67" fmla="*/ 0 h 542"/>
                <a:gd name="T68" fmla="*/ 2147483647 w 325"/>
                <a:gd name="T69" fmla="*/ 2147483647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5"/>
                <a:gd name="T106" fmla="*/ 0 h 542"/>
                <a:gd name="T107" fmla="*/ 325 w 325"/>
                <a:gd name="T108" fmla="*/ 542 h 5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5" h="542">
                  <a:moveTo>
                    <a:pt x="100" y="20"/>
                  </a:moveTo>
                  <a:lnTo>
                    <a:pt x="102" y="38"/>
                  </a:lnTo>
                  <a:lnTo>
                    <a:pt x="97" y="45"/>
                  </a:lnTo>
                  <a:lnTo>
                    <a:pt x="87" y="40"/>
                  </a:lnTo>
                  <a:lnTo>
                    <a:pt x="78" y="51"/>
                  </a:lnTo>
                  <a:lnTo>
                    <a:pt x="78" y="78"/>
                  </a:lnTo>
                  <a:lnTo>
                    <a:pt x="45" y="156"/>
                  </a:lnTo>
                  <a:lnTo>
                    <a:pt x="53" y="208"/>
                  </a:lnTo>
                  <a:lnTo>
                    <a:pt x="45" y="241"/>
                  </a:lnTo>
                  <a:lnTo>
                    <a:pt x="58" y="248"/>
                  </a:lnTo>
                  <a:lnTo>
                    <a:pt x="57" y="258"/>
                  </a:lnTo>
                  <a:lnTo>
                    <a:pt x="35" y="266"/>
                  </a:lnTo>
                  <a:lnTo>
                    <a:pt x="27" y="397"/>
                  </a:lnTo>
                  <a:lnTo>
                    <a:pt x="30" y="409"/>
                  </a:lnTo>
                  <a:lnTo>
                    <a:pt x="24" y="422"/>
                  </a:lnTo>
                  <a:lnTo>
                    <a:pt x="17" y="431"/>
                  </a:lnTo>
                  <a:lnTo>
                    <a:pt x="17" y="444"/>
                  </a:lnTo>
                  <a:lnTo>
                    <a:pt x="7" y="451"/>
                  </a:lnTo>
                  <a:lnTo>
                    <a:pt x="7" y="456"/>
                  </a:lnTo>
                  <a:lnTo>
                    <a:pt x="17" y="464"/>
                  </a:lnTo>
                  <a:lnTo>
                    <a:pt x="15" y="481"/>
                  </a:lnTo>
                  <a:lnTo>
                    <a:pt x="0" y="497"/>
                  </a:lnTo>
                  <a:lnTo>
                    <a:pt x="0" y="519"/>
                  </a:lnTo>
                  <a:lnTo>
                    <a:pt x="19" y="529"/>
                  </a:lnTo>
                  <a:lnTo>
                    <a:pt x="20" y="535"/>
                  </a:lnTo>
                  <a:lnTo>
                    <a:pt x="34" y="542"/>
                  </a:lnTo>
                  <a:lnTo>
                    <a:pt x="37" y="539"/>
                  </a:lnTo>
                  <a:lnTo>
                    <a:pt x="50" y="540"/>
                  </a:lnTo>
                  <a:lnTo>
                    <a:pt x="53" y="535"/>
                  </a:lnTo>
                  <a:lnTo>
                    <a:pt x="50" y="524"/>
                  </a:lnTo>
                  <a:lnTo>
                    <a:pt x="52" y="514"/>
                  </a:lnTo>
                  <a:lnTo>
                    <a:pt x="93" y="481"/>
                  </a:lnTo>
                  <a:lnTo>
                    <a:pt x="90" y="457"/>
                  </a:lnTo>
                  <a:lnTo>
                    <a:pt x="77" y="452"/>
                  </a:lnTo>
                  <a:lnTo>
                    <a:pt x="80" y="431"/>
                  </a:lnTo>
                  <a:lnTo>
                    <a:pt x="102" y="424"/>
                  </a:lnTo>
                  <a:lnTo>
                    <a:pt x="112" y="389"/>
                  </a:lnTo>
                  <a:lnTo>
                    <a:pt x="133" y="382"/>
                  </a:lnTo>
                  <a:lnTo>
                    <a:pt x="132" y="374"/>
                  </a:lnTo>
                  <a:lnTo>
                    <a:pt x="123" y="372"/>
                  </a:lnTo>
                  <a:lnTo>
                    <a:pt x="130" y="362"/>
                  </a:lnTo>
                  <a:lnTo>
                    <a:pt x="157" y="352"/>
                  </a:lnTo>
                  <a:lnTo>
                    <a:pt x="163" y="332"/>
                  </a:lnTo>
                  <a:lnTo>
                    <a:pt x="162" y="326"/>
                  </a:lnTo>
                  <a:lnTo>
                    <a:pt x="212" y="321"/>
                  </a:lnTo>
                  <a:lnTo>
                    <a:pt x="238" y="304"/>
                  </a:lnTo>
                  <a:lnTo>
                    <a:pt x="243" y="269"/>
                  </a:lnTo>
                  <a:lnTo>
                    <a:pt x="227" y="234"/>
                  </a:lnTo>
                  <a:lnTo>
                    <a:pt x="232" y="193"/>
                  </a:lnTo>
                  <a:lnTo>
                    <a:pt x="257" y="156"/>
                  </a:lnTo>
                  <a:lnTo>
                    <a:pt x="323" y="123"/>
                  </a:lnTo>
                  <a:lnTo>
                    <a:pt x="325" y="95"/>
                  </a:lnTo>
                  <a:lnTo>
                    <a:pt x="315" y="93"/>
                  </a:lnTo>
                  <a:lnTo>
                    <a:pt x="302" y="110"/>
                  </a:lnTo>
                  <a:lnTo>
                    <a:pt x="270" y="126"/>
                  </a:lnTo>
                  <a:lnTo>
                    <a:pt x="238" y="120"/>
                  </a:lnTo>
                  <a:lnTo>
                    <a:pt x="233" y="110"/>
                  </a:lnTo>
                  <a:lnTo>
                    <a:pt x="258" y="85"/>
                  </a:lnTo>
                  <a:lnTo>
                    <a:pt x="235" y="63"/>
                  </a:lnTo>
                  <a:lnTo>
                    <a:pt x="222" y="61"/>
                  </a:lnTo>
                  <a:lnTo>
                    <a:pt x="217" y="45"/>
                  </a:lnTo>
                  <a:lnTo>
                    <a:pt x="195" y="41"/>
                  </a:lnTo>
                  <a:lnTo>
                    <a:pt x="182" y="11"/>
                  </a:lnTo>
                  <a:lnTo>
                    <a:pt x="165" y="8"/>
                  </a:lnTo>
                  <a:lnTo>
                    <a:pt x="155" y="21"/>
                  </a:lnTo>
                  <a:lnTo>
                    <a:pt x="152" y="20"/>
                  </a:lnTo>
                  <a:lnTo>
                    <a:pt x="137" y="1"/>
                  </a:lnTo>
                  <a:lnTo>
                    <a:pt x="123" y="0"/>
                  </a:lnTo>
                  <a:lnTo>
                    <a:pt x="108" y="16"/>
                  </a:lnTo>
                  <a:lnTo>
                    <a:pt x="100"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8" name="Freeform 96">
              <a:extLst>
                <a:ext uri="{FF2B5EF4-FFF2-40B4-BE49-F238E27FC236}">
                  <a16:creationId xmlns:a16="http://schemas.microsoft.com/office/drawing/2014/main" id="{67C77D0A-A3D3-45E2-BE9E-1ED9414A759B}"/>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9" name="Freeform 97">
              <a:extLst>
                <a:ext uri="{FF2B5EF4-FFF2-40B4-BE49-F238E27FC236}">
                  <a16:creationId xmlns:a16="http://schemas.microsoft.com/office/drawing/2014/main" id="{7DDA4452-9828-4EC8-8BB8-F099D850FD07}"/>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0" name="Freeform 98">
              <a:extLst>
                <a:ext uri="{FF2B5EF4-FFF2-40B4-BE49-F238E27FC236}">
                  <a16:creationId xmlns:a16="http://schemas.microsoft.com/office/drawing/2014/main" id="{34DADBAB-18FA-4461-8A9C-CDD6B96D46ED}"/>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1" name="Freeform 99">
              <a:extLst>
                <a:ext uri="{FF2B5EF4-FFF2-40B4-BE49-F238E27FC236}">
                  <a16:creationId xmlns:a16="http://schemas.microsoft.com/office/drawing/2014/main" id="{70EC42B6-7FD1-469A-8215-FCD5829654BF}"/>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2" name="Freeform 100">
              <a:extLst>
                <a:ext uri="{FF2B5EF4-FFF2-40B4-BE49-F238E27FC236}">
                  <a16:creationId xmlns:a16="http://schemas.microsoft.com/office/drawing/2014/main" id="{0C303FF1-4503-407B-872D-41BD8C9A1F47}"/>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3" name="Freeform 101">
              <a:extLst>
                <a:ext uri="{FF2B5EF4-FFF2-40B4-BE49-F238E27FC236}">
                  <a16:creationId xmlns:a16="http://schemas.microsoft.com/office/drawing/2014/main" id="{46EA3359-62C9-457C-895C-A54A26725900}"/>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4" name="Freeform 102">
              <a:extLst>
                <a:ext uri="{FF2B5EF4-FFF2-40B4-BE49-F238E27FC236}">
                  <a16:creationId xmlns:a16="http://schemas.microsoft.com/office/drawing/2014/main" id="{AAA6E2C3-0052-44D8-9878-8C7D5F6CE7C3}"/>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5" name="Freeform 103">
              <a:extLst>
                <a:ext uri="{FF2B5EF4-FFF2-40B4-BE49-F238E27FC236}">
                  <a16:creationId xmlns:a16="http://schemas.microsoft.com/office/drawing/2014/main" id="{A514D046-5C7E-4703-A462-D2449939C14F}"/>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6" name="Freeform 104">
              <a:extLst>
                <a:ext uri="{FF2B5EF4-FFF2-40B4-BE49-F238E27FC236}">
                  <a16:creationId xmlns:a16="http://schemas.microsoft.com/office/drawing/2014/main" id="{D152346D-74A6-44BB-A961-726E73EB9DE8}"/>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7" name="Freeform 105">
              <a:extLst>
                <a:ext uri="{FF2B5EF4-FFF2-40B4-BE49-F238E27FC236}">
                  <a16:creationId xmlns:a16="http://schemas.microsoft.com/office/drawing/2014/main" id="{25126240-B4C2-41D1-B16B-23A9A23DA9B9}"/>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8" name="Freeform 106">
              <a:extLst>
                <a:ext uri="{FF2B5EF4-FFF2-40B4-BE49-F238E27FC236}">
                  <a16:creationId xmlns:a16="http://schemas.microsoft.com/office/drawing/2014/main" id="{2EE80CB7-28B6-4696-B3EE-A950FA01B69B}"/>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9" name="Freeform 107">
              <a:extLst>
                <a:ext uri="{FF2B5EF4-FFF2-40B4-BE49-F238E27FC236}">
                  <a16:creationId xmlns:a16="http://schemas.microsoft.com/office/drawing/2014/main" id="{55165D3F-1060-436B-9213-81FD9B06E4E7}"/>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0" name="Freeform 108">
              <a:extLst>
                <a:ext uri="{FF2B5EF4-FFF2-40B4-BE49-F238E27FC236}">
                  <a16:creationId xmlns:a16="http://schemas.microsoft.com/office/drawing/2014/main" id="{4F56C0B3-E0F4-4EB0-918C-BF439C0FBAE4}"/>
                </a:ext>
              </a:extLst>
            </p:cNvPr>
            <p:cNvSpPr>
              <a:spLocks/>
            </p:cNvSpPr>
            <p:nvPr/>
          </p:nvSpPr>
          <p:spPr bwMode="auto">
            <a:xfrm>
              <a:off x="1841066" y="4731966"/>
              <a:ext cx="1368325" cy="1328870"/>
            </a:xfrm>
            <a:custGeom>
              <a:avLst/>
              <a:gdLst>
                <a:gd name="T0" fmla="*/ 2147483647 w 723"/>
                <a:gd name="T1" fmla="*/ 2147483647 h 702"/>
                <a:gd name="T2" fmla="*/ 2147483647 w 723"/>
                <a:gd name="T3" fmla="*/ 2147483647 h 702"/>
                <a:gd name="T4" fmla="*/ 2147483647 w 723"/>
                <a:gd name="T5" fmla="*/ 2147483647 h 702"/>
                <a:gd name="T6" fmla="*/ 2147483647 w 723"/>
                <a:gd name="T7" fmla="*/ 2147483647 h 702"/>
                <a:gd name="T8" fmla="*/ 2147483647 w 723"/>
                <a:gd name="T9" fmla="*/ 2147483647 h 702"/>
                <a:gd name="T10" fmla="*/ 2147483647 w 723"/>
                <a:gd name="T11" fmla="*/ 2147483647 h 702"/>
                <a:gd name="T12" fmla="*/ 2147483647 w 723"/>
                <a:gd name="T13" fmla="*/ 2147483647 h 702"/>
                <a:gd name="T14" fmla="*/ 2147483647 w 723"/>
                <a:gd name="T15" fmla="*/ 2147483647 h 702"/>
                <a:gd name="T16" fmla="*/ 2147483647 w 723"/>
                <a:gd name="T17" fmla="*/ 2147483647 h 702"/>
                <a:gd name="T18" fmla="*/ 2147483647 w 723"/>
                <a:gd name="T19" fmla="*/ 2147483647 h 702"/>
                <a:gd name="T20" fmla="*/ 2147483647 w 723"/>
                <a:gd name="T21" fmla="*/ 2147483647 h 702"/>
                <a:gd name="T22" fmla="*/ 2147483647 w 723"/>
                <a:gd name="T23" fmla="*/ 2147483647 h 702"/>
                <a:gd name="T24" fmla="*/ 2147483647 w 723"/>
                <a:gd name="T25" fmla="*/ 2147483647 h 702"/>
                <a:gd name="T26" fmla="*/ 2147483647 w 723"/>
                <a:gd name="T27" fmla="*/ 2147483647 h 702"/>
                <a:gd name="T28" fmla="*/ 2147483647 w 723"/>
                <a:gd name="T29" fmla="*/ 2147483647 h 702"/>
                <a:gd name="T30" fmla="*/ 2147483647 w 723"/>
                <a:gd name="T31" fmla="*/ 2147483647 h 702"/>
                <a:gd name="T32" fmla="*/ 2147483647 w 723"/>
                <a:gd name="T33" fmla="*/ 2147483647 h 702"/>
                <a:gd name="T34" fmla="*/ 2147483647 w 723"/>
                <a:gd name="T35" fmla="*/ 2147483647 h 702"/>
                <a:gd name="T36" fmla="*/ 2147483647 w 723"/>
                <a:gd name="T37" fmla="*/ 2147483647 h 702"/>
                <a:gd name="T38" fmla="*/ 2147483647 w 723"/>
                <a:gd name="T39" fmla="*/ 2147483647 h 702"/>
                <a:gd name="T40" fmla="*/ 2147483647 w 723"/>
                <a:gd name="T41" fmla="*/ 2147483647 h 702"/>
                <a:gd name="T42" fmla="*/ 2147483647 w 723"/>
                <a:gd name="T43" fmla="*/ 2147483647 h 702"/>
                <a:gd name="T44" fmla="*/ 2147483647 w 723"/>
                <a:gd name="T45" fmla="*/ 2147483647 h 702"/>
                <a:gd name="T46" fmla="*/ 2147483647 w 723"/>
                <a:gd name="T47" fmla="*/ 2147483647 h 702"/>
                <a:gd name="T48" fmla="*/ 2147483647 w 723"/>
                <a:gd name="T49" fmla="*/ 2147483647 h 702"/>
                <a:gd name="T50" fmla="*/ 2147483647 w 723"/>
                <a:gd name="T51" fmla="*/ 2147483647 h 702"/>
                <a:gd name="T52" fmla="*/ 2147483647 w 723"/>
                <a:gd name="T53" fmla="*/ 2147483647 h 702"/>
                <a:gd name="T54" fmla="*/ 2147483647 w 723"/>
                <a:gd name="T55" fmla="*/ 2147483647 h 702"/>
                <a:gd name="T56" fmla="*/ 2147483647 w 723"/>
                <a:gd name="T57" fmla="*/ 2147483647 h 702"/>
                <a:gd name="T58" fmla="*/ 2147483647 w 723"/>
                <a:gd name="T59" fmla="*/ 2147483647 h 702"/>
                <a:gd name="T60" fmla="*/ 2147483647 w 723"/>
                <a:gd name="T61" fmla="*/ 2147483647 h 702"/>
                <a:gd name="T62" fmla="*/ 2147483647 w 723"/>
                <a:gd name="T63" fmla="*/ 2147483647 h 702"/>
                <a:gd name="T64" fmla="*/ 2147483647 w 723"/>
                <a:gd name="T65" fmla="*/ 2147483647 h 702"/>
                <a:gd name="T66" fmla="*/ 2147483647 w 723"/>
                <a:gd name="T67" fmla="*/ 2147483647 h 702"/>
                <a:gd name="T68" fmla="*/ 2147483647 w 723"/>
                <a:gd name="T69" fmla="*/ 2147483647 h 702"/>
                <a:gd name="T70" fmla="*/ 2147483647 w 723"/>
                <a:gd name="T71" fmla="*/ 2147483647 h 702"/>
                <a:gd name="T72" fmla="*/ 2147483647 w 723"/>
                <a:gd name="T73" fmla="*/ 2147483647 h 702"/>
                <a:gd name="T74" fmla="*/ 2147483647 w 723"/>
                <a:gd name="T75" fmla="*/ 2147483647 h 702"/>
                <a:gd name="T76" fmla="*/ 2147483647 w 723"/>
                <a:gd name="T77" fmla="*/ 2147483647 h 702"/>
                <a:gd name="T78" fmla="*/ 2147483647 w 723"/>
                <a:gd name="T79" fmla="*/ 2147483647 h 702"/>
                <a:gd name="T80" fmla="*/ 2147483647 w 723"/>
                <a:gd name="T81" fmla="*/ 2147483647 h 702"/>
                <a:gd name="T82" fmla="*/ 2147483647 w 723"/>
                <a:gd name="T83" fmla="*/ 2147483647 h 702"/>
                <a:gd name="T84" fmla="*/ 2147483647 w 723"/>
                <a:gd name="T85" fmla="*/ 2147483647 h 702"/>
                <a:gd name="T86" fmla="*/ 2147483647 w 723"/>
                <a:gd name="T87" fmla="*/ 2147483647 h 702"/>
                <a:gd name="T88" fmla="*/ 2147483647 w 723"/>
                <a:gd name="T89" fmla="*/ 2147483647 h 702"/>
                <a:gd name="T90" fmla="*/ 2147483647 w 723"/>
                <a:gd name="T91" fmla="*/ 2147483647 h 702"/>
                <a:gd name="T92" fmla="*/ 2147483647 w 723"/>
                <a:gd name="T93" fmla="*/ 2147483647 h 702"/>
                <a:gd name="T94" fmla="*/ 2147483647 w 723"/>
                <a:gd name="T95" fmla="*/ 2147483647 h 702"/>
                <a:gd name="T96" fmla="*/ 2147483647 w 723"/>
                <a:gd name="T97" fmla="*/ 2147483647 h 702"/>
                <a:gd name="T98" fmla="*/ 2147483647 w 723"/>
                <a:gd name="T99" fmla="*/ 2147483647 h 702"/>
                <a:gd name="T100" fmla="*/ 2147483647 w 723"/>
                <a:gd name="T101" fmla="*/ 2147483647 h 702"/>
                <a:gd name="T102" fmla="*/ 2147483647 w 723"/>
                <a:gd name="T103" fmla="*/ 2147483647 h 702"/>
                <a:gd name="T104" fmla="*/ 2147483647 w 723"/>
                <a:gd name="T105" fmla="*/ 2147483647 h 702"/>
                <a:gd name="T106" fmla="*/ 2147483647 w 723"/>
                <a:gd name="T107" fmla="*/ 2147483647 h 702"/>
                <a:gd name="T108" fmla="*/ 2147483647 w 723"/>
                <a:gd name="T109" fmla="*/ 0 h 702"/>
                <a:gd name="T110" fmla="*/ 2147483647 w 723"/>
                <a:gd name="T111" fmla="*/ 2147483647 h 702"/>
                <a:gd name="T112" fmla="*/ 2147483647 w 723"/>
                <a:gd name="T113" fmla="*/ 2147483647 h 702"/>
                <a:gd name="T114" fmla="*/ 2147483647 w 723"/>
                <a:gd name="T115" fmla="*/ 2147483647 h 702"/>
                <a:gd name="T116" fmla="*/ 2147483647 w 723"/>
                <a:gd name="T117" fmla="*/ 2147483647 h 702"/>
                <a:gd name="T118" fmla="*/ 2147483647 w 723"/>
                <a:gd name="T119" fmla="*/ 2147483647 h 702"/>
                <a:gd name="T120" fmla="*/ 2147483647 w 723"/>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3"/>
                <a:gd name="T184" fmla="*/ 0 h 702"/>
                <a:gd name="T185" fmla="*/ 723 w 723"/>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3" h="702">
                  <a:moveTo>
                    <a:pt x="440" y="45"/>
                  </a:moveTo>
                  <a:lnTo>
                    <a:pt x="448" y="53"/>
                  </a:lnTo>
                  <a:lnTo>
                    <a:pt x="462" y="85"/>
                  </a:lnTo>
                  <a:lnTo>
                    <a:pt x="475" y="93"/>
                  </a:lnTo>
                  <a:lnTo>
                    <a:pt x="427" y="141"/>
                  </a:lnTo>
                  <a:lnTo>
                    <a:pt x="452" y="140"/>
                  </a:lnTo>
                  <a:lnTo>
                    <a:pt x="468" y="130"/>
                  </a:lnTo>
                  <a:lnTo>
                    <a:pt x="482" y="131"/>
                  </a:lnTo>
                  <a:lnTo>
                    <a:pt x="478" y="146"/>
                  </a:lnTo>
                  <a:lnTo>
                    <a:pt x="458" y="146"/>
                  </a:lnTo>
                  <a:lnTo>
                    <a:pt x="478" y="156"/>
                  </a:lnTo>
                  <a:lnTo>
                    <a:pt x="500" y="141"/>
                  </a:lnTo>
                  <a:lnTo>
                    <a:pt x="545" y="145"/>
                  </a:lnTo>
                  <a:lnTo>
                    <a:pt x="547" y="155"/>
                  </a:lnTo>
                  <a:lnTo>
                    <a:pt x="555" y="153"/>
                  </a:lnTo>
                  <a:lnTo>
                    <a:pt x="552" y="168"/>
                  </a:lnTo>
                  <a:lnTo>
                    <a:pt x="562" y="173"/>
                  </a:lnTo>
                  <a:lnTo>
                    <a:pt x="558" y="180"/>
                  </a:lnTo>
                  <a:lnTo>
                    <a:pt x="590" y="180"/>
                  </a:lnTo>
                  <a:lnTo>
                    <a:pt x="617" y="196"/>
                  </a:lnTo>
                  <a:lnTo>
                    <a:pt x="633" y="185"/>
                  </a:lnTo>
                  <a:lnTo>
                    <a:pt x="645" y="190"/>
                  </a:lnTo>
                  <a:lnTo>
                    <a:pt x="686" y="235"/>
                  </a:lnTo>
                  <a:lnTo>
                    <a:pt x="696" y="238"/>
                  </a:lnTo>
                  <a:lnTo>
                    <a:pt x="711" y="233"/>
                  </a:lnTo>
                  <a:lnTo>
                    <a:pt x="721" y="241"/>
                  </a:lnTo>
                  <a:lnTo>
                    <a:pt x="723" y="291"/>
                  </a:lnTo>
                  <a:lnTo>
                    <a:pt x="713" y="313"/>
                  </a:lnTo>
                  <a:lnTo>
                    <a:pt x="695" y="318"/>
                  </a:lnTo>
                  <a:lnTo>
                    <a:pt x="646" y="363"/>
                  </a:lnTo>
                  <a:lnTo>
                    <a:pt x="632" y="371"/>
                  </a:lnTo>
                  <a:lnTo>
                    <a:pt x="630" y="404"/>
                  </a:lnTo>
                  <a:lnTo>
                    <a:pt x="617" y="429"/>
                  </a:lnTo>
                  <a:lnTo>
                    <a:pt x="612" y="459"/>
                  </a:lnTo>
                  <a:lnTo>
                    <a:pt x="552" y="534"/>
                  </a:lnTo>
                  <a:lnTo>
                    <a:pt x="542" y="537"/>
                  </a:lnTo>
                  <a:lnTo>
                    <a:pt x="517" y="536"/>
                  </a:lnTo>
                  <a:lnTo>
                    <a:pt x="483" y="551"/>
                  </a:lnTo>
                  <a:lnTo>
                    <a:pt x="470" y="549"/>
                  </a:lnTo>
                  <a:lnTo>
                    <a:pt x="420" y="574"/>
                  </a:lnTo>
                  <a:lnTo>
                    <a:pt x="408" y="622"/>
                  </a:lnTo>
                  <a:lnTo>
                    <a:pt x="355" y="679"/>
                  </a:lnTo>
                  <a:lnTo>
                    <a:pt x="345" y="679"/>
                  </a:lnTo>
                  <a:lnTo>
                    <a:pt x="362" y="644"/>
                  </a:lnTo>
                  <a:lnTo>
                    <a:pt x="353" y="645"/>
                  </a:lnTo>
                  <a:lnTo>
                    <a:pt x="323" y="702"/>
                  </a:lnTo>
                  <a:lnTo>
                    <a:pt x="308" y="682"/>
                  </a:lnTo>
                  <a:lnTo>
                    <a:pt x="310" y="672"/>
                  </a:lnTo>
                  <a:lnTo>
                    <a:pt x="292" y="654"/>
                  </a:lnTo>
                  <a:lnTo>
                    <a:pt x="278" y="652"/>
                  </a:lnTo>
                  <a:lnTo>
                    <a:pt x="277" y="637"/>
                  </a:lnTo>
                  <a:lnTo>
                    <a:pt x="263" y="627"/>
                  </a:lnTo>
                  <a:lnTo>
                    <a:pt x="330" y="594"/>
                  </a:lnTo>
                  <a:lnTo>
                    <a:pt x="330" y="567"/>
                  </a:lnTo>
                  <a:lnTo>
                    <a:pt x="327" y="566"/>
                  </a:lnTo>
                  <a:lnTo>
                    <a:pt x="330" y="544"/>
                  </a:lnTo>
                  <a:lnTo>
                    <a:pt x="317" y="534"/>
                  </a:lnTo>
                  <a:lnTo>
                    <a:pt x="320" y="517"/>
                  </a:lnTo>
                  <a:lnTo>
                    <a:pt x="290" y="497"/>
                  </a:lnTo>
                  <a:lnTo>
                    <a:pt x="278" y="501"/>
                  </a:lnTo>
                  <a:lnTo>
                    <a:pt x="268" y="492"/>
                  </a:lnTo>
                  <a:lnTo>
                    <a:pt x="275" y="451"/>
                  </a:lnTo>
                  <a:lnTo>
                    <a:pt x="283" y="441"/>
                  </a:lnTo>
                  <a:lnTo>
                    <a:pt x="273" y="399"/>
                  </a:lnTo>
                  <a:lnTo>
                    <a:pt x="247" y="391"/>
                  </a:lnTo>
                  <a:lnTo>
                    <a:pt x="242" y="373"/>
                  </a:lnTo>
                  <a:lnTo>
                    <a:pt x="237" y="368"/>
                  </a:lnTo>
                  <a:lnTo>
                    <a:pt x="237" y="363"/>
                  </a:lnTo>
                  <a:lnTo>
                    <a:pt x="247" y="354"/>
                  </a:lnTo>
                  <a:lnTo>
                    <a:pt x="195" y="313"/>
                  </a:lnTo>
                  <a:lnTo>
                    <a:pt x="172" y="309"/>
                  </a:lnTo>
                  <a:lnTo>
                    <a:pt x="157" y="289"/>
                  </a:lnTo>
                  <a:lnTo>
                    <a:pt x="168" y="284"/>
                  </a:lnTo>
                  <a:lnTo>
                    <a:pt x="172" y="263"/>
                  </a:lnTo>
                  <a:lnTo>
                    <a:pt x="160" y="261"/>
                  </a:lnTo>
                  <a:lnTo>
                    <a:pt x="117" y="268"/>
                  </a:lnTo>
                  <a:lnTo>
                    <a:pt x="113" y="264"/>
                  </a:lnTo>
                  <a:lnTo>
                    <a:pt x="98" y="264"/>
                  </a:lnTo>
                  <a:lnTo>
                    <a:pt x="92" y="279"/>
                  </a:lnTo>
                  <a:lnTo>
                    <a:pt x="77" y="276"/>
                  </a:lnTo>
                  <a:lnTo>
                    <a:pt x="58" y="266"/>
                  </a:lnTo>
                  <a:lnTo>
                    <a:pt x="62" y="248"/>
                  </a:lnTo>
                  <a:lnTo>
                    <a:pt x="53" y="241"/>
                  </a:lnTo>
                  <a:lnTo>
                    <a:pt x="34" y="248"/>
                  </a:lnTo>
                  <a:lnTo>
                    <a:pt x="24" y="231"/>
                  </a:lnTo>
                  <a:lnTo>
                    <a:pt x="5" y="243"/>
                  </a:lnTo>
                  <a:lnTo>
                    <a:pt x="0" y="213"/>
                  </a:lnTo>
                  <a:lnTo>
                    <a:pt x="14" y="186"/>
                  </a:lnTo>
                  <a:lnTo>
                    <a:pt x="17" y="173"/>
                  </a:lnTo>
                  <a:lnTo>
                    <a:pt x="72" y="143"/>
                  </a:lnTo>
                  <a:lnTo>
                    <a:pt x="97" y="88"/>
                  </a:lnTo>
                  <a:lnTo>
                    <a:pt x="85" y="76"/>
                  </a:lnTo>
                  <a:lnTo>
                    <a:pt x="87" y="65"/>
                  </a:lnTo>
                  <a:lnTo>
                    <a:pt x="103" y="53"/>
                  </a:lnTo>
                  <a:lnTo>
                    <a:pt x="97" y="50"/>
                  </a:lnTo>
                  <a:lnTo>
                    <a:pt x="92" y="48"/>
                  </a:lnTo>
                  <a:lnTo>
                    <a:pt x="95" y="40"/>
                  </a:lnTo>
                  <a:lnTo>
                    <a:pt x="102" y="42"/>
                  </a:lnTo>
                  <a:lnTo>
                    <a:pt x="117" y="51"/>
                  </a:lnTo>
                  <a:lnTo>
                    <a:pt x="128" y="50"/>
                  </a:lnTo>
                  <a:lnTo>
                    <a:pt x="138" y="65"/>
                  </a:lnTo>
                  <a:lnTo>
                    <a:pt x="177" y="71"/>
                  </a:lnTo>
                  <a:lnTo>
                    <a:pt x="210" y="48"/>
                  </a:lnTo>
                  <a:lnTo>
                    <a:pt x="185" y="15"/>
                  </a:lnTo>
                  <a:lnTo>
                    <a:pt x="193" y="10"/>
                  </a:lnTo>
                  <a:lnTo>
                    <a:pt x="227" y="30"/>
                  </a:lnTo>
                  <a:lnTo>
                    <a:pt x="235" y="23"/>
                  </a:lnTo>
                  <a:lnTo>
                    <a:pt x="260" y="28"/>
                  </a:lnTo>
                  <a:lnTo>
                    <a:pt x="270" y="7"/>
                  </a:lnTo>
                  <a:lnTo>
                    <a:pt x="268" y="0"/>
                  </a:lnTo>
                  <a:lnTo>
                    <a:pt x="285" y="8"/>
                  </a:lnTo>
                  <a:lnTo>
                    <a:pt x="283" y="17"/>
                  </a:lnTo>
                  <a:lnTo>
                    <a:pt x="290" y="23"/>
                  </a:lnTo>
                  <a:lnTo>
                    <a:pt x="290" y="70"/>
                  </a:lnTo>
                  <a:lnTo>
                    <a:pt x="295" y="81"/>
                  </a:lnTo>
                  <a:lnTo>
                    <a:pt x="348" y="73"/>
                  </a:lnTo>
                  <a:lnTo>
                    <a:pt x="362" y="63"/>
                  </a:lnTo>
                  <a:lnTo>
                    <a:pt x="377" y="73"/>
                  </a:lnTo>
                  <a:lnTo>
                    <a:pt x="395" y="71"/>
                  </a:lnTo>
                  <a:lnTo>
                    <a:pt x="405" y="80"/>
                  </a:lnTo>
                  <a:lnTo>
                    <a:pt x="415" y="80"/>
                  </a:lnTo>
                  <a:lnTo>
                    <a:pt x="440"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1" name="Freeform 109">
              <a:extLst>
                <a:ext uri="{FF2B5EF4-FFF2-40B4-BE49-F238E27FC236}">
                  <a16:creationId xmlns:a16="http://schemas.microsoft.com/office/drawing/2014/main" id="{BD443FD0-D0E6-4C94-BCC4-54591F41A191}"/>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2" name="Freeform 110">
              <a:extLst>
                <a:ext uri="{FF2B5EF4-FFF2-40B4-BE49-F238E27FC236}">
                  <a16:creationId xmlns:a16="http://schemas.microsoft.com/office/drawing/2014/main" id="{FEC7A579-FB66-4D01-930F-45E68F31D57F}"/>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3" name="Freeform 111">
              <a:extLst>
                <a:ext uri="{FF2B5EF4-FFF2-40B4-BE49-F238E27FC236}">
                  <a16:creationId xmlns:a16="http://schemas.microsoft.com/office/drawing/2014/main" id="{C7A17AA4-8DCC-4141-8F6D-2F1B3F266084}"/>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4" name="Freeform 112">
              <a:extLst>
                <a:ext uri="{FF2B5EF4-FFF2-40B4-BE49-F238E27FC236}">
                  <a16:creationId xmlns:a16="http://schemas.microsoft.com/office/drawing/2014/main" id="{BAA50267-0A77-4C16-B69E-8D59906BA43B}"/>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5" name="Freeform 113">
              <a:extLst>
                <a:ext uri="{FF2B5EF4-FFF2-40B4-BE49-F238E27FC236}">
                  <a16:creationId xmlns:a16="http://schemas.microsoft.com/office/drawing/2014/main" id="{9C158547-32B1-4383-A357-AFF1AC7A6CF9}"/>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6" name="Freeform 114">
              <a:extLst>
                <a:ext uri="{FF2B5EF4-FFF2-40B4-BE49-F238E27FC236}">
                  <a16:creationId xmlns:a16="http://schemas.microsoft.com/office/drawing/2014/main" id="{10279488-C96C-42EB-848E-29B5EB0764F9}"/>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7" name="Freeform 115">
              <a:extLst>
                <a:ext uri="{FF2B5EF4-FFF2-40B4-BE49-F238E27FC236}">
                  <a16:creationId xmlns:a16="http://schemas.microsoft.com/office/drawing/2014/main" id="{6A5FABD5-A64A-475C-8EF8-1834A433ED36}"/>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8" name="Freeform 116">
              <a:extLst>
                <a:ext uri="{FF2B5EF4-FFF2-40B4-BE49-F238E27FC236}">
                  <a16:creationId xmlns:a16="http://schemas.microsoft.com/office/drawing/2014/main" id="{52503FCC-EAF0-4AF1-9D7E-E3CE05302357}"/>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9" name="Freeform 117">
              <a:extLst>
                <a:ext uri="{FF2B5EF4-FFF2-40B4-BE49-F238E27FC236}">
                  <a16:creationId xmlns:a16="http://schemas.microsoft.com/office/drawing/2014/main" id="{178D32EB-EACD-4F45-9BF9-0DA351394CA2}"/>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0" name="Freeform 118">
              <a:extLst>
                <a:ext uri="{FF2B5EF4-FFF2-40B4-BE49-F238E27FC236}">
                  <a16:creationId xmlns:a16="http://schemas.microsoft.com/office/drawing/2014/main" id="{F5AE3AE9-37D0-4029-A018-23A7261A5D4C}"/>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1" name="Freeform 119">
              <a:extLst>
                <a:ext uri="{FF2B5EF4-FFF2-40B4-BE49-F238E27FC236}">
                  <a16:creationId xmlns:a16="http://schemas.microsoft.com/office/drawing/2014/main" id="{3C5C6C69-B8F6-4E5B-91EE-0DD06BBF2C4E}"/>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2" name="Freeform 120">
              <a:extLst>
                <a:ext uri="{FF2B5EF4-FFF2-40B4-BE49-F238E27FC236}">
                  <a16:creationId xmlns:a16="http://schemas.microsoft.com/office/drawing/2014/main" id="{B9F6655B-FBAA-4BC6-905C-743075D43D60}"/>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3" name="Freeform 121">
              <a:extLst>
                <a:ext uri="{FF2B5EF4-FFF2-40B4-BE49-F238E27FC236}">
                  <a16:creationId xmlns:a16="http://schemas.microsoft.com/office/drawing/2014/main" id="{7D8470E2-929E-4231-967F-B4A53C337DA9}"/>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4" name="Freeform 122">
              <a:extLst>
                <a:ext uri="{FF2B5EF4-FFF2-40B4-BE49-F238E27FC236}">
                  <a16:creationId xmlns:a16="http://schemas.microsoft.com/office/drawing/2014/main" id="{7169B924-24EF-49B1-9171-9DA9C8CFB222}"/>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5" name="Freeform 123">
              <a:extLst>
                <a:ext uri="{FF2B5EF4-FFF2-40B4-BE49-F238E27FC236}">
                  <a16:creationId xmlns:a16="http://schemas.microsoft.com/office/drawing/2014/main" id="{ACBD1DDB-5BA0-4133-AD75-313EC35EC9D2}"/>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6" name="Freeform 124">
              <a:extLst>
                <a:ext uri="{FF2B5EF4-FFF2-40B4-BE49-F238E27FC236}">
                  <a16:creationId xmlns:a16="http://schemas.microsoft.com/office/drawing/2014/main" id="{EFBD1922-9573-4C5F-9E0D-8355B163902D}"/>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7" name="Freeform 125">
              <a:extLst>
                <a:ext uri="{FF2B5EF4-FFF2-40B4-BE49-F238E27FC236}">
                  <a16:creationId xmlns:a16="http://schemas.microsoft.com/office/drawing/2014/main" id="{FE66FF8D-211D-469A-AEBB-A05D778BDAC5}"/>
                </a:ext>
              </a:extLst>
            </p:cNvPr>
            <p:cNvSpPr>
              <a:spLocks/>
            </p:cNvSpPr>
            <p:nvPr/>
          </p:nvSpPr>
          <p:spPr bwMode="auto">
            <a:xfrm>
              <a:off x="2518605" y="2545576"/>
              <a:ext cx="221430" cy="217691"/>
            </a:xfrm>
            <a:custGeom>
              <a:avLst/>
              <a:gdLst>
                <a:gd name="T0" fmla="*/ 2147483647 w 117"/>
                <a:gd name="T1" fmla="*/ 0 h 115"/>
                <a:gd name="T2" fmla="*/ 2147483647 w 117"/>
                <a:gd name="T3" fmla="*/ 2147483647 h 115"/>
                <a:gd name="T4" fmla="*/ 0 w 117"/>
                <a:gd name="T5" fmla="*/ 2147483647 h 115"/>
                <a:gd name="T6" fmla="*/ 2147483647 w 117"/>
                <a:gd name="T7" fmla="*/ 2147483647 h 115"/>
                <a:gd name="T8" fmla="*/ 2147483647 w 117"/>
                <a:gd name="T9" fmla="*/ 2147483647 h 115"/>
                <a:gd name="T10" fmla="*/ 2147483647 w 117"/>
                <a:gd name="T11" fmla="*/ 2147483647 h 115"/>
                <a:gd name="T12" fmla="*/ 2147483647 w 117"/>
                <a:gd name="T13" fmla="*/ 2147483647 h 115"/>
                <a:gd name="T14" fmla="*/ 2147483647 w 117"/>
                <a:gd name="T15" fmla="*/ 2147483647 h 115"/>
                <a:gd name="T16" fmla="*/ 2147483647 w 117"/>
                <a:gd name="T17" fmla="*/ 2147483647 h 115"/>
                <a:gd name="T18" fmla="*/ 2147483647 w 117"/>
                <a:gd name="T19" fmla="*/ 2147483647 h 115"/>
                <a:gd name="T20" fmla="*/ 2147483647 w 117"/>
                <a:gd name="T21" fmla="*/ 2147483647 h 115"/>
                <a:gd name="T22" fmla="*/ 2147483647 w 117"/>
                <a:gd name="T23" fmla="*/ 2147483647 h 115"/>
                <a:gd name="T24" fmla="*/ 2147483647 w 117"/>
                <a:gd name="T25" fmla="*/ 2147483647 h 115"/>
                <a:gd name="T26" fmla="*/ 2147483647 w 117"/>
                <a:gd name="T27" fmla="*/ 2147483647 h 115"/>
                <a:gd name="T28" fmla="*/ 2147483647 w 117"/>
                <a:gd name="T29" fmla="*/ 2147483647 h 115"/>
                <a:gd name="T30" fmla="*/ 2147483647 w 117"/>
                <a:gd name="T31" fmla="*/ 2147483647 h 115"/>
                <a:gd name="T32" fmla="*/ 2147483647 w 117"/>
                <a:gd name="T33" fmla="*/ 2147483647 h 115"/>
                <a:gd name="T34" fmla="*/ 2147483647 w 117"/>
                <a:gd name="T35" fmla="*/ 2147483647 h 115"/>
                <a:gd name="T36" fmla="*/ 2147483647 w 117"/>
                <a:gd name="T37" fmla="*/ 2147483647 h 115"/>
                <a:gd name="T38" fmla="*/ 2147483647 w 117"/>
                <a:gd name="T39" fmla="*/ 0 h 115"/>
                <a:gd name="T40" fmla="*/ 2147483647 w 117"/>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15"/>
                <a:gd name="T65" fmla="*/ 117 w 117"/>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15">
                  <a:moveTo>
                    <a:pt x="49" y="0"/>
                  </a:moveTo>
                  <a:lnTo>
                    <a:pt x="29" y="54"/>
                  </a:lnTo>
                  <a:lnTo>
                    <a:pt x="0" y="69"/>
                  </a:lnTo>
                  <a:lnTo>
                    <a:pt x="22" y="70"/>
                  </a:lnTo>
                  <a:lnTo>
                    <a:pt x="22" y="98"/>
                  </a:lnTo>
                  <a:lnTo>
                    <a:pt x="44" y="105"/>
                  </a:lnTo>
                  <a:lnTo>
                    <a:pt x="69" y="93"/>
                  </a:lnTo>
                  <a:lnTo>
                    <a:pt x="75" y="95"/>
                  </a:lnTo>
                  <a:lnTo>
                    <a:pt x="92" y="108"/>
                  </a:lnTo>
                  <a:lnTo>
                    <a:pt x="107" y="102"/>
                  </a:lnTo>
                  <a:lnTo>
                    <a:pt x="112" y="115"/>
                  </a:lnTo>
                  <a:lnTo>
                    <a:pt x="117" y="69"/>
                  </a:lnTo>
                  <a:lnTo>
                    <a:pt x="104" y="75"/>
                  </a:lnTo>
                  <a:lnTo>
                    <a:pt x="112" y="55"/>
                  </a:lnTo>
                  <a:lnTo>
                    <a:pt x="99" y="45"/>
                  </a:lnTo>
                  <a:lnTo>
                    <a:pt x="99" y="40"/>
                  </a:lnTo>
                  <a:lnTo>
                    <a:pt x="69" y="34"/>
                  </a:lnTo>
                  <a:lnTo>
                    <a:pt x="54" y="40"/>
                  </a:lnTo>
                  <a:lnTo>
                    <a:pt x="62" y="10"/>
                  </a:lnTo>
                  <a:lnTo>
                    <a:pt x="4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8" name="Freeform 126">
              <a:extLst>
                <a:ext uri="{FF2B5EF4-FFF2-40B4-BE49-F238E27FC236}">
                  <a16:creationId xmlns:a16="http://schemas.microsoft.com/office/drawing/2014/main" id="{B709B754-24A2-41A9-B966-C5B3E507F360}"/>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9" name="Freeform 127">
              <a:extLst>
                <a:ext uri="{FF2B5EF4-FFF2-40B4-BE49-F238E27FC236}">
                  <a16:creationId xmlns:a16="http://schemas.microsoft.com/office/drawing/2014/main" id="{71AE3833-7777-445E-BA51-ACD2CD1D0674}"/>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0" name="Freeform 128">
              <a:extLst>
                <a:ext uri="{FF2B5EF4-FFF2-40B4-BE49-F238E27FC236}">
                  <a16:creationId xmlns:a16="http://schemas.microsoft.com/office/drawing/2014/main" id="{5AA3892B-12E8-46E2-AC94-42D99234725F}"/>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1" name="Freeform 129">
              <a:extLst>
                <a:ext uri="{FF2B5EF4-FFF2-40B4-BE49-F238E27FC236}">
                  <a16:creationId xmlns:a16="http://schemas.microsoft.com/office/drawing/2014/main" id="{CCEA1682-C156-4F02-AA0F-940B821EC61B}"/>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2" name="Freeform 130">
              <a:extLst>
                <a:ext uri="{FF2B5EF4-FFF2-40B4-BE49-F238E27FC236}">
                  <a16:creationId xmlns:a16="http://schemas.microsoft.com/office/drawing/2014/main" id="{7C342A49-771E-4A2F-B441-B69FA3260B99}"/>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3" name="Freeform 131">
              <a:extLst>
                <a:ext uri="{FF2B5EF4-FFF2-40B4-BE49-F238E27FC236}">
                  <a16:creationId xmlns:a16="http://schemas.microsoft.com/office/drawing/2014/main" id="{179E1238-4314-4F9F-9EA5-DB39AFAE72AB}"/>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4" name="Freeform 132">
              <a:extLst>
                <a:ext uri="{FF2B5EF4-FFF2-40B4-BE49-F238E27FC236}">
                  <a16:creationId xmlns:a16="http://schemas.microsoft.com/office/drawing/2014/main" id="{F5A5A8FD-9428-4E13-9D98-C3233C5928DB}"/>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5" name="Freeform 133">
              <a:extLst>
                <a:ext uri="{FF2B5EF4-FFF2-40B4-BE49-F238E27FC236}">
                  <a16:creationId xmlns:a16="http://schemas.microsoft.com/office/drawing/2014/main" id="{7B784E88-DC7D-4A0D-96A9-3B6EF385819E}"/>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6" name="Freeform 134">
              <a:extLst>
                <a:ext uri="{FF2B5EF4-FFF2-40B4-BE49-F238E27FC236}">
                  <a16:creationId xmlns:a16="http://schemas.microsoft.com/office/drawing/2014/main" id="{4F7EC2A5-EC5C-43B8-A79E-B9FDB875A52F}"/>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7" name="Freeform 135">
              <a:extLst>
                <a:ext uri="{FF2B5EF4-FFF2-40B4-BE49-F238E27FC236}">
                  <a16:creationId xmlns:a16="http://schemas.microsoft.com/office/drawing/2014/main" id="{A268DC07-3256-40F4-99EE-56AD327CF3AF}"/>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8" name="Freeform 136">
              <a:extLst>
                <a:ext uri="{FF2B5EF4-FFF2-40B4-BE49-F238E27FC236}">
                  <a16:creationId xmlns:a16="http://schemas.microsoft.com/office/drawing/2014/main" id="{E527FEBF-D739-4279-B2D9-70797072249F}"/>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9" name="Freeform 137">
              <a:extLst>
                <a:ext uri="{FF2B5EF4-FFF2-40B4-BE49-F238E27FC236}">
                  <a16:creationId xmlns:a16="http://schemas.microsoft.com/office/drawing/2014/main" id="{B88D6FAD-ECEE-4942-8037-983B78F8102F}"/>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0" name="Freeform 138">
              <a:extLst>
                <a:ext uri="{FF2B5EF4-FFF2-40B4-BE49-F238E27FC236}">
                  <a16:creationId xmlns:a16="http://schemas.microsoft.com/office/drawing/2014/main" id="{949249C4-A91C-4D15-928A-EEB2481FF7C5}"/>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1" name="Freeform 139">
              <a:extLst>
                <a:ext uri="{FF2B5EF4-FFF2-40B4-BE49-F238E27FC236}">
                  <a16:creationId xmlns:a16="http://schemas.microsoft.com/office/drawing/2014/main" id="{662AC4B3-CF2A-4EE6-91D3-87F979428B61}"/>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2" name="Freeform 140">
              <a:extLst>
                <a:ext uri="{FF2B5EF4-FFF2-40B4-BE49-F238E27FC236}">
                  <a16:creationId xmlns:a16="http://schemas.microsoft.com/office/drawing/2014/main" id="{F160EC2A-053E-4628-82AD-72C0B1AE6893}"/>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3" name="Freeform 141">
              <a:extLst>
                <a:ext uri="{FF2B5EF4-FFF2-40B4-BE49-F238E27FC236}">
                  <a16:creationId xmlns:a16="http://schemas.microsoft.com/office/drawing/2014/main" id="{B3F8953C-59C6-4143-A628-0829A6F968D1}"/>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4" name="Freeform 142">
              <a:extLst>
                <a:ext uri="{FF2B5EF4-FFF2-40B4-BE49-F238E27FC236}">
                  <a16:creationId xmlns:a16="http://schemas.microsoft.com/office/drawing/2014/main" id="{A3EB9939-1DF5-4220-B272-4E6EBCB4BE84}"/>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5" name="Freeform 143">
              <a:extLst>
                <a:ext uri="{FF2B5EF4-FFF2-40B4-BE49-F238E27FC236}">
                  <a16:creationId xmlns:a16="http://schemas.microsoft.com/office/drawing/2014/main" id="{ADC9CE0E-D4C2-4E8C-853B-25050672CE81}"/>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6" name="Freeform 144">
              <a:extLst>
                <a:ext uri="{FF2B5EF4-FFF2-40B4-BE49-F238E27FC236}">
                  <a16:creationId xmlns:a16="http://schemas.microsoft.com/office/drawing/2014/main" id="{BFEC0F19-DAC1-4A33-AC90-8057500C88CE}"/>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7" name="Freeform 145">
              <a:extLst>
                <a:ext uri="{FF2B5EF4-FFF2-40B4-BE49-F238E27FC236}">
                  <a16:creationId xmlns:a16="http://schemas.microsoft.com/office/drawing/2014/main" id="{52290D62-A64F-40C6-85A2-48B65A0BC35C}"/>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8" name="Freeform 146">
              <a:extLst>
                <a:ext uri="{FF2B5EF4-FFF2-40B4-BE49-F238E27FC236}">
                  <a16:creationId xmlns:a16="http://schemas.microsoft.com/office/drawing/2014/main" id="{7A9E6E7F-EC0F-461F-A501-CC17E686D28C}"/>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9" name="Freeform 147">
              <a:extLst>
                <a:ext uri="{FF2B5EF4-FFF2-40B4-BE49-F238E27FC236}">
                  <a16:creationId xmlns:a16="http://schemas.microsoft.com/office/drawing/2014/main" id="{E6127AD0-6E65-4C27-A333-CCD4CE411F06}"/>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0" name="Freeform 148">
              <a:extLst>
                <a:ext uri="{FF2B5EF4-FFF2-40B4-BE49-F238E27FC236}">
                  <a16:creationId xmlns:a16="http://schemas.microsoft.com/office/drawing/2014/main" id="{96F91E14-8C2E-4E11-B62B-845D90956513}"/>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1" name="Freeform 149">
              <a:extLst>
                <a:ext uri="{FF2B5EF4-FFF2-40B4-BE49-F238E27FC236}">
                  <a16:creationId xmlns:a16="http://schemas.microsoft.com/office/drawing/2014/main" id="{2B1A2EA1-8724-471B-B0D2-381D0BA59377}"/>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2" name="Freeform 150">
              <a:extLst>
                <a:ext uri="{FF2B5EF4-FFF2-40B4-BE49-F238E27FC236}">
                  <a16:creationId xmlns:a16="http://schemas.microsoft.com/office/drawing/2014/main" id="{68B52166-E053-4022-B878-6BA96A513F47}"/>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3" name="Freeform 151">
              <a:extLst>
                <a:ext uri="{FF2B5EF4-FFF2-40B4-BE49-F238E27FC236}">
                  <a16:creationId xmlns:a16="http://schemas.microsoft.com/office/drawing/2014/main" id="{B417C887-7B9F-4D2B-8455-30503E4CBCD4}"/>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4" name="Freeform 152">
              <a:extLst>
                <a:ext uri="{FF2B5EF4-FFF2-40B4-BE49-F238E27FC236}">
                  <a16:creationId xmlns:a16="http://schemas.microsoft.com/office/drawing/2014/main" id="{A0D5EA99-6E79-45F3-B2A6-2828B4C5388B}"/>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5" name="Freeform 153">
              <a:extLst>
                <a:ext uri="{FF2B5EF4-FFF2-40B4-BE49-F238E27FC236}">
                  <a16:creationId xmlns:a16="http://schemas.microsoft.com/office/drawing/2014/main" id="{D84B407E-5A22-4597-8CC1-FB86EDE3096C}"/>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6" name="Freeform 154">
              <a:extLst>
                <a:ext uri="{FF2B5EF4-FFF2-40B4-BE49-F238E27FC236}">
                  <a16:creationId xmlns:a16="http://schemas.microsoft.com/office/drawing/2014/main" id="{9D774B31-933D-4CC3-B7CE-013F401181BA}"/>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7" name="Freeform 155">
              <a:extLst>
                <a:ext uri="{FF2B5EF4-FFF2-40B4-BE49-F238E27FC236}">
                  <a16:creationId xmlns:a16="http://schemas.microsoft.com/office/drawing/2014/main" id="{0909AEB1-9648-4FA7-9F62-E73AC2FC8002}"/>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8" name="Freeform 156">
              <a:extLst>
                <a:ext uri="{FF2B5EF4-FFF2-40B4-BE49-F238E27FC236}">
                  <a16:creationId xmlns:a16="http://schemas.microsoft.com/office/drawing/2014/main" id="{BD2B3D59-6574-4472-8032-ED0F398BE602}"/>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9" name="Freeform 157">
              <a:extLst>
                <a:ext uri="{FF2B5EF4-FFF2-40B4-BE49-F238E27FC236}">
                  <a16:creationId xmlns:a16="http://schemas.microsoft.com/office/drawing/2014/main" id="{3D45FF0F-2A54-4246-91C9-B780A8D7CB9E}"/>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0" name="Freeform 158">
              <a:extLst>
                <a:ext uri="{FF2B5EF4-FFF2-40B4-BE49-F238E27FC236}">
                  <a16:creationId xmlns:a16="http://schemas.microsoft.com/office/drawing/2014/main" id="{4BC7E5E5-E212-4CE9-918F-6CAA58905654}"/>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1" name="Freeform 159">
              <a:extLst>
                <a:ext uri="{FF2B5EF4-FFF2-40B4-BE49-F238E27FC236}">
                  <a16:creationId xmlns:a16="http://schemas.microsoft.com/office/drawing/2014/main" id="{4FC1F2B8-F92D-4776-89E3-4AF2D3060C0D}"/>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2" name="Freeform 160">
              <a:extLst>
                <a:ext uri="{FF2B5EF4-FFF2-40B4-BE49-F238E27FC236}">
                  <a16:creationId xmlns:a16="http://schemas.microsoft.com/office/drawing/2014/main" id="{DBC0C5AD-CCAB-4C17-8916-46E3ED2051DE}"/>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3" name="Freeform 161">
              <a:extLst>
                <a:ext uri="{FF2B5EF4-FFF2-40B4-BE49-F238E27FC236}">
                  <a16:creationId xmlns:a16="http://schemas.microsoft.com/office/drawing/2014/main" id="{4E8444ED-82BD-4FCB-BC23-87541D8A04B0}"/>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4" name="Freeform 162">
              <a:extLst>
                <a:ext uri="{FF2B5EF4-FFF2-40B4-BE49-F238E27FC236}">
                  <a16:creationId xmlns:a16="http://schemas.microsoft.com/office/drawing/2014/main" id="{67B9143D-62EE-44AC-B458-8D47B8D89010}"/>
                </a:ext>
              </a:extLst>
            </p:cNvPr>
            <p:cNvSpPr>
              <a:spLocks/>
            </p:cNvSpPr>
            <p:nvPr/>
          </p:nvSpPr>
          <p:spPr bwMode="auto">
            <a:xfrm>
              <a:off x="315657" y="1040659"/>
              <a:ext cx="775952" cy="916201"/>
            </a:xfrm>
            <a:custGeom>
              <a:avLst/>
              <a:gdLst>
                <a:gd name="T0" fmla="*/ 2147483647 w 410"/>
                <a:gd name="T1" fmla="*/ 2147483647 h 484"/>
                <a:gd name="T2" fmla="*/ 2147483647 w 410"/>
                <a:gd name="T3" fmla="*/ 2147483647 h 484"/>
                <a:gd name="T4" fmla="*/ 2147483647 w 410"/>
                <a:gd name="T5" fmla="*/ 2147483647 h 484"/>
                <a:gd name="T6" fmla="*/ 2147483647 w 410"/>
                <a:gd name="T7" fmla="*/ 2147483647 h 484"/>
                <a:gd name="T8" fmla="*/ 2147483647 w 410"/>
                <a:gd name="T9" fmla="*/ 2147483647 h 484"/>
                <a:gd name="T10" fmla="*/ 2147483647 w 410"/>
                <a:gd name="T11" fmla="*/ 2147483647 h 484"/>
                <a:gd name="T12" fmla="*/ 2147483647 w 410"/>
                <a:gd name="T13" fmla="*/ 2147483647 h 484"/>
                <a:gd name="T14" fmla="*/ 2147483647 w 410"/>
                <a:gd name="T15" fmla="*/ 2147483647 h 484"/>
                <a:gd name="T16" fmla="*/ 2147483647 w 410"/>
                <a:gd name="T17" fmla="*/ 2147483647 h 484"/>
                <a:gd name="T18" fmla="*/ 2147483647 w 410"/>
                <a:gd name="T19" fmla="*/ 2147483647 h 484"/>
                <a:gd name="T20" fmla="*/ 2147483647 w 410"/>
                <a:gd name="T21" fmla="*/ 2147483647 h 484"/>
                <a:gd name="T22" fmla="*/ 2147483647 w 410"/>
                <a:gd name="T23" fmla="*/ 2147483647 h 484"/>
                <a:gd name="T24" fmla="*/ 2147483647 w 410"/>
                <a:gd name="T25" fmla="*/ 2147483647 h 484"/>
                <a:gd name="T26" fmla="*/ 2147483647 w 410"/>
                <a:gd name="T27" fmla="*/ 2147483647 h 484"/>
                <a:gd name="T28" fmla="*/ 2147483647 w 410"/>
                <a:gd name="T29" fmla="*/ 0 h 484"/>
                <a:gd name="T30" fmla="*/ 2147483647 w 410"/>
                <a:gd name="T31" fmla="*/ 2147483647 h 484"/>
                <a:gd name="T32" fmla="*/ 2147483647 w 410"/>
                <a:gd name="T33" fmla="*/ 2147483647 h 484"/>
                <a:gd name="T34" fmla="*/ 2147483647 w 410"/>
                <a:gd name="T35" fmla="*/ 2147483647 h 484"/>
                <a:gd name="T36" fmla="*/ 2147483647 w 410"/>
                <a:gd name="T37" fmla="*/ 2147483647 h 484"/>
                <a:gd name="T38" fmla="*/ 2147483647 w 410"/>
                <a:gd name="T39" fmla="*/ 2147483647 h 484"/>
                <a:gd name="T40" fmla="*/ 2147483647 w 410"/>
                <a:gd name="T41" fmla="*/ 2147483647 h 484"/>
                <a:gd name="T42" fmla="*/ 2147483647 w 410"/>
                <a:gd name="T43" fmla="*/ 2147483647 h 484"/>
                <a:gd name="T44" fmla="*/ 2147483647 w 410"/>
                <a:gd name="T45" fmla="*/ 2147483647 h 484"/>
                <a:gd name="T46" fmla="*/ 2147483647 w 410"/>
                <a:gd name="T47" fmla="*/ 2147483647 h 484"/>
                <a:gd name="T48" fmla="*/ 2147483647 w 410"/>
                <a:gd name="T49" fmla="*/ 2147483647 h 484"/>
                <a:gd name="T50" fmla="*/ 2147483647 w 410"/>
                <a:gd name="T51" fmla="*/ 2147483647 h 484"/>
                <a:gd name="T52" fmla="*/ 2147483647 w 410"/>
                <a:gd name="T53" fmla="*/ 2147483647 h 484"/>
                <a:gd name="T54" fmla="*/ 2147483647 w 410"/>
                <a:gd name="T55" fmla="*/ 2147483647 h 484"/>
                <a:gd name="T56" fmla="*/ 2147483647 w 410"/>
                <a:gd name="T57" fmla="*/ 2147483647 h 484"/>
                <a:gd name="T58" fmla="*/ 2147483647 w 410"/>
                <a:gd name="T59" fmla="*/ 2147483647 h 484"/>
                <a:gd name="T60" fmla="*/ 2147483647 w 410"/>
                <a:gd name="T61" fmla="*/ 2147483647 h 484"/>
                <a:gd name="T62" fmla="*/ 2147483647 w 410"/>
                <a:gd name="T63" fmla="*/ 2147483647 h 484"/>
                <a:gd name="T64" fmla="*/ 2147483647 w 410"/>
                <a:gd name="T65" fmla="*/ 2147483647 h 484"/>
                <a:gd name="T66" fmla="*/ 2147483647 w 410"/>
                <a:gd name="T67" fmla="*/ 2147483647 h 484"/>
                <a:gd name="T68" fmla="*/ 0 w 410"/>
                <a:gd name="T69" fmla="*/ 2147483647 h 484"/>
                <a:gd name="T70" fmla="*/ 2147483647 w 410"/>
                <a:gd name="T71" fmla="*/ 2147483647 h 484"/>
                <a:gd name="T72" fmla="*/ 2147483647 w 410"/>
                <a:gd name="T73" fmla="*/ 2147483647 h 484"/>
                <a:gd name="T74" fmla="*/ 2147483647 w 410"/>
                <a:gd name="T75" fmla="*/ 2147483647 h 484"/>
                <a:gd name="T76" fmla="*/ 2147483647 w 410"/>
                <a:gd name="T77" fmla="*/ 2147483647 h 484"/>
                <a:gd name="T78" fmla="*/ 2147483647 w 410"/>
                <a:gd name="T79" fmla="*/ 2147483647 h 484"/>
                <a:gd name="T80" fmla="*/ 2147483647 w 410"/>
                <a:gd name="T81" fmla="*/ 2147483647 h 484"/>
                <a:gd name="T82" fmla="*/ 2147483647 w 410"/>
                <a:gd name="T83" fmla="*/ 2147483647 h 484"/>
                <a:gd name="T84" fmla="*/ 2147483647 w 410"/>
                <a:gd name="T85" fmla="*/ 2147483647 h 484"/>
                <a:gd name="T86" fmla="*/ 2147483647 w 410"/>
                <a:gd name="T87" fmla="*/ 2147483647 h 484"/>
                <a:gd name="T88" fmla="*/ 2147483647 w 410"/>
                <a:gd name="T89" fmla="*/ 2147483647 h 484"/>
                <a:gd name="T90" fmla="*/ 2147483647 w 410"/>
                <a:gd name="T91" fmla="*/ 2147483647 h 484"/>
                <a:gd name="T92" fmla="*/ 2147483647 w 410"/>
                <a:gd name="T93" fmla="*/ 2147483647 h 484"/>
                <a:gd name="T94" fmla="*/ 2147483647 w 410"/>
                <a:gd name="T95" fmla="*/ 2147483647 h 484"/>
                <a:gd name="T96" fmla="*/ 2147483647 w 410"/>
                <a:gd name="T97" fmla="*/ 2147483647 h 484"/>
                <a:gd name="T98" fmla="*/ 2147483647 w 410"/>
                <a:gd name="T99" fmla="*/ 2147483647 h 484"/>
                <a:gd name="T100" fmla="*/ 2147483647 w 410"/>
                <a:gd name="T101" fmla="*/ 2147483647 h 484"/>
                <a:gd name="T102" fmla="*/ 2147483647 w 410"/>
                <a:gd name="T103" fmla="*/ 2147483647 h 484"/>
                <a:gd name="T104" fmla="*/ 2147483647 w 410"/>
                <a:gd name="T105" fmla="*/ 2147483647 h 484"/>
                <a:gd name="T106" fmla="*/ 2147483647 w 410"/>
                <a:gd name="T107" fmla="*/ 2147483647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0"/>
                <a:gd name="T163" fmla="*/ 0 h 484"/>
                <a:gd name="T164" fmla="*/ 410 w 41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0" h="484">
                  <a:moveTo>
                    <a:pt x="207" y="484"/>
                  </a:moveTo>
                  <a:lnTo>
                    <a:pt x="245" y="474"/>
                  </a:lnTo>
                  <a:lnTo>
                    <a:pt x="253" y="349"/>
                  </a:lnTo>
                  <a:lnTo>
                    <a:pt x="237" y="336"/>
                  </a:lnTo>
                  <a:lnTo>
                    <a:pt x="232" y="308"/>
                  </a:lnTo>
                  <a:lnTo>
                    <a:pt x="248" y="271"/>
                  </a:lnTo>
                  <a:lnTo>
                    <a:pt x="410" y="161"/>
                  </a:lnTo>
                  <a:lnTo>
                    <a:pt x="406" y="146"/>
                  </a:lnTo>
                  <a:lnTo>
                    <a:pt x="388" y="125"/>
                  </a:lnTo>
                  <a:lnTo>
                    <a:pt x="388" y="108"/>
                  </a:lnTo>
                  <a:lnTo>
                    <a:pt x="373" y="87"/>
                  </a:lnTo>
                  <a:lnTo>
                    <a:pt x="376" y="55"/>
                  </a:lnTo>
                  <a:lnTo>
                    <a:pt x="358" y="32"/>
                  </a:lnTo>
                  <a:lnTo>
                    <a:pt x="311" y="27"/>
                  </a:lnTo>
                  <a:lnTo>
                    <a:pt x="283" y="0"/>
                  </a:lnTo>
                  <a:lnTo>
                    <a:pt x="247" y="40"/>
                  </a:lnTo>
                  <a:lnTo>
                    <a:pt x="248" y="47"/>
                  </a:lnTo>
                  <a:lnTo>
                    <a:pt x="235" y="57"/>
                  </a:lnTo>
                  <a:lnTo>
                    <a:pt x="228" y="45"/>
                  </a:lnTo>
                  <a:lnTo>
                    <a:pt x="230" y="28"/>
                  </a:lnTo>
                  <a:lnTo>
                    <a:pt x="218" y="7"/>
                  </a:lnTo>
                  <a:lnTo>
                    <a:pt x="192" y="15"/>
                  </a:lnTo>
                  <a:lnTo>
                    <a:pt x="180" y="47"/>
                  </a:lnTo>
                  <a:lnTo>
                    <a:pt x="188" y="68"/>
                  </a:lnTo>
                  <a:lnTo>
                    <a:pt x="177" y="70"/>
                  </a:lnTo>
                  <a:lnTo>
                    <a:pt x="128" y="43"/>
                  </a:lnTo>
                  <a:lnTo>
                    <a:pt x="73" y="75"/>
                  </a:lnTo>
                  <a:lnTo>
                    <a:pt x="70" y="100"/>
                  </a:lnTo>
                  <a:lnTo>
                    <a:pt x="78" y="102"/>
                  </a:lnTo>
                  <a:lnTo>
                    <a:pt x="53" y="120"/>
                  </a:lnTo>
                  <a:lnTo>
                    <a:pt x="72" y="126"/>
                  </a:lnTo>
                  <a:lnTo>
                    <a:pt x="63" y="145"/>
                  </a:lnTo>
                  <a:lnTo>
                    <a:pt x="82" y="168"/>
                  </a:lnTo>
                  <a:lnTo>
                    <a:pt x="3" y="163"/>
                  </a:lnTo>
                  <a:lnTo>
                    <a:pt x="0" y="171"/>
                  </a:lnTo>
                  <a:lnTo>
                    <a:pt x="93" y="193"/>
                  </a:lnTo>
                  <a:lnTo>
                    <a:pt x="148" y="198"/>
                  </a:lnTo>
                  <a:lnTo>
                    <a:pt x="123" y="215"/>
                  </a:lnTo>
                  <a:lnTo>
                    <a:pt x="138" y="235"/>
                  </a:lnTo>
                  <a:lnTo>
                    <a:pt x="168" y="233"/>
                  </a:lnTo>
                  <a:lnTo>
                    <a:pt x="173" y="216"/>
                  </a:lnTo>
                  <a:lnTo>
                    <a:pt x="187" y="225"/>
                  </a:lnTo>
                  <a:lnTo>
                    <a:pt x="180" y="245"/>
                  </a:lnTo>
                  <a:lnTo>
                    <a:pt x="188" y="246"/>
                  </a:lnTo>
                  <a:lnTo>
                    <a:pt x="188" y="266"/>
                  </a:lnTo>
                  <a:lnTo>
                    <a:pt x="207" y="288"/>
                  </a:lnTo>
                  <a:lnTo>
                    <a:pt x="212" y="313"/>
                  </a:lnTo>
                  <a:lnTo>
                    <a:pt x="207" y="333"/>
                  </a:lnTo>
                  <a:lnTo>
                    <a:pt x="217" y="359"/>
                  </a:lnTo>
                  <a:lnTo>
                    <a:pt x="228" y="366"/>
                  </a:lnTo>
                  <a:lnTo>
                    <a:pt x="235" y="379"/>
                  </a:lnTo>
                  <a:lnTo>
                    <a:pt x="212" y="431"/>
                  </a:lnTo>
                  <a:lnTo>
                    <a:pt x="207" y="48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5" name="Freeform 163">
              <a:extLst>
                <a:ext uri="{FF2B5EF4-FFF2-40B4-BE49-F238E27FC236}">
                  <a16:creationId xmlns:a16="http://schemas.microsoft.com/office/drawing/2014/main" id="{7E014D16-C594-4F2A-8B5E-A64756B14E41}"/>
                </a:ext>
              </a:extLst>
            </p:cNvPr>
            <p:cNvSpPr>
              <a:spLocks/>
            </p:cNvSpPr>
            <p:nvPr/>
          </p:nvSpPr>
          <p:spPr bwMode="auto">
            <a:xfrm>
              <a:off x="679030" y="1345428"/>
              <a:ext cx="1900138" cy="1663928"/>
            </a:xfrm>
            <a:custGeom>
              <a:avLst/>
              <a:gdLst>
                <a:gd name="T0" fmla="*/ 2147483647 w 1004"/>
                <a:gd name="T1" fmla="*/ 2147483647 h 879"/>
                <a:gd name="T2" fmla="*/ 2147483647 w 1004"/>
                <a:gd name="T3" fmla="*/ 2147483647 h 879"/>
                <a:gd name="T4" fmla="*/ 2147483647 w 1004"/>
                <a:gd name="T5" fmla="*/ 2147483647 h 879"/>
                <a:gd name="T6" fmla="*/ 2147483647 w 1004"/>
                <a:gd name="T7" fmla="*/ 2147483647 h 879"/>
                <a:gd name="T8" fmla="*/ 2147483647 w 1004"/>
                <a:gd name="T9" fmla="*/ 2147483647 h 879"/>
                <a:gd name="T10" fmla="*/ 2147483647 w 1004"/>
                <a:gd name="T11" fmla="*/ 2147483647 h 879"/>
                <a:gd name="T12" fmla="*/ 2147483647 w 1004"/>
                <a:gd name="T13" fmla="*/ 2147483647 h 879"/>
                <a:gd name="T14" fmla="*/ 2147483647 w 1004"/>
                <a:gd name="T15" fmla="*/ 2147483647 h 879"/>
                <a:gd name="T16" fmla="*/ 2147483647 w 1004"/>
                <a:gd name="T17" fmla="*/ 2147483647 h 879"/>
                <a:gd name="T18" fmla="*/ 2147483647 w 1004"/>
                <a:gd name="T19" fmla="*/ 2147483647 h 879"/>
                <a:gd name="T20" fmla="*/ 2147483647 w 1004"/>
                <a:gd name="T21" fmla="*/ 2147483647 h 879"/>
                <a:gd name="T22" fmla="*/ 2147483647 w 1004"/>
                <a:gd name="T23" fmla="*/ 2147483647 h 879"/>
                <a:gd name="T24" fmla="*/ 2147483647 w 1004"/>
                <a:gd name="T25" fmla="*/ 2147483647 h 879"/>
                <a:gd name="T26" fmla="*/ 2147483647 w 1004"/>
                <a:gd name="T27" fmla="*/ 2147483647 h 879"/>
                <a:gd name="T28" fmla="*/ 2147483647 w 1004"/>
                <a:gd name="T29" fmla="*/ 2147483647 h 879"/>
                <a:gd name="T30" fmla="*/ 2147483647 w 1004"/>
                <a:gd name="T31" fmla="*/ 2147483647 h 879"/>
                <a:gd name="T32" fmla="*/ 2147483647 w 1004"/>
                <a:gd name="T33" fmla="*/ 2147483647 h 879"/>
                <a:gd name="T34" fmla="*/ 2147483647 w 1004"/>
                <a:gd name="T35" fmla="*/ 2147483647 h 879"/>
                <a:gd name="T36" fmla="*/ 2147483647 w 1004"/>
                <a:gd name="T37" fmla="*/ 2147483647 h 879"/>
                <a:gd name="T38" fmla="*/ 2147483647 w 1004"/>
                <a:gd name="T39" fmla="*/ 2147483647 h 879"/>
                <a:gd name="T40" fmla="*/ 2147483647 w 1004"/>
                <a:gd name="T41" fmla="*/ 2147483647 h 879"/>
                <a:gd name="T42" fmla="*/ 2147483647 w 1004"/>
                <a:gd name="T43" fmla="*/ 2147483647 h 879"/>
                <a:gd name="T44" fmla="*/ 2147483647 w 1004"/>
                <a:gd name="T45" fmla="*/ 2147483647 h 879"/>
                <a:gd name="T46" fmla="*/ 2147483647 w 1004"/>
                <a:gd name="T47" fmla="*/ 2147483647 h 879"/>
                <a:gd name="T48" fmla="*/ 2147483647 w 1004"/>
                <a:gd name="T49" fmla="*/ 2147483647 h 879"/>
                <a:gd name="T50" fmla="*/ 2147483647 w 1004"/>
                <a:gd name="T51" fmla="*/ 2147483647 h 879"/>
                <a:gd name="T52" fmla="*/ 2147483647 w 1004"/>
                <a:gd name="T53" fmla="*/ 2147483647 h 879"/>
                <a:gd name="T54" fmla="*/ 2147483647 w 1004"/>
                <a:gd name="T55" fmla="*/ 2147483647 h 879"/>
                <a:gd name="T56" fmla="*/ 2147483647 w 1004"/>
                <a:gd name="T57" fmla="*/ 2147483647 h 879"/>
                <a:gd name="T58" fmla="*/ 2147483647 w 1004"/>
                <a:gd name="T59" fmla="*/ 2147483647 h 879"/>
                <a:gd name="T60" fmla="*/ 2147483647 w 1004"/>
                <a:gd name="T61" fmla="*/ 2147483647 h 879"/>
                <a:gd name="T62" fmla="*/ 2147483647 w 1004"/>
                <a:gd name="T63" fmla="*/ 2147483647 h 879"/>
                <a:gd name="T64" fmla="*/ 2147483647 w 1004"/>
                <a:gd name="T65" fmla="*/ 2147483647 h 879"/>
                <a:gd name="T66" fmla="*/ 2147483647 w 1004"/>
                <a:gd name="T67" fmla="*/ 2147483647 h 879"/>
                <a:gd name="T68" fmla="*/ 2147483647 w 1004"/>
                <a:gd name="T69" fmla="*/ 2147483647 h 879"/>
                <a:gd name="T70" fmla="*/ 2147483647 w 1004"/>
                <a:gd name="T71" fmla="*/ 2147483647 h 879"/>
                <a:gd name="T72" fmla="*/ 2147483647 w 1004"/>
                <a:gd name="T73" fmla="*/ 2147483647 h 879"/>
                <a:gd name="T74" fmla="*/ 2147483647 w 1004"/>
                <a:gd name="T75" fmla="*/ 2147483647 h 879"/>
                <a:gd name="T76" fmla="*/ 2147483647 w 1004"/>
                <a:gd name="T77" fmla="*/ 2147483647 h 879"/>
                <a:gd name="T78" fmla="*/ 2147483647 w 1004"/>
                <a:gd name="T79" fmla="*/ 2147483647 h 879"/>
                <a:gd name="T80" fmla="*/ 2147483647 w 1004"/>
                <a:gd name="T81" fmla="*/ 2147483647 h 879"/>
                <a:gd name="T82" fmla="*/ 2147483647 w 1004"/>
                <a:gd name="T83" fmla="*/ 2147483647 h 879"/>
                <a:gd name="T84" fmla="*/ 2147483647 w 1004"/>
                <a:gd name="T85" fmla="*/ 2147483647 h 879"/>
                <a:gd name="T86" fmla="*/ 2147483647 w 1004"/>
                <a:gd name="T87" fmla="*/ 2147483647 h 879"/>
                <a:gd name="T88" fmla="*/ 2147483647 w 1004"/>
                <a:gd name="T89" fmla="*/ 2147483647 h 879"/>
                <a:gd name="T90" fmla="*/ 2147483647 w 1004"/>
                <a:gd name="T91" fmla="*/ 2147483647 h 879"/>
                <a:gd name="T92" fmla="*/ 2147483647 w 1004"/>
                <a:gd name="T93" fmla="*/ 2147483647 h 879"/>
                <a:gd name="T94" fmla="*/ 2147483647 w 1004"/>
                <a:gd name="T95" fmla="*/ 2147483647 h 879"/>
                <a:gd name="T96" fmla="*/ 2147483647 w 1004"/>
                <a:gd name="T97" fmla="*/ 2147483647 h 879"/>
                <a:gd name="T98" fmla="*/ 2147483647 w 1004"/>
                <a:gd name="T99" fmla="*/ 2147483647 h 879"/>
                <a:gd name="T100" fmla="*/ 2147483647 w 1004"/>
                <a:gd name="T101" fmla="*/ 2147483647 h 879"/>
                <a:gd name="T102" fmla="*/ 2147483647 w 1004"/>
                <a:gd name="T103" fmla="*/ 2147483647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4"/>
                <a:gd name="T157" fmla="*/ 0 h 879"/>
                <a:gd name="T158" fmla="*/ 1004 w 100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4" h="879">
                  <a:moveTo>
                    <a:pt x="876" y="822"/>
                  </a:moveTo>
                  <a:lnTo>
                    <a:pt x="861" y="821"/>
                  </a:lnTo>
                  <a:lnTo>
                    <a:pt x="849" y="799"/>
                  </a:lnTo>
                  <a:lnTo>
                    <a:pt x="859" y="782"/>
                  </a:lnTo>
                  <a:lnTo>
                    <a:pt x="861" y="777"/>
                  </a:lnTo>
                  <a:lnTo>
                    <a:pt x="841" y="774"/>
                  </a:lnTo>
                  <a:lnTo>
                    <a:pt x="804" y="814"/>
                  </a:lnTo>
                  <a:lnTo>
                    <a:pt x="752" y="824"/>
                  </a:lnTo>
                  <a:lnTo>
                    <a:pt x="717" y="842"/>
                  </a:lnTo>
                  <a:lnTo>
                    <a:pt x="694" y="834"/>
                  </a:lnTo>
                  <a:lnTo>
                    <a:pt x="666" y="866"/>
                  </a:lnTo>
                  <a:lnTo>
                    <a:pt x="614" y="879"/>
                  </a:lnTo>
                  <a:lnTo>
                    <a:pt x="603" y="879"/>
                  </a:lnTo>
                  <a:lnTo>
                    <a:pt x="611" y="864"/>
                  </a:lnTo>
                  <a:lnTo>
                    <a:pt x="636" y="847"/>
                  </a:lnTo>
                  <a:lnTo>
                    <a:pt x="638" y="829"/>
                  </a:lnTo>
                  <a:lnTo>
                    <a:pt x="646" y="849"/>
                  </a:lnTo>
                  <a:lnTo>
                    <a:pt x="656" y="852"/>
                  </a:lnTo>
                  <a:lnTo>
                    <a:pt x="654" y="814"/>
                  </a:lnTo>
                  <a:lnTo>
                    <a:pt x="601" y="784"/>
                  </a:lnTo>
                  <a:lnTo>
                    <a:pt x="584" y="752"/>
                  </a:lnTo>
                  <a:lnTo>
                    <a:pt x="568" y="726"/>
                  </a:lnTo>
                  <a:lnTo>
                    <a:pt x="541" y="709"/>
                  </a:lnTo>
                  <a:lnTo>
                    <a:pt x="511" y="721"/>
                  </a:lnTo>
                  <a:lnTo>
                    <a:pt x="289" y="633"/>
                  </a:lnTo>
                  <a:lnTo>
                    <a:pt x="136" y="558"/>
                  </a:lnTo>
                  <a:lnTo>
                    <a:pt x="11" y="491"/>
                  </a:lnTo>
                  <a:lnTo>
                    <a:pt x="5" y="463"/>
                  </a:lnTo>
                  <a:lnTo>
                    <a:pt x="1" y="445"/>
                  </a:lnTo>
                  <a:lnTo>
                    <a:pt x="10" y="426"/>
                  </a:lnTo>
                  <a:lnTo>
                    <a:pt x="0" y="418"/>
                  </a:lnTo>
                  <a:lnTo>
                    <a:pt x="20" y="350"/>
                  </a:lnTo>
                  <a:lnTo>
                    <a:pt x="11" y="338"/>
                  </a:lnTo>
                  <a:lnTo>
                    <a:pt x="15" y="318"/>
                  </a:lnTo>
                  <a:lnTo>
                    <a:pt x="51" y="317"/>
                  </a:lnTo>
                  <a:lnTo>
                    <a:pt x="61" y="190"/>
                  </a:lnTo>
                  <a:lnTo>
                    <a:pt x="43" y="175"/>
                  </a:lnTo>
                  <a:lnTo>
                    <a:pt x="40" y="145"/>
                  </a:lnTo>
                  <a:lnTo>
                    <a:pt x="56" y="110"/>
                  </a:lnTo>
                  <a:lnTo>
                    <a:pt x="218" y="0"/>
                  </a:lnTo>
                  <a:lnTo>
                    <a:pt x="229" y="39"/>
                  </a:lnTo>
                  <a:lnTo>
                    <a:pt x="276" y="52"/>
                  </a:lnTo>
                  <a:lnTo>
                    <a:pt x="281" y="70"/>
                  </a:lnTo>
                  <a:lnTo>
                    <a:pt x="306" y="65"/>
                  </a:lnTo>
                  <a:lnTo>
                    <a:pt x="311" y="74"/>
                  </a:lnTo>
                  <a:lnTo>
                    <a:pt x="301" y="89"/>
                  </a:lnTo>
                  <a:lnTo>
                    <a:pt x="316" y="97"/>
                  </a:lnTo>
                  <a:lnTo>
                    <a:pt x="346" y="120"/>
                  </a:lnTo>
                  <a:lnTo>
                    <a:pt x="351" y="145"/>
                  </a:lnTo>
                  <a:lnTo>
                    <a:pt x="376" y="153"/>
                  </a:lnTo>
                  <a:lnTo>
                    <a:pt x="366" y="167"/>
                  </a:lnTo>
                  <a:lnTo>
                    <a:pt x="368" y="177"/>
                  </a:lnTo>
                  <a:lnTo>
                    <a:pt x="414" y="200"/>
                  </a:lnTo>
                  <a:lnTo>
                    <a:pt x="416" y="217"/>
                  </a:lnTo>
                  <a:lnTo>
                    <a:pt x="439" y="215"/>
                  </a:lnTo>
                  <a:lnTo>
                    <a:pt x="433" y="197"/>
                  </a:lnTo>
                  <a:lnTo>
                    <a:pt x="456" y="205"/>
                  </a:lnTo>
                  <a:lnTo>
                    <a:pt x="486" y="240"/>
                  </a:lnTo>
                  <a:lnTo>
                    <a:pt x="501" y="228"/>
                  </a:lnTo>
                  <a:lnTo>
                    <a:pt x="499" y="215"/>
                  </a:lnTo>
                  <a:lnTo>
                    <a:pt x="501" y="207"/>
                  </a:lnTo>
                  <a:lnTo>
                    <a:pt x="521" y="207"/>
                  </a:lnTo>
                  <a:lnTo>
                    <a:pt x="526" y="215"/>
                  </a:lnTo>
                  <a:lnTo>
                    <a:pt x="521" y="253"/>
                  </a:lnTo>
                  <a:lnTo>
                    <a:pt x="524" y="255"/>
                  </a:lnTo>
                  <a:lnTo>
                    <a:pt x="531" y="245"/>
                  </a:lnTo>
                  <a:lnTo>
                    <a:pt x="544" y="247"/>
                  </a:lnTo>
                  <a:lnTo>
                    <a:pt x="541" y="237"/>
                  </a:lnTo>
                  <a:lnTo>
                    <a:pt x="553" y="223"/>
                  </a:lnTo>
                  <a:lnTo>
                    <a:pt x="536" y="192"/>
                  </a:lnTo>
                  <a:lnTo>
                    <a:pt x="549" y="170"/>
                  </a:lnTo>
                  <a:lnTo>
                    <a:pt x="559" y="173"/>
                  </a:lnTo>
                  <a:lnTo>
                    <a:pt x="573" y="198"/>
                  </a:lnTo>
                  <a:lnTo>
                    <a:pt x="569" y="208"/>
                  </a:lnTo>
                  <a:lnTo>
                    <a:pt x="573" y="242"/>
                  </a:lnTo>
                  <a:lnTo>
                    <a:pt x="591" y="240"/>
                  </a:lnTo>
                  <a:lnTo>
                    <a:pt x="599" y="245"/>
                  </a:lnTo>
                  <a:lnTo>
                    <a:pt x="596" y="255"/>
                  </a:lnTo>
                  <a:lnTo>
                    <a:pt x="606" y="277"/>
                  </a:lnTo>
                  <a:lnTo>
                    <a:pt x="631" y="253"/>
                  </a:lnTo>
                  <a:lnTo>
                    <a:pt x="629" y="230"/>
                  </a:lnTo>
                  <a:lnTo>
                    <a:pt x="654" y="237"/>
                  </a:lnTo>
                  <a:lnTo>
                    <a:pt x="659" y="280"/>
                  </a:lnTo>
                  <a:lnTo>
                    <a:pt x="646" y="305"/>
                  </a:lnTo>
                  <a:lnTo>
                    <a:pt x="614" y="302"/>
                  </a:lnTo>
                  <a:lnTo>
                    <a:pt x="599" y="317"/>
                  </a:lnTo>
                  <a:lnTo>
                    <a:pt x="578" y="317"/>
                  </a:lnTo>
                  <a:lnTo>
                    <a:pt x="588" y="330"/>
                  </a:lnTo>
                  <a:lnTo>
                    <a:pt x="576" y="350"/>
                  </a:lnTo>
                  <a:lnTo>
                    <a:pt x="566" y="346"/>
                  </a:lnTo>
                  <a:lnTo>
                    <a:pt x="561" y="355"/>
                  </a:lnTo>
                  <a:lnTo>
                    <a:pt x="548" y="356"/>
                  </a:lnTo>
                  <a:lnTo>
                    <a:pt x="549" y="368"/>
                  </a:lnTo>
                  <a:lnTo>
                    <a:pt x="501" y="403"/>
                  </a:lnTo>
                  <a:lnTo>
                    <a:pt x="478" y="443"/>
                  </a:lnTo>
                  <a:lnTo>
                    <a:pt x="504" y="470"/>
                  </a:lnTo>
                  <a:lnTo>
                    <a:pt x="504" y="500"/>
                  </a:lnTo>
                  <a:lnTo>
                    <a:pt x="558" y="520"/>
                  </a:lnTo>
                  <a:lnTo>
                    <a:pt x="599" y="561"/>
                  </a:lnTo>
                  <a:lnTo>
                    <a:pt x="634" y="569"/>
                  </a:lnTo>
                  <a:lnTo>
                    <a:pt x="626" y="591"/>
                  </a:lnTo>
                  <a:lnTo>
                    <a:pt x="646" y="596"/>
                  </a:lnTo>
                  <a:lnTo>
                    <a:pt x="638" y="621"/>
                  </a:lnTo>
                  <a:lnTo>
                    <a:pt x="664" y="658"/>
                  </a:lnTo>
                  <a:lnTo>
                    <a:pt x="686" y="654"/>
                  </a:lnTo>
                  <a:lnTo>
                    <a:pt x="687" y="623"/>
                  </a:lnTo>
                  <a:lnTo>
                    <a:pt x="663" y="599"/>
                  </a:lnTo>
                  <a:lnTo>
                    <a:pt x="669" y="579"/>
                  </a:lnTo>
                  <a:lnTo>
                    <a:pt x="701" y="553"/>
                  </a:lnTo>
                  <a:lnTo>
                    <a:pt x="691" y="501"/>
                  </a:lnTo>
                  <a:lnTo>
                    <a:pt x="677" y="496"/>
                  </a:lnTo>
                  <a:lnTo>
                    <a:pt x="679" y="480"/>
                  </a:lnTo>
                  <a:lnTo>
                    <a:pt x="696" y="460"/>
                  </a:lnTo>
                  <a:lnTo>
                    <a:pt x="691" y="448"/>
                  </a:lnTo>
                  <a:lnTo>
                    <a:pt x="689" y="406"/>
                  </a:lnTo>
                  <a:lnTo>
                    <a:pt x="726" y="410"/>
                  </a:lnTo>
                  <a:lnTo>
                    <a:pt x="746" y="405"/>
                  </a:lnTo>
                  <a:lnTo>
                    <a:pt x="767" y="420"/>
                  </a:lnTo>
                  <a:lnTo>
                    <a:pt x="772" y="431"/>
                  </a:lnTo>
                  <a:lnTo>
                    <a:pt x="799" y="453"/>
                  </a:lnTo>
                  <a:lnTo>
                    <a:pt x="804" y="488"/>
                  </a:lnTo>
                  <a:lnTo>
                    <a:pt x="816" y="496"/>
                  </a:lnTo>
                  <a:lnTo>
                    <a:pt x="832" y="498"/>
                  </a:lnTo>
                  <a:lnTo>
                    <a:pt x="849" y="460"/>
                  </a:lnTo>
                  <a:lnTo>
                    <a:pt x="877" y="503"/>
                  </a:lnTo>
                  <a:lnTo>
                    <a:pt x="901" y="511"/>
                  </a:lnTo>
                  <a:lnTo>
                    <a:pt x="899" y="531"/>
                  </a:lnTo>
                  <a:lnTo>
                    <a:pt x="924" y="563"/>
                  </a:lnTo>
                  <a:lnTo>
                    <a:pt x="974" y="563"/>
                  </a:lnTo>
                  <a:lnTo>
                    <a:pt x="986" y="573"/>
                  </a:lnTo>
                  <a:lnTo>
                    <a:pt x="989" y="598"/>
                  </a:lnTo>
                  <a:lnTo>
                    <a:pt x="1004" y="619"/>
                  </a:lnTo>
                  <a:lnTo>
                    <a:pt x="1004" y="633"/>
                  </a:lnTo>
                  <a:lnTo>
                    <a:pt x="991" y="639"/>
                  </a:lnTo>
                  <a:lnTo>
                    <a:pt x="966" y="673"/>
                  </a:lnTo>
                  <a:lnTo>
                    <a:pt x="929" y="686"/>
                  </a:lnTo>
                  <a:lnTo>
                    <a:pt x="882" y="686"/>
                  </a:lnTo>
                  <a:lnTo>
                    <a:pt x="846" y="726"/>
                  </a:lnTo>
                  <a:lnTo>
                    <a:pt x="817" y="741"/>
                  </a:lnTo>
                  <a:lnTo>
                    <a:pt x="801" y="764"/>
                  </a:lnTo>
                  <a:lnTo>
                    <a:pt x="829" y="761"/>
                  </a:lnTo>
                  <a:lnTo>
                    <a:pt x="877" y="721"/>
                  </a:lnTo>
                  <a:lnTo>
                    <a:pt x="882" y="717"/>
                  </a:lnTo>
                  <a:lnTo>
                    <a:pt x="899" y="729"/>
                  </a:lnTo>
                  <a:lnTo>
                    <a:pt x="909" y="742"/>
                  </a:lnTo>
                  <a:lnTo>
                    <a:pt x="894" y="752"/>
                  </a:lnTo>
                  <a:lnTo>
                    <a:pt x="902" y="756"/>
                  </a:lnTo>
                  <a:lnTo>
                    <a:pt x="901" y="776"/>
                  </a:lnTo>
                  <a:lnTo>
                    <a:pt x="961" y="796"/>
                  </a:lnTo>
                  <a:lnTo>
                    <a:pt x="934" y="811"/>
                  </a:lnTo>
                  <a:lnTo>
                    <a:pt x="902" y="851"/>
                  </a:lnTo>
                  <a:lnTo>
                    <a:pt x="894" y="837"/>
                  </a:lnTo>
                  <a:lnTo>
                    <a:pt x="909" y="811"/>
                  </a:lnTo>
                  <a:lnTo>
                    <a:pt x="882" y="819"/>
                  </a:lnTo>
                  <a:lnTo>
                    <a:pt x="876" y="8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6" name="Freeform 164">
              <a:extLst>
                <a:ext uri="{FF2B5EF4-FFF2-40B4-BE49-F238E27FC236}">
                  <a16:creationId xmlns:a16="http://schemas.microsoft.com/office/drawing/2014/main" id="{1B2DADF0-BC5E-40A7-B215-F5630EBFDA28}"/>
                </a:ext>
              </a:extLst>
            </p:cNvPr>
            <p:cNvSpPr>
              <a:spLocks/>
            </p:cNvSpPr>
            <p:nvPr/>
          </p:nvSpPr>
          <p:spPr bwMode="auto">
            <a:xfrm>
              <a:off x="415962" y="2250272"/>
              <a:ext cx="1920956" cy="1527632"/>
            </a:xfrm>
            <a:custGeom>
              <a:avLst/>
              <a:gdLst>
                <a:gd name="T0" fmla="*/ 2147483647 w 1015"/>
                <a:gd name="T1" fmla="*/ 2147483647 h 807"/>
                <a:gd name="T2" fmla="*/ 2147483647 w 1015"/>
                <a:gd name="T3" fmla="*/ 2147483647 h 807"/>
                <a:gd name="T4" fmla="*/ 2147483647 w 1015"/>
                <a:gd name="T5" fmla="*/ 2147483647 h 807"/>
                <a:gd name="T6" fmla="*/ 2147483647 w 1015"/>
                <a:gd name="T7" fmla="*/ 2147483647 h 807"/>
                <a:gd name="T8" fmla="*/ 0 w 1015"/>
                <a:gd name="T9" fmla="*/ 2147483647 h 807"/>
                <a:gd name="T10" fmla="*/ 2147483647 w 1015"/>
                <a:gd name="T11" fmla="*/ 2147483647 h 807"/>
                <a:gd name="T12" fmla="*/ 2147483647 w 1015"/>
                <a:gd name="T13" fmla="*/ 2147483647 h 807"/>
                <a:gd name="T14" fmla="*/ 2147483647 w 1015"/>
                <a:gd name="T15" fmla="*/ 2147483647 h 807"/>
                <a:gd name="T16" fmla="*/ 2147483647 w 1015"/>
                <a:gd name="T17" fmla="*/ 2147483647 h 807"/>
                <a:gd name="T18" fmla="*/ 2147483647 w 1015"/>
                <a:gd name="T19" fmla="*/ 2147483647 h 807"/>
                <a:gd name="T20" fmla="*/ 2147483647 w 1015"/>
                <a:gd name="T21" fmla="*/ 2147483647 h 807"/>
                <a:gd name="T22" fmla="*/ 2147483647 w 1015"/>
                <a:gd name="T23" fmla="*/ 2147483647 h 807"/>
                <a:gd name="T24" fmla="*/ 2147483647 w 1015"/>
                <a:gd name="T25" fmla="*/ 2147483647 h 807"/>
                <a:gd name="T26" fmla="*/ 2147483647 w 1015"/>
                <a:gd name="T27" fmla="*/ 2147483647 h 807"/>
                <a:gd name="T28" fmla="*/ 2147483647 w 1015"/>
                <a:gd name="T29" fmla="*/ 2147483647 h 807"/>
                <a:gd name="T30" fmla="*/ 2147483647 w 1015"/>
                <a:gd name="T31" fmla="*/ 2147483647 h 807"/>
                <a:gd name="T32" fmla="*/ 2147483647 w 1015"/>
                <a:gd name="T33" fmla="*/ 2147483647 h 807"/>
                <a:gd name="T34" fmla="*/ 2147483647 w 1015"/>
                <a:gd name="T35" fmla="*/ 2147483647 h 807"/>
                <a:gd name="T36" fmla="*/ 2147483647 w 1015"/>
                <a:gd name="T37" fmla="*/ 2147483647 h 807"/>
                <a:gd name="T38" fmla="*/ 2147483647 w 1015"/>
                <a:gd name="T39" fmla="*/ 2147483647 h 807"/>
                <a:gd name="T40" fmla="*/ 2147483647 w 1015"/>
                <a:gd name="T41" fmla="*/ 2147483647 h 807"/>
                <a:gd name="T42" fmla="*/ 2147483647 w 1015"/>
                <a:gd name="T43" fmla="*/ 2147483647 h 807"/>
                <a:gd name="T44" fmla="*/ 2147483647 w 1015"/>
                <a:gd name="T45" fmla="*/ 2147483647 h 807"/>
                <a:gd name="T46" fmla="*/ 2147483647 w 1015"/>
                <a:gd name="T47" fmla="*/ 2147483647 h 807"/>
                <a:gd name="T48" fmla="*/ 2147483647 w 1015"/>
                <a:gd name="T49" fmla="*/ 2147483647 h 807"/>
                <a:gd name="T50" fmla="*/ 2147483647 w 1015"/>
                <a:gd name="T51" fmla="*/ 2147483647 h 807"/>
                <a:gd name="T52" fmla="*/ 2147483647 w 1015"/>
                <a:gd name="T53" fmla="*/ 2147483647 h 807"/>
                <a:gd name="T54" fmla="*/ 2147483647 w 1015"/>
                <a:gd name="T55" fmla="*/ 2147483647 h 807"/>
                <a:gd name="T56" fmla="*/ 2147483647 w 1015"/>
                <a:gd name="T57" fmla="*/ 2147483647 h 807"/>
                <a:gd name="T58" fmla="*/ 2147483647 w 1015"/>
                <a:gd name="T59" fmla="*/ 2147483647 h 807"/>
                <a:gd name="T60" fmla="*/ 2147483647 w 1015"/>
                <a:gd name="T61" fmla="*/ 2147483647 h 807"/>
                <a:gd name="T62" fmla="*/ 2147483647 w 1015"/>
                <a:gd name="T63" fmla="*/ 2147483647 h 807"/>
                <a:gd name="T64" fmla="*/ 2147483647 w 1015"/>
                <a:gd name="T65" fmla="*/ 2147483647 h 807"/>
                <a:gd name="T66" fmla="*/ 2147483647 w 1015"/>
                <a:gd name="T67" fmla="*/ 2147483647 h 807"/>
                <a:gd name="T68" fmla="*/ 2147483647 w 1015"/>
                <a:gd name="T69" fmla="*/ 2147483647 h 807"/>
                <a:gd name="T70" fmla="*/ 2147483647 w 1015"/>
                <a:gd name="T71" fmla="*/ 2147483647 h 807"/>
                <a:gd name="T72" fmla="*/ 2147483647 w 1015"/>
                <a:gd name="T73" fmla="*/ 2147483647 h 807"/>
                <a:gd name="T74" fmla="*/ 2147483647 w 1015"/>
                <a:gd name="T75" fmla="*/ 2147483647 h 807"/>
                <a:gd name="T76" fmla="*/ 2147483647 w 1015"/>
                <a:gd name="T77" fmla="*/ 2147483647 h 807"/>
                <a:gd name="T78" fmla="*/ 2147483647 w 1015"/>
                <a:gd name="T79" fmla="*/ 2147483647 h 807"/>
                <a:gd name="T80" fmla="*/ 2147483647 w 1015"/>
                <a:gd name="T81" fmla="*/ 2147483647 h 807"/>
                <a:gd name="T82" fmla="*/ 2147483647 w 1015"/>
                <a:gd name="T83" fmla="*/ 2147483647 h 807"/>
                <a:gd name="T84" fmla="*/ 2147483647 w 1015"/>
                <a:gd name="T85" fmla="*/ 2147483647 h 807"/>
                <a:gd name="T86" fmla="*/ 2147483647 w 1015"/>
                <a:gd name="T87" fmla="*/ 2147483647 h 807"/>
                <a:gd name="T88" fmla="*/ 2147483647 w 1015"/>
                <a:gd name="T89" fmla="*/ 2147483647 h 807"/>
                <a:gd name="T90" fmla="*/ 2147483647 w 1015"/>
                <a:gd name="T91" fmla="*/ 2147483647 h 807"/>
                <a:gd name="T92" fmla="*/ 2147483647 w 1015"/>
                <a:gd name="T93" fmla="*/ 2147483647 h 807"/>
                <a:gd name="T94" fmla="*/ 2147483647 w 1015"/>
                <a:gd name="T95" fmla="*/ 2147483647 h 807"/>
                <a:gd name="T96" fmla="*/ 2147483647 w 1015"/>
                <a:gd name="T97" fmla="*/ 2147483647 h 807"/>
                <a:gd name="T98" fmla="*/ 2147483647 w 1015"/>
                <a:gd name="T99" fmla="*/ 2147483647 h 807"/>
                <a:gd name="T100" fmla="*/ 2147483647 w 1015"/>
                <a:gd name="T101" fmla="*/ 2147483647 h 807"/>
                <a:gd name="T102" fmla="*/ 2147483647 w 1015"/>
                <a:gd name="T103" fmla="*/ 2147483647 h 807"/>
                <a:gd name="T104" fmla="*/ 2147483647 w 1015"/>
                <a:gd name="T105" fmla="*/ 2147483647 h 807"/>
                <a:gd name="T106" fmla="*/ 2147483647 w 1015"/>
                <a:gd name="T107" fmla="*/ 2147483647 h 807"/>
                <a:gd name="T108" fmla="*/ 2147483647 w 1015"/>
                <a:gd name="T109" fmla="*/ 2147483647 h 807"/>
                <a:gd name="T110" fmla="*/ 2147483647 w 1015"/>
                <a:gd name="T111" fmla="*/ 2147483647 h 807"/>
                <a:gd name="T112" fmla="*/ 2147483647 w 1015"/>
                <a:gd name="T113" fmla="*/ 2147483647 h 807"/>
                <a:gd name="T114" fmla="*/ 2147483647 w 1015"/>
                <a:gd name="T115" fmla="*/ 2147483647 h 807"/>
                <a:gd name="T116" fmla="*/ 2147483647 w 1015"/>
                <a:gd name="T117" fmla="*/ 2147483647 h 807"/>
                <a:gd name="T118" fmla="*/ 2147483647 w 1015"/>
                <a:gd name="T119" fmla="*/ 2147483647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5"/>
                <a:gd name="T181" fmla="*/ 0 h 807"/>
                <a:gd name="T182" fmla="*/ 1015 w 1015"/>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5" h="807">
                  <a:moveTo>
                    <a:pt x="155" y="15"/>
                  </a:moveTo>
                  <a:lnTo>
                    <a:pt x="137" y="13"/>
                  </a:lnTo>
                  <a:lnTo>
                    <a:pt x="115" y="0"/>
                  </a:lnTo>
                  <a:lnTo>
                    <a:pt x="114" y="35"/>
                  </a:lnTo>
                  <a:lnTo>
                    <a:pt x="82" y="83"/>
                  </a:lnTo>
                  <a:lnTo>
                    <a:pt x="49" y="95"/>
                  </a:lnTo>
                  <a:lnTo>
                    <a:pt x="44" y="123"/>
                  </a:lnTo>
                  <a:lnTo>
                    <a:pt x="20" y="141"/>
                  </a:lnTo>
                  <a:lnTo>
                    <a:pt x="5" y="215"/>
                  </a:lnTo>
                  <a:lnTo>
                    <a:pt x="0" y="299"/>
                  </a:lnTo>
                  <a:lnTo>
                    <a:pt x="35" y="349"/>
                  </a:lnTo>
                  <a:lnTo>
                    <a:pt x="35" y="366"/>
                  </a:lnTo>
                  <a:lnTo>
                    <a:pt x="89" y="399"/>
                  </a:lnTo>
                  <a:lnTo>
                    <a:pt x="120" y="464"/>
                  </a:lnTo>
                  <a:lnTo>
                    <a:pt x="189" y="492"/>
                  </a:lnTo>
                  <a:lnTo>
                    <a:pt x="192" y="482"/>
                  </a:lnTo>
                  <a:lnTo>
                    <a:pt x="225" y="492"/>
                  </a:lnTo>
                  <a:lnTo>
                    <a:pt x="243" y="522"/>
                  </a:lnTo>
                  <a:lnTo>
                    <a:pt x="245" y="559"/>
                  </a:lnTo>
                  <a:lnTo>
                    <a:pt x="258" y="582"/>
                  </a:lnTo>
                  <a:lnTo>
                    <a:pt x="302" y="581"/>
                  </a:lnTo>
                  <a:lnTo>
                    <a:pt x="320" y="650"/>
                  </a:lnTo>
                  <a:lnTo>
                    <a:pt x="338" y="685"/>
                  </a:lnTo>
                  <a:lnTo>
                    <a:pt x="357" y="697"/>
                  </a:lnTo>
                  <a:lnTo>
                    <a:pt x="370" y="645"/>
                  </a:lnTo>
                  <a:lnTo>
                    <a:pt x="385" y="632"/>
                  </a:lnTo>
                  <a:lnTo>
                    <a:pt x="460" y="627"/>
                  </a:lnTo>
                  <a:lnTo>
                    <a:pt x="478" y="639"/>
                  </a:lnTo>
                  <a:lnTo>
                    <a:pt x="483" y="642"/>
                  </a:lnTo>
                  <a:lnTo>
                    <a:pt x="500" y="640"/>
                  </a:lnTo>
                  <a:lnTo>
                    <a:pt x="508" y="654"/>
                  </a:lnTo>
                  <a:lnTo>
                    <a:pt x="518" y="657"/>
                  </a:lnTo>
                  <a:lnTo>
                    <a:pt x="523" y="669"/>
                  </a:lnTo>
                  <a:lnTo>
                    <a:pt x="540" y="660"/>
                  </a:lnTo>
                  <a:lnTo>
                    <a:pt x="547" y="669"/>
                  </a:lnTo>
                  <a:lnTo>
                    <a:pt x="558" y="667"/>
                  </a:lnTo>
                  <a:lnTo>
                    <a:pt x="553" y="644"/>
                  </a:lnTo>
                  <a:lnTo>
                    <a:pt x="590" y="654"/>
                  </a:lnTo>
                  <a:lnTo>
                    <a:pt x="603" y="647"/>
                  </a:lnTo>
                  <a:lnTo>
                    <a:pt x="622" y="654"/>
                  </a:lnTo>
                  <a:lnTo>
                    <a:pt x="628" y="667"/>
                  </a:lnTo>
                  <a:lnTo>
                    <a:pt x="675" y="679"/>
                  </a:lnTo>
                  <a:lnTo>
                    <a:pt x="693" y="697"/>
                  </a:lnTo>
                  <a:lnTo>
                    <a:pt x="687" y="744"/>
                  </a:lnTo>
                  <a:lnTo>
                    <a:pt x="698" y="750"/>
                  </a:lnTo>
                  <a:lnTo>
                    <a:pt x="703" y="774"/>
                  </a:lnTo>
                  <a:lnTo>
                    <a:pt x="712" y="798"/>
                  </a:lnTo>
                  <a:lnTo>
                    <a:pt x="710" y="807"/>
                  </a:lnTo>
                  <a:lnTo>
                    <a:pt x="730" y="792"/>
                  </a:lnTo>
                  <a:lnTo>
                    <a:pt x="742" y="760"/>
                  </a:lnTo>
                  <a:lnTo>
                    <a:pt x="728" y="677"/>
                  </a:lnTo>
                  <a:lnTo>
                    <a:pt x="737" y="640"/>
                  </a:lnTo>
                  <a:lnTo>
                    <a:pt x="828" y="584"/>
                  </a:lnTo>
                  <a:lnTo>
                    <a:pt x="841" y="561"/>
                  </a:lnTo>
                  <a:lnTo>
                    <a:pt x="863" y="556"/>
                  </a:lnTo>
                  <a:lnTo>
                    <a:pt x="841" y="514"/>
                  </a:lnTo>
                  <a:lnTo>
                    <a:pt x="845" y="499"/>
                  </a:lnTo>
                  <a:lnTo>
                    <a:pt x="850" y="512"/>
                  </a:lnTo>
                  <a:lnTo>
                    <a:pt x="858" y="507"/>
                  </a:lnTo>
                  <a:lnTo>
                    <a:pt x="863" y="489"/>
                  </a:lnTo>
                  <a:lnTo>
                    <a:pt x="891" y="462"/>
                  </a:lnTo>
                  <a:lnTo>
                    <a:pt x="900" y="442"/>
                  </a:lnTo>
                  <a:lnTo>
                    <a:pt x="946" y="431"/>
                  </a:lnTo>
                  <a:lnTo>
                    <a:pt x="968" y="404"/>
                  </a:lnTo>
                  <a:lnTo>
                    <a:pt x="955" y="406"/>
                  </a:lnTo>
                  <a:lnTo>
                    <a:pt x="955" y="396"/>
                  </a:lnTo>
                  <a:lnTo>
                    <a:pt x="995" y="358"/>
                  </a:lnTo>
                  <a:lnTo>
                    <a:pt x="1006" y="358"/>
                  </a:lnTo>
                  <a:lnTo>
                    <a:pt x="1015" y="344"/>
                  </a:lnTo>
                  <a:lnTo>
                    <a:pt x="1001" y="341"/>
                  </a:lnTo>
                  <a:lnTo>
                    <a:pt x="988" y="321"/>
                  </a:lnTo>
                  <a:lnTo>
                    <a:pt x="1000" y="298"/>
                  </a:lnTo>
                  <a:lnTo>
                    <a:pt x="978" y="296"/>
                  </a:lnTo>
                  <a:lnTo>
                    <a:pt x="941" y="336"/>
                  </a:lnTo>
                  <a:lnTo>
                    <a:pt x="891" y="346"/>
                  </a:lnTo>
                  <a:lnTo>
                    <a:pt x="856" y="364"/>
                  </a:lnTo>
                  <a:lnTo>
                    <a:pt x="851" y="384"/>
                  </a:lnTo>
                  <a:lnTo>
                    <a:pt x="831" y="391"/>
                  </a:lnTo>
                  <a:lnTo>
                    <a:pt x="815" y="394"/>
                  </a:lnTo>
                  <a:lnTo>
                    <a:pt x="785" y="416"/>
                  </a:lnTo>
                  <a:lnTo>
                    <a:pt x="760" y="424"/>
                  </a:lnTo>
                  <a:lnTo>
                    <a:pt x="738" y="411"/>
                  </a:lnTo>
                  <a:lnTo>
                    <a:pt x="738" y="404"/>
                  </a:lnTo>
                  <a:lnTo>
                    <a:pt x="743" y="401"/>
                  </a:lnTo>
                  <a:lnTo>
                    <a:pt x="750" y="384"/>
                  </a:lnTo>
                  <a:lnTo>
                    <a:pt x="738" y="384"/>
                  </a:lnTo>
                  <a:lnTo>
                    <a:pt x="733" y="383"/>
                  </a:lnTo>
                  <a:lnTo>
                    <a:pt x="733" y="366"/>
                  </a:lnTo>
                  <a:lnTo>
                    <a:pt x="713" y="374"/>
                  </a:lnTo>
                  <a:lnTo>
                    <a:pt x="707" y="361"/>
                  </a:lnTo>
                  <a:lnTo>
                    <a:pt x="730" y="344"/>
                  </a:lnTo>
                  <a:lnTo>
                    <a:pt x="722" y="321"/>
                  </a:lnTo>
                  <a:lnTo>
                    <a:pt x="713" y="318"/>
                  </a:lnTo>
                  <a:lnTo>
                    <a:pt x="703" y="314"/>
                  </a:lnTo>
                  <a:lnTo>
                    <a:pt x="680" y="333"/>
                  </a:lnTo>
                  <a:lnTo>
                    <a:pt x="670" y="359"/>
                  </a:lnTo>
                  <a:lnTo>
                    <a:pt x="672" y="383"/>
                  </a:lnTo>
                  <a:lnTo>
                    <a:pt x="663" y="394"/>
                  </a:lnTo>
                  <a:lnTo>
                    <a:pt x="645" y="404"/>
                  </a:lnTo>
                  <a:lnTo>
                    <a:pt x="625" y="381"/>
                  </a:lnTo>
                  <a:lnTo>
                    <a:pt x="638" y="343"/>
                  </a:lnTo>
                  <a:lnTo>
                    <a:pt x="655" y="328"/>
                  </a:lnTo>
                  <a:lnTo>
                    <a:pt x="647" y="324"/>
                  </a:lnTo>
                  <a:lnTo>
                    <a:pt x="650" y="311"/>
                  </a:lnTo>
                  <a:lnTo>
                    <a:pt x="683" y="298"/>
                  </a:lnTo>
                  <a:lnTo>
                    <a:pt x="717" y="308"/>
                  </a:lnTo>
                  <a:lnTo>
                    <a:pt x="693" y="284"/>
                  </a:lnTo>
                  <a:lnTo>
                    <a:pt x="675" y="289"/>
                  </a:lnTo>
                  <a:lnTo>
                    <a:pt x="658" y="278"/>
                  </a:lnTo>
                  <a:lnTo>
                    <a:pt x="668" y="276"/>
                  </a:lnTo>
                  <a:lnTo>
                    <a:pt x="658" y="261"/>
                  </a:lnTo>
                  <a:lnTo>
                    <a:pt x="620" y="281"/>
                  </a:lnTo>
                  <a:lnTo>
                    <a:pt x="600" y="273"/>
                  </a:lnTo>
                  <a:lnTo>
                    <a:pt x="593" y="276"/>
                  </a:lnTo>
                  <a:lnTo>
                    <a:pt x="580" y="271"/>
                  </a:lnTo>
                  <a:lnTo>
                    <a:pt x="613" y="251"/>
                  </a:lnTo>
                  <a:lnTo>
                    <a:pt x="650" y="243"/>
                  </a:lnTo>
                  <a:lnTo>
                    <a:pt x="435" y="156"/>
                  </a:lnTo>
                  <a:lnTo>
                    <a:pt x="277" y="80"/>
                  </a:lnTo>
                  <a:lnTo>
                    <a:pt x="155"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7" name="Freeform 165">
              <a:extLst>
                <a:ext uri="{FF2B5EF4-FFF2-40B4-BE49-F238E27FC236}">
                  <a16:creationId xmlns:a16="http://schemas.microsoft.com/office/drawing/2014/main" id="{25023886-C056-4F5D-A915-4DFB743846EA}"/>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8" name="Freeform 166">
              <a:extLst>
                <a:ext uri="{FF2B5EF4-FFF2-40B4-BE49-F238E27FC236}">
                  <a16:creationId xmlns:a16="http://schemas.microsoft.com/office/drawing/2014/main" id="{90C27835-1455-4C53-AE51-FF0389427BDC}"/>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9" name="Freeform 167">
              <a:extLst>
                <a:ext uri="{FF2B5EF4-FFF2-40B4-BE49-F238E27FC236}">
                  <a16:creationId xmlns:a16="http://schemas.microsoft.com/office/drawing/2014/main" id="{EB1ABF87-EA11-42F0-9F83-BF285DB4718B}"/>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0" name="Freeform 168">
              <a:extLst>
                <a:ext uri="{FF2B5EF4-FFF2-40B4-BE49-F238E27FC236}">
                  <a16:creationId xmlns:a16="http://schemas.microsoft.com/office/drawing/2014/main" id="{1DF27793-B9A5-45F4-B5AF-1C9514919FD6}"/>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1" name="Freeform 169">
              <a:extLst>
                <a:ext uri="{FF2B5EF4-FFF2-40B4-BE49-F238E27FC236}">
                  <a16:creationId xmlns:a16="http://schemas.microsoft.com/office/drawing/2014/main" id="{1D2A094A-7636-4590-97B1-325A0F5F4DBF}"/>
                </a:ext>
              </a:extLst>
            </p:cNvPr>
            <p:cNvSpPr>
              <a:spLocks/>
            </p:cNvSpPr>
            <p:nvPr/>
          </p:nvSpPr>
          <p:spPr bwMode="auto">
            <a:xfrm>
              <a:off x="461383" y="2943104"/>
              <a:ext cx="1008739" cy="1152824"/>
            </a:xfrm>
            <a:custGeom>
              <a:avLst/>
              <a:gdLst>
                <a:gd name="T0" fmla="*/ 2147483647 w 533"/>
                <a:gd name="T1" fmla="*/ 2147483647 h 609"/>
                <a:gd name="T2" fmla="*/ 2147483647 w 533"/>
                <a:gd name="T3" fmla="*/ 2147483647 h 609"/>
                <a:gd name="T4" fmla="*/ 0 w 533"/>
                <a:gd name="T5" fmla="*/ 2147483647 h 609"/>
                <a:gd name="T6" fmla="*/ 2147483647 w 533"/>
                <a:gd name="T7" fmla="*/ 2147483647 h 609"/>
                <a:gd name="T8" fmla="*/ 2147483647 w 533"/>
                <a:gd name="T9" fmla="*/ 2147483647 h 609"/>
                <a:gd name="T10" fmla="*/ 2147483647 w 533"/>
                <a:gd name="T11" fmla="*/ 2147483647 h 609"/>
                <a:gd name="T12" fmla="*/ 2147483647 w 533"/>
                <a:gd name="T13" fmla="*/ 2147483647 h 609"/>
                <a:gd name="T14" fmla="*/ 2147483647 w 533"/>
                <a:gd name="T15" fmla="*/ 2147483647 h 609"/>
                <a:gd name="T16" fmla="*/ 2147483647 w 533"/>
                <a:gd name="T17" fmla="*/ 2147483647 h 609"/>
                <a:gd name="T18" fmla="*/ 2147483647 w 533"/>
                <a:gd name="T19" fmla="*/ 2147483647 h 609"/>
                <a:gd name="T20" fmla="*/ 2147483647 w 533"/>
                <a:gd name="T21" fmla="*/ 2147483647 h 609"/>
                <a:gd name="T22" fmla="*/ 2147483647 w 533"/>
                <a:gd name="T23" fmla="*/ 2147483647 h 609"/>
                <a:gd name="T24" fmla="*/ 2147483647 w 533"/>
                <a:gd name="T25" fmla="*/ 2147483647 h 609"/>
                <a:gd name="T26" fmla="*/ 2147483647 w 533"/>
                <a:gd name="T27" fmla="*/ 2147483647 h 609"/>
                <a:gd name="T28" fmla="*/ 2147483647 w 533"/>
                <a:gd name="T29" fmla="*/ 2147483647 h 609"/>
                <a:gd name="T30" fmla="*/ 2147483647 w 533"/>
                <a:gd name="T31" fmla="*/ 2147483647 h 609"/>
                <a:gd name="T32" fmla="*/ 2147483647 w 533"/>
                <a:gd name="T33" fmla="*/ 2147483647 h 609"/>
                <a:gd name="T34" fmla="*/ 2147483647 w 533"/>
                <a:gd name="T35" fmla="*/ 2147483647 h 609"/>
                <a:gd name="T36" fmla="*/ 2147483647 w 533"/>
                <a:gd name="T37" fmla="*/ 2147483647 h 609"/>
                <a:gd name="T38" fmla="*/ 2147483647 w 533"/>
                <a:gd name="T39" fmla="*/ 2147483647 h 609"/>
                <a:gd name="T40" fmla="*/ 2147483647 w 533"/>
                <a:gd name="T41" fmla="*/ 2147483647 h 609"/>
                <a:gd name="T42" fmla="*/ 2147483647 w 533"/>
                <a:gd name="T43" fmla="*/ 2147483647 h 609"/>
                <a:gd name="T44" fmla="*/ 2147483647 w 533"/>
                <a:gd name="T45" fmla="*/ 2147483647 h 609"/>
                <a:gd name="T46" fmla="*/ 2147483647 w 533"/>
                <a:gd name="T47" fmla="*/ 2147483647 h 609"/>
                <a:gd name="T48" fmla="*/ 2147483647 w 533"/>
                <a:gd name="T49" fmla="*/ 2147483647 h 609"/>
                <a:gd name="T50" fmla="*/ 2147483647 w 533"/>
                <a:gd name="T51" fmla="*/ 2147483647 h 609"/>
                <a:gd name="T52" fmla="*/ 2147483647 w 533"/>
                <a:gd name="T53" fmla="*/ 2147483647 h 609"/>
                <a:gd name="T54" fmla="*/ 2147483647 w 533"/>
                <a:gd name="T55" fmla="*/ 2147483647 h 609"/>
                <a:gd name="T56" fmla="*/ 2147483647 w 533"/>
                <a:gd name="T57" fmla="*/ 2147483647 h 609"/>
                <a:gd name="T58" fmla="*/ 2147483647 w 533"/>
                <a:gd name="T59" fmla="*/ 2147483647 h 609"/>
                <a:gd name="T60" fmla="*/ 2147483647 w 533"/>
                <a:gd name="T61" fmla="*/ 2147483647 h 609"/>
                <a:gd name="T62" fmla="*/ 2147483647 w 533"/>
                <a:gd name="T63" fmla="*/ 2147483647 h 609"/>
                <a:gd name="T64" fmla="*/ 2147483647 w 533"/>
                <a:gd name="T65" fmla="*/ 2147483647 h 609"/>
                <a:gd name="T66" fmla="*/ 2147483647 w 533"/>
                <a:gd name="T67" fmla="*/ 2147483647 h 609"/>
                <a:gd name="T68" fmla="*/ 2147483647 w 533"/>
                <a:gd name="T69" fmla="*/ 2147483647 h 609"/>
                <a:gd name="T70" fmla="*/ 2147483647 w 533"/>
                <a:gd name="T71" fmla="*/ 0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609"/>
                <a:gd name="T110" fmla="*/ 533 w 533"/>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609">
                  <a:moveTo>
                    <a:pt x="11" y="0"/>
                  </a:moveTo>
                  <a:lnTo>
                    <a:pt x="11" y="10"/>
                  </a:lnTo>
                  <a:lnTo>
                    <a:pt x="5" y="32"/>
                  </a:lnTo>
                  <a:lnTo>
                    <a:pt x="28" y="121"/>
                  </a:lnTo>
                  <a:lnTo>
                    <a:pt x="16" y="135"/>
                  </a:lnTo>
                  <a:lnTo>
                    <a:pt x="0" y="121"/>
                  </a:lnTo>
                  <a:lnTo>
                    <a:pt x="11" y="170"/>
                  </a:lnTo>
                  <a:lnTo>
                    <a:pt x="21" y="173"/>
                  </a:lnTo>
                  <a:lnTo>
                    <a:pt x="33" y="193"/>
                  </a:lnTo>
                  <a:lnTo>
                    <a:pt x="20" y="228"/>
                  </a:lnTo>
                  <a:lnTo>
                    <a:pt x="53" y="284"/>
                  </a:lnTo>
                  <a:lnTo>
                    <a:pt x="58" y="258"/>
                  </a:lnTo>
                  <a:lnTo>
                    <a:pt x="46" y="241"/>
                  </a:lnTo>
                  <a:lnTo>
                    <a:pt x="50" y="216"/>
                  </a:lnTo>
                  <a:lnTo>
                    <a:pt x="36" y="156"/>
                  </a:lnTo>
                  <a:lnTo>
                    <a:pt x="48" y="130"/>
                  </a:lnTo>
                  <a:lnTo>
                    <a:pt x="31" y="96"/>
                  </a:lnTo>
                  <a:lnTo>
                    <a:pt x="40" y="56"/>
                  </a:lnTo>
                  <a:lnTo>
                    <a:pt x="50" y="60"/>
                  </a:lnTo>
                  <a:lnTo>
                    <a:pt x="66" y="81"/>
                  </a:lnTo>
                  <a:lnTo>
                    <a:pt x="76" y="161"/>
                  </a:lnTo>
                  <a:lnTo>
                    <a:pt x="86" y="168"/>
                  </a:lnTo>
                  <a:lnTo>
                    <a:pt x="81" y="188"/>
                  </a:lnTo>
                  <a:lnTo>
                    <a:pt x="88" y="213"/>
                  </a:lnTo>
                  <a:lnTo>
                    <a:pt x="100" y="216"/>
                  </a:lnTo>
                  <a:lnTo>
                    <a:pt x="88" y="230"/>
                  </a:lnTo>
                  <a:lnTo>
                    <a:pt x="108" y="251"/>
                  </a:lnTo>
                  <a:lnTo>
                    <a:pt x="136" y="346"/>
                  </a:lnTo>
                  <a:lnTo>
                    <a:pt x="106" y="383"/>
                  </a:lnTo>
                  <a:lnTo>
                    <a:pt x="140" y="449"/>
                  </a:lnTo>
                  <a:lnTo>
                    <a:pt x="170" y="466"/>
                  </a:lnTo>
                  <a:lnTo>
                    <a:pt x="204" y="501"/>
                  </a:lnTo>
                  <a:lnTo>
                    <a:pt x="288" y="552"/>
                  </a:lnTo>
                  <a:lnTo>
                    <a:pt x="334" y="559"/>
                  </a:lnTo>
                  <a:lnTo>
                    <a:pt x="361" y="577"/>
                  </a:lnTo>
                  <a:lnTo>
                    <a:pt x="371" y="609"/>
                  </a:lnTo>
                  <a:lnTo>
                    <a:pt x="379" y="597"/>
                  </a:lnTo>
                  <a:lnTo>
                    <a:pt x="431" y="584"/>
                  </a:lnTo>
                  <a:lnTo>
                    <a:pt x="419" y="564"/>
                  </a:lnTo>
                  <a:lnTo>
                    <a:pt x="434" y="547"/>
                  </a:lnTo>
                  <a:lnTo>
                    <a:pt x="459" y="557"/>
                  </a:lnTo>
                  <a:lnTo>
                    <a:pt x="479" y="556"/>
                  </a:lnTo>
                  <a:lnTo>
                    <a:pt x="493" y="562"/>
                  </a:lnTo>
                  <a:lnTo>
                    <a:pt x="503" y="549"/>
                  </a:lnTo>
                  <a:lnTo>
                    <a:pt x="514" y="539"/>
                  </a:lnTo>
                  <a:lnTo>
                    <a:pt x="514" y="517"/>
                  </a:lnTo>
                  <a:lnTo>
                    <a:pt x="533" y="502"/>
                  </a:lnTo>
                  <a:lnTo>
                    <a:pt x="531" y="481"/>
                  </a:lnTo>
                  <a:lnTo>
                    <a:pt x="509" y="474"/>
                  </a:lnTo>
                  <a:lnTo>
                    <a:pt x="463" y="481"/>
                  </a:lnTo>
                  <a:lnTo>
                    <a:pt x="446" y="514"/>
                  </a:lnTo>
                  <a:lnTo>
                    <a:pt x="429" y="527"/>
                  </a:lnTo>
                  <a:lnTo>
                    <a:pt x="394" y="516"/>
                  </a:lnTo>
                  <a:lnTo>
                    <a:pt x="368" y="516"/>
                  </a:lnTo>
                  <a:lnTo>
                    <a:pt x="318" y="487"/>
                  </a:lnTo>
                  <a:lnTo>
                    <a:pt x="303" y="471"/>
                  </a:lnTo>
                  <a:lnTo>
                    <a:pt x="314" y="432"/>
                  </a:lnTo>
                  <a:lnTo>
                    <a:pt x="296" y="403"/>
                  </a:lnTo>
                  <a:lnTo>
                    <a:pt x="306" y="366"/>
                  </a:lnTo>
                  <a:lnTo>
                    <a:pt x="326" y="351"/>
                  </a:lnTo>
                  <a:lnTo>
                    <a:pt x="334" y="328"/>
                  </a:lnTo>
                  <a:lnTo>
                    <a:pt x="303" y="296"/>
                  </a:lnTo>
                  <a:lnTo>
                    <a:pt x="276" y="215"/>
                  </a:lnTo>
                  <a:lnTo>
                    <a:pt x="238" y="216"/>
                  </a:lnTo>
                  <a:lnTo>
                    <a:pt x="221" y="195"/>
                  </a:lnTo>
                  <a:lnTo>
                    <a:pt x="219" y="156"/>
                  </a:lnTo>
                  <a:lnTo>
                    <a:pt x="201" y="126"/>
                  </a:lnTo>
                  <a:lnTo>
                    <a:pt x="168" y="116"/>
                  </a:lnTo>
                  <a:lnTo>
                    <a:pt x="165" y="126"/>
                  </a:lnTo>
                  <a:lnTo>
                    <a:pt x="98" y="96"/>
                  </a:lnTo>
                  <a:lnTo>
                    <a:pt x="65" y="33"/>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2" name="Freeform 170">
              <a:extLst>
                <a:ext uri="{FF2B5EF4-FFF2-40B4-BE49-F238E27FC236}">
                  <a16:creationId xmlns:a16="http://schemas.microsoft.com/office/drawing/2014/main" id="{71E601FF-1F2D-4194-8A1B-DF91F352981F}"/>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3" name="Freeform 171">
              <a:extLst>
                <a:ext uri="{FF2B5EF4-FFF2-40B4-BE49-F238E27FC236}">
                  <a16:creationId xmlns:a16="http://schemas.microsoft.com/office/drawing/2014/main" id="{0FF9BE80-BDB8-4D3D-A180-CD70ACB8DE5B}"/>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4" name="Freeform 172">
              <a:extLst>
                <a:ext uri="{FF2B5EF4-FFF2-40B4-BE49-F238E27FC236}">
                  <a16:creationId xmlns:a16="http://schemas.microsoft.com/office/drawing/2014/main" id="{39352A6A-32A6-499F-8A1D-830FF0579661}"/>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5" name="Freeform 173">
              <a:extLst>
                <a:ext uri="{FF2B5EF4-FFF2-40B4-BE49-F238E27FC236}">
                  <a16:creationId xmlns:a16="http://schemas.microsoft.com/office/drawing/2014/main" id="{98E611C9-4F3E-4D83-B809-A409CBC50CBC}"/>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6" name="Freeform 174">
              <a:extLst>
                <a:ext uri="{FF2B5EF4-FFF2-40B4-BE49-F238E27FC236}">
                  <a16:creationId xmlns:a16="http://schemas.microsoft.com/office/drawing/2014/main" id="{F9357320-9077-44BB-902A-C4208E15D768}"/>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7" name="Freeform 175">
              <a:extLst>
                <a:ext uri="{FF2B5EF4-FFF2-40B4-BE49-F238E27FC236}">
                  <a16:creationId xmlns:a16="http://schemas.microsoft.com/office/drawing/2014/main" id="{FFFC8AC6-C769-4FD6-AC0E-9BC986F387A5}"/>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8" name="Freeform 176">
              <a:extLst>
                <a:ext uri="{FF2B5EF4-FFF2-40B4-BE49-F238E27FC236}">
                  <a16:creationId xmlns:a16="http://schemas.microsoft.com/office/drawing/2014/main" id="{A5D0A24C-A545-4C8F-A2A1-C0A0145D39DB}"/>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9" name="Freeform 177">
              <a:extLst>
                <a:ext uri="{FF2B5EF4-FFF2-40B4-BE49-F238E27FC236}">
                  <a16:creationId xmlns:a16="http://schemas.microsoft.com/office/drawing/2014/main" id="{1CA4AC22-CDF7-4E78-8AFC-907AC4D4554B}"/>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0" name="Freeform 178">
              <a:extLst>
                <a:ext uri="{FF2B5EF4-FFF2-40B4-BE49-F238E27FC236}">
                  <a16:creationId xmlns:a16="http://schemas.microsoft.com/office/drawing/2014/main" id="{A875C2C2-2173-47DE-9C2D-861F4DB2563A}"/>
                </a:ext>
              </a:extLst>
            </p:cNvPr>
            <p:cNvSpPr>
              <a:spLocks/>
            </p:cNvSpPr>
            <p:nvPr/>
          </p:nvSpPr>
          <p:spPr bwMode="auto">
            <a:xfrm>
              <a:off x="1381172" y="4154609"/>
              <a:ext cx="217645" cy="193083"/>
            </a:xfrm>
            <a:custGeom>
              <a:avLst/>
              <a:gdLst>
                <a:gd name="T0" fmla="*/ 2147483647 w 115"/>
                <a:gd name="T1" fmla="*/ 2147483647 h 102"/>
                <a:gd name="T2" fmla="*/ 2147483647 w 115"/>
                <a:gd name="T3" fmla="*/ 2147483647 h 102"/>
                <a:gd name="T4" fmla="*/ 2147483647 w 115"/>
                <a:gd name="T5" fmla="*/ 2147483647 h 102"/>
                <a:gd name="T6" fmla="*/ 2147483647 w 115"/>
                <a:gd name="T7" fmla="*/ 2147483647 h 102"/>
                <a:gd name="T8" fmla="*/ 2147483647 w 115"/>
                <a:gd name="T9" fmla="*/ 2147483647 h 102"/>
                <a:gd name="T10" fmla="*/ 2147483647 w 115"/>
                <a:gd name="T11" fmla="*/ 2147483647 h 102"/>
                <a:gd name="T12" fmla="*/ 2147483647 w 115"/>
                <a:gd name="T13" fmla="*/ 2147483647 h 102"/>
                <a:gd name="T14" fmla="*/ 2147483647 w 115"/>
                <a:gd name="T15" fmla="*/ 0 h 102"/>
                <a:gd name="T16" fmla="*/ 2147483647 w 115"/>
                <a:gd name="T17" fmla="*/ 2147483647 h 102"/>
                <a:gd name="T18" fmla="*/ 2147483647 w 115"/>
                <a:gd name="T19" fmla="*/ 2147483647 h 102"/>
                <a:gd name="T20" fmla="*/ 0 w 115"/>
                <a:gd name="T21" fmla="*/ 2147483647 h 102"/>
                <a:gd name="T22" fmla="*/ 2147483647 w 115"/>
                <a:gd name="T23" fmla="*/ 2147483647 h 102"/>
                <a:gd name="T24" fmla="*/ 2147483647 w 115"/>
                <a:gd name="T25" fmla="*/ 2147483647 h 102"/>
                <a:gd name="T26" fmla="*/ 2147483647 w 115"/>
                <a:gd name="T27" fmla="*/ 2147483647 h 102"/>
                <a:gd name="T28" fmla="*/ 2147483647 w 115"/>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102"/>
                <a:gd name="T47" fmla="*/ 115 w 115"/>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102">
                  <a:moveTo>
                    <a:pt x="32" y="95"/>
                  </a:moveTo>
                  <a:lnTo>
                    <a:pt x="55" y="102"/>
                  </a:lnTo>
                  <a:lnTo>
                    <a:pt x="62" y="94"/>
                  </a:lnTo>
                  <a:lnTo>
                    <a:pt x="73" y="95"/>
                  </a:lnTo>
                  <a:lnTo>
                    <a:pt x="75" y="75"/>
                  </a:lnTo>
                  <a:lnTo>
                    <a:pt x="115" y="30"/>
                  </a:lnTo>
                  <a:lnTo>
                    <a:pt x="115" y="15"/>
                  </a:lnTo>
                  <a:lnTo>
                    <a:pt x="87" y="0"/>
                  </a:lnTo>
                  <a:lnTo>
                    <a:pt x="43" y="29"/>
                  </a:lnTo>
                  <a:lnTo>
                    <a:pt x="30" y="27"/>
                  </a:lnTo>
                  <a:lnTo>
                    <a:pt x="0" y="35"/>
                  </a:lnTo>
                  <a:lnTo>
                    <a:pt x="25" y="79"/>
                  </a:lnTo>
                  <a:lnTo>
                    <a:pt x="32" y="87"/>
                  </a:lnTo>
                  <a:lnTo>
                    <a:pt x="32" y="9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1" name="Freeform 179">
              <a:extLst>
                <a:ext uri="{FF2B5EF4-FFF2-40B4-BE49-F238E27FC236}">
                  <a16:creationId xmlns:a16="http://schemas.microsoft.com/office/drawing/2014/main" id="{5387B306-B8BD-4B55-A671-3664B9DF47C7}"/>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2" name="Freeform 180">
              <a:extLst>
                <a:ext uri="{FF2B5EF4-FFF2-40B4-BE49-F238E27FC236}">
                  <a16:creationId xmlns:a16="http://schemas.microsoft.com/office/drawing/2014/main" id="{92B474EA-FAE3-4F49-830C-0A82AA69F4BF}"/>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3" name="Freeform 181">
              <a:extLst>
                <a:ext uri="{FF2B5EF4-FFF2-40B4-BE49-F238E27FC236}">
                  <a16:creationId xmlns:a16="http://schemas.microsoft.com/office/drawing/2014/main" id="{7159CEDB-88E4-4C2A-BF6D-9DA0A144F72D}"/>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4" name="Freeform 182">
              <a:extLst>
                <a:ext uri="{FF2B5EF4-FFF2-40B4-BE49-F238E27FC236}">
                  <a16:creationId xmlns:a16="http://schemas.microsoft.com/office/drawing/2014/main" id="{6A4AE677-2877-47FB-8931-4CD3A38EDFFC}"/>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5" name="Freeform 183">
              <a:extLst>
                <a:ext uri="{FF2B5EF4-FFF2-40B4-BE49-F238E27FC236}">
                  <a16:creationId xmlns:a16="http://schemas.microsoft.com/office/drawing/2014/main" id="{3C1FEE54-8856-4B37-A76F-D8EC3FB845F0}"/>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6" name="Freeform 184">
              <a:extLst>
                <a:ext uri="{FF2B5EF4-FFF2-40B4-BE49-F238E27FC236}">
                  <a16:creationId xmlns:a16="http://schemas.microsoft.com/office/drawing/2014/main" id="{698C30B2-ED1A-4698-B8DA-28E9B017538B}"/>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7" name="Freeform 185">
              <a:extLst>
                <a:ext uri="{FF2B5EF4-FFF2-40B4-BE49-F238E27FC236}">
                  <a16:creationId xmlns:a16="http://schemas.microsoft.com/office/drawing/2014/main" id="{EB75BC98-FF8C-4A61-826D-4301B36E000C}"/>
                </a:ext>
              </a:extLst>
            </p:cNvPr>
            <p:cNvSpPr>
              <a:spLocks/>
            </p:cNvSpPr>
            <p:nvPr/>
          </p:nvSpPr>
          <p:spPr bwMode="auto">
            <a:xfrm>
              <a:off x="3459211" y="3422025"/>
              <a:ext cx="412580" cy="314234"/>
            </a:xfrm>
            <a:custGeom>
              <a:avLst/>
              <a:gdLst>
                <a:gd name="T0" fmla="*/ 0 w 218"/>
                <a:gd name="T1" fmla="*/ 2147483647 h 166"/>
                <a:gd name="T2" fmla="*/ 2147483647 w 218"/>
                <a:gd name="T3" fmla="*/ 2147483647 h 166"/>
                <a:gd name="T4" fmla="*/ 2147483647 w 218"/>
                <a:gd name="T5" fmla="*/ 2147483647 h 166"/>
                <a:gd name="T6" fmla="*/ 2147483647 w 218"/>
                <a:gd name="T7" fmla="*/ 2147483647 h 166"/>
                <a:gd name="T8" fmla="*/ 2147483647 w 218"/>
                <a:gd name="T9" fmla="*/ 2147483647 h 166"/>
                <a:gd name="T10" fmla="*/ 2147483647 w 218"/>
                <a:gd name="T11" fmla="*/ 0 h 166"/>
                <a:gd name="T12" fmla="*/ 2147483647 w 218"/>
                <a:gd name="T13" fmla="*/ 2147483647 h 166"/>
                <a:gd name="T14" fmla="*/ 2147483647 w 218"/>
                <a:gd name="T15" fmla="*/ 2147483647 h 166"/>
                <a:gd name="T16" fmla="*/ 2147483647 w 218"/>
                <a:gd name="T17" fmla="*/ 2147483647 h 166"/>
                <a:gd name="T18" fmla="*/ 2147483647 w 218"/>
                <a:gd name="T19" fmla="*/ 2147483647 h 166"/>
                <a:gd name="T20" fmla="*/ 2147483647 w 218"/>
                <a:gd name="T21" fmla="*/ 2147483647 h 166"/>
                <a:gd name="T22" fmla="*/ 2147483647 w 218"/>
                <a:gd name="T23" fmla="*/ 2147483647 h 166"/>
                <a:gd name="T24" fmla="*/ 2147483647 w 218"/>
                <a:gd name="T25" fmla="*/ 2147483647 h 166"/>
                <a:gd name="T26" fmla="*/ 2147483647 w 218"/>
                <a:gd name="T27" fmla="*/ 2147483647 h 166"/>
                <a:gd name="T28" fmla="*/ 0 w 218"/>
                <a:gd name="T29" fmla="*/ 2147483647 h 166"/>
                <a:gd name="T30" fmla="*/ 0 w 218"/>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8"/>
                <a:gd name="T49" fmla="*/ 0 h 166"/>
                <a:gd name="T50" fmla="*/ 218 w 218"/>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8" h="166">
                  <a:moveTo>
                    <a:pt x="0" y="166"/>
                  </a:moveTo>
                  <a:lnTo>
                    <a:pt x="71" y="111"/>
                  </a:lnTo>
                  <a:lnTo>
                    <a:pt x="73" y="90"/>
                  </a:lnTo>
                  <a:lnTo>
                    <a:pt x="101" y="53"/>
                  </a:lnTo>
                  <a:lnTo>
                    <a:pt x="145" y="28"/>
                  </a:lnTo>
                  <a:lnTo>
                    <a:pt x="158" y="0"/>
                  </a:lnTo>
                  <a:lnTo>
                    <a:pt x="195" y="18"/>
                  </a:lnTo>
                  <a:lnTo>
                    <a:pt x="218" y="15"/>
                  </a:lnTo>
                  <a:lnTo>
                    <a:pt x="216" y="65"/>
                  </a:lnTo>
                  <a:lnTo>
                    <a:pt x="191" y="70"/>
                  </a:lnTo>
                  <a:lnTo>
                    <a:pt x="143" y="115"/>
                  </a:lnTo>
                  <a:lnTo>
                    <a:pt x="96" y="125"/>
                  </a:lnTo>
                  <a:lnTo>
                    <a:pt x="75" y="161"/>
                  </a:lnTo>
                  <a:lnTo>
                    <a:pt x="3" y="166"/>
                  </a:lnTo>
                  <a:lnTo>
                    <a:pt x="0" y="16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8" name="Freeform 186">
              <a:extLst>
                <a:ext uri="{FF2B5EF4-FFF2-40B4-BE49-F238E27FC236}">
                  <a16:creationId xmlns:a16="http://schemas.microsoft.com/office/drawing/2014/main" id="{ED65B82A-44B1-4BB9-B6E8-9BA1D840DC60}"/>
                </a:ext>
              </a:extLst>
            </p:cNvPr>
            <p:cNvSpPr>
              <a:spLocks/>
            </p:cNvSpPr>
            <p:nvPr/>
          </p:nvSpPr>
          <p:spPr bwMode="auto">
            <a:xfrm>
              <a:off x="3281312" y="3726795"/>
              <a:ext cx="423935" cy="441063"/>
            </a:xfrm>
            <a:custGeom>
              <a:avLst/>
              <a:gdLst>
                <a:gd name="T0" fmla="*/ 2147483647 w 224"/>
                <a:gd name="T1" fmla="*/ 0 h 233"/>
                <a:gd name="T2" fmla="*/ 2147483647 w 224"/>
                <a:gd name="T3" fmla="*/ 2147483647 h 233"/>
                <a:gd name="T4" fmla="*/ 2147483647 w 224"/>
                <a:gd name="T5" fmla="*/ 2147483647 h 233"/>
                <a:gd name="T6" fmla="*/ 2147483647 w 224"/>
                <a:gd name="T7" fmla="*/ 2147483647 h 233"/>
                <a:gd name="T8" fmla="*/ 2147483647 w 224"/>
                <a:gd name="T9" fmla="*/ 2147483647 h 233"/>
                <a:gd name="T10" fmla="*/ 2147483647 w 224"/>
                <a:gd name="T11" fmla="*/ 2147483647 h 233"/>
                <a:gd name="T12" fmla="*/ 2147483647 w 224"/>
                <a:gd name="T13" fmla="*/ 2147483647 h 233"/>
                <a:gd name="T14" fmla="*/ 2147483647 w 224"/>
                <a:gd name="T15" fmla="*/ 2147483647 h 233"/>
                <a:gd name="T16" fmla="*/ 2147483647 w 224"/>
                <a:gd name="T17" fmla="*/ 2147483647 h 233"/>
                <a:gd name="T18" fmla="*/ 2147483647 w 224"/>
                <a:gd name="T19" fmla="*/ 2147483647 h 233"/>
                <a:gd name="T20" fmla="*/ 2147483647 w 224"/>
                <a:gd name="T21" fmla="*/ 2147483647 h 233"/>
                <a:gd name="T22" fmla="*/ 2147483647 w 224"/>
                <a:gd name="T23" fmla="*/ 2147483647 h 233"/>
                <a:gd name="T24" fmla="*/ 2147483647 w 224"/>
                <a:gd name="T25" fmla="*/ 2147483647 h 233"/>
                <a:gd name="T26" fmla="*/ 2147483647 w 224"/>
                <a:gd name="T27" fmla="*/ 2147483647 h 233"/>
                <a:gd name="T28" fmla="*/ 2147483647 w 224"/>
                <a:gd name="T29" fmla="*/ 2147483647 h 233"/>
                <a:gd name="T30" fmla="*/ 0 w 224"/>
                <a:gd name="T31" fmla="*/ 2147483647 h 233"/>
                <a:gd name="T32" fmla="*/ 2147483647 w 224"/>
                <a:gd name="T33" fmla="*/ 2147483647 h 233"/>
                <a:gd name="T34" fmla="*/ 2147483647 w 224"/>
                <a:gd name="T35" fmla="*/ 2147483647 h 233"/>
                <a:gd name="T36" fmla="*/ 2147483647 w 224"/>
                <a:gd name="T37" fmla="*/ 2147483647 h 233"/>
                <a:gd name="T38" fmla="*/ 2147483647 w 224"/>
                <a:gd name="T39" fmla="*/ 2147483647 h 233"/>
                <a:gd name="T40" fmla="*/ 2147483647 w 224"/>
                <a:gd name="T41" fmla="*/ 2147483647 h 233"/>
                <a:gd name="T42" fmla="*/ 2147483647 w 224"/>
                <a:gd name="T43" fmla="*/ 2147483647 h 233"/>
                <a:gd name="T44" fmla="*/ 2147483647 w 224"/>
                <a:gd name="T45" fmla="*/ 2147483647 h 233"/>
                <a:gd name="T46" fmla="*/ 2147483647 w 224"/>
                <a:gd name="T47" fmla="*/ 2147483647 h 233"/>
                <a:gd name="T48" fmla="*/ 2147483647 w 224"/>
                <a:gd name="T49" fmla="*/ 2147483647 h 233"/>
                <a:gd name="T50" fmla="*/ 2147483647 w 224"/>
                <a:gd name="T51" fmla="*/ 0 h 233"/>
                <a:gd name="T52" fmla="*/ 2147483647 w 224"/>
                <a:gd name="T53" fmla="*/ 0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4"/>
                <a:gd name="T82" fmla="*/ 0 h 233"/>
                <a:gd name="T83" fmla="*/ 224 w 224"/>
                <a:gd name="T84" fmla="*/ 233 h 2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4" h="233">
                  <a:moveTo>
                    <a:pt x="169" y="0"/>
                  </a:moveTo>
                  <a:lnTo>
                    <a:pt x="224" y="42"/>
                  </a:lnTo>
                  <a:lnTo>
                    <a:pt x="195" y="40"/>
                  </a:lnTo>
                  <a:lnTo>
                    <a:pt x="182" y="192"/>
                  </a:lnTo>
                  <a:lnTo>
                    <a:pt x="200" y="192"/>
                  </a:lnTo>
                  <a:lnTo>
                    <a:pt x="199" y="213"/>
                  </a:lnTo>
                  <a:lnTo>
                    <a:pt x="135" y="215"/>
                  </a:lnTo>
                  <a:lnTo>
                    <a:pt x="129" y="203"/>
                  </a:lnTo>
                  <a:lnTo>
                    <a:pt x="120" y="223"/>
                  </a:lnTo>
                  <a:lnTo>
                    <a:pt x="97" y="225"/>
                  </a:lnTo>
                  <a:lnTo>
                    <a:pt x="92" y="213"/>
                  </a:lnTo>
                  <a:lnTo>
                    <a:pt x="87" y="233"/>
                  </a:lnTo>
                  <a:lnTo>
                    <a:pt x="74" y="233"/>
                  </a:lnTo>
                  <a:lnTo>
                    <a:pt x="35" y="200"/>
                  </a:lnTo>
                  <a:lnTo>
                    <a:pt x="20" y="210"/>
                  </a:lnTo>
                  <a:lnTo>
                    <a:pt x="0" y="210"/>
                  </a:lnTo>
                  <a:lnTo>
                    <a:pt x="10" y="193"/>
                  </a:lnTo>
                  <a:lnTo>
                    <a:pt x="9" y="145"/>
                  </a:lnTo>
                  <a:lnTo>
                    <a:pt x="15" y="132"/>
                  </a:lnTo>
                  <a:lnTo>
                    <a:pt x="10" y="117"/>
                  </a:lnTo>
                  <a:lnTo>
                    <a:pt x="70" y="108"/>
                  </a:lnTo>
                  <a:lnTo>
                    <a:pt x="75" y="75"/>
                  </a:lnTo>
                  <a:lnTo>
                    <a:pt x="99" y="70"/>
                  </a:lnTo>
                  <a:lnTo>
                    <a:pt x="110" y="23"/>
                  </a:lnTo>
                  <a:lnTo>
                    <a:pt x="162" y="18"/>
                  </a:lnTo>
                  <a:lnTo>
                    <a:pt x="16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9" name="Freeform 187">
              <a:extLst>
                <a:ext uri="{FF2B5EF4-FFF2-40B4-BE49-F238E27FC236}">
                  <a16:creationId xmlns:a16="http://schemas.microsoft.com/office/drawing/2014/main" id="{3D6C8E07-9D7A-4AF2-B0A8-29BF59F39F25}"/>
                </a:ext>
              </a:extLst>
            </p:cNvPr>
            <p:cNvSpPr>
              <a:spLocks/>
            </p:cNvSpPr>
            <p:nvPr/>
          </p:nvSpPr>
          <p:spPr bwMode="auto">
            <a:xfrm>
              <a:off x="3601154" y="3380379"/>
              <a:ext cx="607514" cy="630363"/>
            </a:xfrm>
            <a:custGeom>
              <a:avLst/>
              <a:gdLst>
                <a:gd name="T0" fmla="*/ 0 w 321"/>
                <a:gd name="T1" fmla="*/ 2147483647 h 333"/>
                <a:gd name="T2" fmla="*/ 2147483647 w 321"/>
                <a:gd name="T3" fmla="*/ 2147483647 h 333"/>
                <a:gd name="T4" fmla="*/ 2147483647 w 321"/>
                <a:gd name="T5" fmla="*/ 2147483647 h 333"/>
                <a:gd name="T6" fmla="*/ 2147483647 w 321"/>
                <a:gd name="T7" fmla="*/ 2147483647 h 333"/>
                <a:gd name="T8" fmla="*/ 2147483647 w 321"/>
                <a:gd name="T9" fmla="*/ 2147483647 h 333"/>
                <a:gd name="T10" fmla="*/ 2147483647 w 321"/>
                <a:gd name="T11" fmla="*/ 2147483647 h 333"/>
                <a:gd name="T12" fmla="*/ 2147483647 w 321"/>
                <a:gd name="T13" fmla="*/ 2147483647 h 333"/>
                <a:gd name="T14" fmla="*/ 2147483647 w 321"/>
                <a:gd name="T15" fmla="*/ 2147483647 h 333"/>
                <a:gd name="T16" fmla="*/ 2147483647 w 321"/>
                <a:gd name="T17" fmla="*/ 2147483647 h 333"/>
                <a:gd name="T18" fmla="*/ 2147483647 w 321"/>
                <a:gd name="T19" fmla="*/ 2147483647 h 333"/>
                <a:gd name="T20" fmla="*/ 2147483647 w 321"/>
                <a:gd name="T21" fmla="*/ 2147483647 h 333"/>
                <a:gd name="T22" fmla="*/ 2147483647 w 321"/>
                <a:gd name="T23" fmla="*/ 2147483647 h 333"/>
                <a:gd name="T24" fmla="*/ 2147483647 w 321"/>
                <a:gd name="T25" fmla="*/ 2147483647 h 333"/>
                <a:gd name="T26" fmla="*/ 2147483647 w 321"/>
                <a:gd name="T27" fmla="*/ 0 h 333"/>
                <a:gd name="T28" fmla="*/ 2147483647 w 321"/>
                <a:gd name="T29" fmla="*/ 2147483647 h 333"/>
                <a:gd name="T30" fmla="*/ 2147483647 w 321"/>
                <a:gd name="T31" fmla="*/ 2147483647 h 333"/>
                <a:gd name="T32" fmla="*/ 2147483647 w 321"/>
                <a:gd name="T33" fmla="*/ 2147483647 h 333"/>
                <a:gd name="T34" fmla="*/ 2147483647 w 321"/>
                <a:gd name="T35" fmla="*/ 2147483647 h 333"/>
                <a:gd name="T36" fmla="*/ 2147483647 w 321"/>
                <a:gd name="T37" fmla="*/ 2147483647 h 333"/>
                <a:gd name="T38" fmla="*/ 2147483647 w 321"/>
                <a:gd name="T39" fmla="*/ 2147483647 h 333"/>
                <a:gd name="T40" fmla="*/ 2147483647 w 321"/>
                <a:gd name="T41" fmla="*/ 2147483647 h 333"/>
                <a:gd name="T42" fmla="*/ 0 w 321"/>
                <a:gd name="T43" fmla="*/ 2147483647 h 333"/>
                <a:gd name="T44" fmla="*/ 0 w 321"/>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
                <a:gd name="T70" fmla="*/ 0 h 333"/>
                <a:gd name="T71" fmla="*/ 321 w 321"/>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 h="333">
                  <a:moveTo>
                    <a:pt x="0" y="183"/>
                  </a:moveTo>
                  <a:lnTo>
                    <a:pt x="165" y="308"/>
                  </a:lnTo>
                  <a:lnTo>
                    <a:pt x="175" y="311"/>
                  </a:lnTo>
                  <a:lnTo>
                    <a:pt x="176" y="326"/>
                  </a:lnTo>
                  <a:lnTo>
                    <a:pt x="188" y="333"/>
                  </a:lnTo>
                  <a:lnTo>
                    <a:pt x="321" y="256"/>
                  </a:lnTo>
                  <a:lnTo>
                    <a:pt x="303" y="241"/>
                  </a:lnTo>
                  <a:lnTo>
                    <a:pt x="285" y="201"/>
                  </a:lnTo>
                  <a:lnTo>
                    <a:pt x="296" y="173"/>
                  </a:lnTo>
                  <a:lnTo>
                    <a:pt x="295" y="128"/>
                  </a:lnTo>
                  <a:lnTo>
                    <a:pt x="301" y="120"/>
                  </a:lnTo>
                  <a:lnTo>
                    <a:pt x="271" y="55"/>
                  </a:lnTo>
                  <a:lnTo>
                    <a:pt x="285" y="42"/>
                  </a:lnTo>
                  <a:lnTo>
                    <a:pt x="290" y="0"/>
                  </a:lnTo>
                  <a:lnTo>
                    <a:pt x="246" y="5"/>
                  </a:lnTo>
                  <a:lnTo>
                    <a:pt x="215" y="2"/>
                  </a:lnTo>
                  <a:lnTo>
                    <a:pt x="143" y="35"/>
                  </a:lnTo>
                  <a:lnTo>
                    <a:pt x="141" y="85"/>
                  </a:lnTo>
                  <a:lnTo>
                    <a:pt x="116" y="92"/>
                  </a:lnTo>
                  <a:lnTo>
                    <a:pt x="68" y="137"/>
                  </a:lnTo>
                  <a:lnTo>
                    <a:pt x="21" y="147"/>
                  </a:lnTo>
                  <a:lnTo>
                    <a:pt x="0" y="18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0" name="Freeform 188">
              <a:extLst>
                <a:ext uri="{FF2B5EF4-FFF2-40B4-BE49-F238E27FC236}">
                  <a16:creationId xmlns:a16="http://schemas.microsoft.com/office/drawing/2014/main" id="{0FF7D71D-B2A6-42B0-B195-7A2E5B17B7A9}"/>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1" name="Freeform 189">
              <a:extLst>
                <a:ext uri="{FF2B5EF4-FFF2-40B4-BE49-F238E27FC236}">
                  <a16:creationId xmlns:a16="http://schemas.microsoft.com/office/drawing/2014/main" id="{EBAE2732-68F7-4CA9-BC02-4AF481B4933E}"/>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2" name="Freeform 190">
              <a:extLst>
                <a:ext uri="{FF2B5EF4-FFF2-40B4-BE49-F238E27FC236}">
                  <a16:creationId xmlns:a16="http://schemas.microsoft.com/office/drawing/2014/main" id="{549A0D32-5F11-47BB-949D-8F4DC9098BEF}"/>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3" name="Freeform 191">
              <a:extLst>
                <a:ext uri="{FF2B5EF4-FFF2-40B4-BE49-F238E27FC236}">
                  <a16:creationId xmlns:a16="http://schemas.microsoft.com/office/drawing/2014/main" id="{FBE95F29-9784-4ACA-9F6F-A3C5BED64055}"/>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4" name="Freeform 192">
              <a:extLst>
                <a:ext uri="{FF2B5EF4-FFF2-40B4-BE49-F238E27FC236}">
                  <a16:creationId xmlns:a16="http://schemas.microsoft.com/office/drawing/2014/main" id="{6E6B32C5-6872-4764-888D-6C60B23EF056}"/>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5" name="Freeform 193">
              <a:extLst>
                <a:ext uri="{FF2B5EF4-FFF2-40B4-BE49-F238E27FC236}">
                  <a16:creationId xmlns:a16="http://schemas.microsoft.com/office/drawing/2014/main" id="{B12DB35F-77C4-4AD6-BB24-EC98D6A39032}"/>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6" name="Freeform 194">
              <a:extLst>
                <a:ext uri="{FF2B5EF4-FFF2-40B4-BE49-F238E27FC236}">
                  <a16:creationId xmlns:a16="http://schemas.microsoft.com/office/drawing/2014/main" id="{E6A526D3-26B1-4411-8143-BBB90A05DAC1}"/>
                </a:ext>
              </a:extLst>
            </p:cNvPr>
            <p:cNvSpPr>
              <a:spLocks/>
            </p:cNvSpPr>
            <p:nvPr/>
          </p:nvSpPr>
          <p:spPr bwMode="auto">
            <a:xfrm>
              <a:off x="3404327" y="3802514"/>
              <a:ext cx="558307" cy="507319"/>
            </a:xfrm>
            <a:custGeom>
              <a:avLst/>
              <a:gdLst>
                <a:gd name="T0" fmla="*/ 0 w 295"/>
                <a:gd name="T1" fmla="*/ 2147483647 h 268"/>
                <a:gd name="T2" fmla="*/ 2147483647 w 295"/>
                <a:gd name="T3" fmla="*/ 2147483647 h 268"/>
                <a:gd name="T4" fmla="*/ 2147483647 w 295"/>
                <a:gd name="T5" fmla="*/ 2147483647 h 268"/>
                <a:gd name="T6" fmla="*/ 2147483647 w 295"/>
                <a:gd name="T7" fmla="*/ 2147483647 h 268"/>
                <a:gd name="T8" fmla="*/ 2147483647 w 295"/>
                <a:gd name="T9" fmla="*/ 2147483647 h 268"/>
                <a:gd name="T10" fmla="*/ 2147483647 w 295"/>
                <a:gd name="T11" fmla="*/ 2147483647 h 268"/>
                <a:gd name="T12" fmla="*/ 2147483647 w 295"/>
                <a:gd name="T13" fmla="*/ 2147483647 h 268"/>
                <a:gd name="T14" fmla="*/ 2147483647 w 295"/>
                <a:gd name="T15" fmla="*/ 2147483647 h 268"/>
                <a:gd name="T16" fmla="*/ 2147483647 w 295"/>
                <a:gd name="T17" fmla="*/ 2147483647 h 268"/>
                <a:gd name="T18" fmla="*/ 2147483647 w 295"/>
                <a:gd name="T19" fmla="*/ 2147483647 h 268"/>
                <a:gd name="T20" fmla="*/ 2147483647 w 295"/>
                <a:gd name="T21" fmla="*/ 2147483647 h 268"/>
                <a:gd name="T22" fmla="*/ 2147483647 w 295"/>
                <a:gd name="T23" fmla="*/ 2147483647 h 268"/>
                <a:gd name="T24" fmla="*/ 2147483647 w 295"/>
                <a:gd name="T25" fmla="*/ 2147483647 h 268"/>
                <a:gd name="T26" fmla="*/ 2147483647 w 295"/>
                <a:gd name="T27" fmla="*/ 2147483647 h 268"/>
                <a:gd name="T28" fmla="*/ 2147483647 w 295"/>
                <a:gd name="T29" fmla="*/ 2147483647 h 268"/>
                <a:gd name="T30" fmla="*/ 2147483647 w 295"/>
                <a:gd name="T31" fmla="*/ 0 h 268"/>
                <a:gd name="T32" fmla="*/ 2147483647 w 295"/>
                <a:gd name="T33" fmla="*/ 0 h 268"/>
                <a:gd name="T34" fmla="*/ 2147483647 w 295"/>
                <a:gd name="T35" fmla="*/ 2147483647 h 268"/>
                <a:gd name="T36" fmla="*/ 2147483647 w 295"/>
                <a:gd name="T37" fmla="*/ 2147483647 h 268"/>
                <a:gd name="T38" fmla="*/ 2147483647 w 295"/>
                <a:gd name="T39" fmla="*/ 2147483647 h 268"/>
                <a:gd name="T40" fmla="*/ 2147483647 w 295"/>
                <a:gd name="T41" fmla="*/ 2147483647 h 268"/>
                <a:gd name="T42" fmla="*/ 2147483647 w 295"/>
                <a:gd name="T43" fmla="*/ 2147483647 h 268"/>
                <a:gd name="T44" fmla="*/ 2147483647 w 295"/>
                <a:gd name="T45" fmla="*/ 2147483647 h 268"/>
                <a:gd name="T46" fmla="*/ 2147483647 w 295"/>
                <a:gd name="T47" fmla="*/ 2147483647 h 268"/>
                <a:gd name="T48" fmla="*/ 2147483647 w 295"/>
                <a:gd name="T49" fmla="*/ 2147483647 h 268"/>
                <a:gd name="T50" fmla="*/ 2147483647 w 295"/>
                <a:gd name="T51" fmla="*/ 2147483647 h 268"/>
                <a:gd name="T52" fmla="*/ 2147483647 w 295"/>
                <a:gd name="T53" fmla="*/ 2147483647 h 268"/>
                <a:gd name="T54" fmla="*/ 0 w 295"/>
                <a:gd name="T55" fmla="*/ 2147483647 h 268"/>
                <a:gd name="T56" fmla="*/ 0 w 295"/>
                <a:gd name="T57" fmla="*/ 2147483647 h 2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268"/>
                <a:gd name="T89" fmla="*/ 295 w 295"/>
                <a:gd name="T90" fmla="*/ 268 h 2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268">
                  <a:moveTo>
                    <a:pt x="0" y="233"/>
                  </a:moveTo>
                  <a:lnTo>
                    <a:pt x="2" y="240"/>
                  </a:lnTo>
                  <a:lnTo>
                    <a:pt x="55" y="245"/>
                  </a:lnTo>
                  <a:lnTo>
                    <a:pt x="69" y="261"/>
                  </a:lnTo>
                  <a:lnTo>
                    <a:pt x="75" y="261"/>
                  </a:lnTo>
                  <a:lnTo>
                    <a:pt x="80" y="268"/>
                  </a:lnTo>
                  <a:lnTo>
                    <a:pt x="110" y="266"/>
                  </a:lnTo>
                  <a:lnTo>
                    <a:pt x="142" y="226"/>
                  </a:lnTo>
                  <a:lnTo>
                    <a:pt x="167" y="220"/>
                  </a:lnTo>
                  <a:lnTo>
                    <a:pt x="170" y="210"/>
                  </a:lnTo>
                  <a:lnTo>
                    <a:pt x="230" y="186"/>
                  </a:lnTo>
                  <a:lnTo>
                    <a:pt x="277" y="166"/>
                  </a:lnTo>
                  <a:lnTo>
                    <a:pt x="295" y="110"/>
                  </a:lnTo>
                  <a:lnTo>
                    <a:pt x="279" y="100"/>
                  </a:lnTo>
                  <a:lnTo>
                    <a:pt x="279" y="88"/>
                  </a:lnTo>
                  <a:lnTo>
                    <a:pt x="157" y="0"/>
                  </a:lnTo>
                  <a:lnTo>
                    <a:pt x="130" y="0"/>
                  </a:lnTo>
                  <a:lnTo>
                    <a:pt x="114" y="153"/>
                  </a:lnTo>
                  <a:lnTo>
                    <a:pt x="135" y="152"/>
                  </a:lnTo>
                  <a:lnTo>
                    <a:pt x="134" y="173"/>
                  </a:lnTo>
                  <a:lnTo>
                    <a:pt x="70" y="175"/>
                  </a:lnTo>
                  <a:lnTo>
                    <a:pt x="64" y="163"/>
                  </a:lnTo>
                  <a:lnTo>
                    <a:pt x="57" y="180"/>
                  </a:lnTo>
                  <a:lnTo>
                    <a:pt x="32" y="185"/>
                  </a:lnTo>
                  <a:lnTo>
                    <a:pt x="27" y="173"/>
                  </a:lnTo>
                  <a:lnTo>
                    <a:pt x="22" y="193"/>
                  </a:lnTo>
                  <a:lnTo>
                    <a:pt x="9" y="193"/>
                  </a:lnTo>
                  <a:lnTo>
                    <a:pt x="0" y="2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7" name="Freeform 195">
              <a:extLst>
                <a:ext uri="{FF2B5EF4-FFF2-40B4-BE49-F238E27FC236}">
                  <a16:creationId xmlns:a16="http://schemas.microsoft.com/office/drawing/2014/main" id="{A61175F0-10EB-49D9-A90A-622618CDCB4B}"/>
                </a:ext>
              </a:extLst>
            </p:cNvPr>
            <p:cNvSpPr>
              <a:spLocks/>
            </p:cNvSpPr>
            <p:nvPr/>
          </p:nvSpPr>
          <p:spPr bwMode="auto">
            <a:xfrm>
              <a:off x="4114039" y="3369021"/>
              <a:ext cx="132479" cy="238514"/>
            </a:xfrm>
            <a:custGeom>
              <a:avLst/>
              <a:gdLst>
                <a:gd name="T0" fmla="*/ 2147483647 w 70"/>
                <a:gd name="T1" fmla="*/ 2147483647 h 126"/>
                <a:gd name="T2" fmla="*/ 2147483647 w 70"/>
                <a:gd name="T3" fmla="*/ 2147483647 h 126"/>
                <a:gd name="T4" fmla="*/ 0 w 70"/>
                <a:gd name="T5" fmla="*/ 2147483647 h 126"/>
                <a:gd name="T6" fmla="*/ 2147483647 w 70"/>
                <a:gd name="T7" fmla="*/ 2147483647 h 126"/>
                <a:gd name="T8" fmla="*/ 2147483647 w 70"/>
                <a:gd name="T9" fmla="*/ 2147483647 h 126"/>
                <a:gd name="T10" fmla="*/ 2147483647 w 70"/>
                <a:gd name="T11" fmla="*/ 2147483647 h 126"/>
                <a:gd name="T12" fmla="*/ 2147483647 w 70"/>
                <a:gd name="T13" fmla="*/ 2147483647 h 126"/>
                <a:gd name="T14" fmla="*/ 2147483647 w 70"/>
                <a:gd name="T15" fmla="*/ 0 h 126"/>
                <a:gd name="T16" fmla="*/ 2147483647 w 70"/>
                <a:gd name="T17" fmla="*/ 2147483647 h 126"/>
                <a:gd name="T18" fmla="*/ 2147483647 w 70"/>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26"/>
                <a:gd name="T32" fmla="*/ 70 w 7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26">
                  <a:moveTo>
                    <a:pt x="19" y="6"/>
                  </a:moveTo>
                  <a:lnTo>
                    <a:pt x="14" y="48"/>
                  </a:lnTo>
                  <a:lnTo>
                    <a:pt x="0" y="61"/>
                  </a:lnTo>
                  <a:lnTo>
                    <a:pt x="30" y="126"/>
                  </a:lnTo>
                  <a:lnTo>
                    <a:pt x="68" y="74"/>
                  </a:lnTo>
                  <a:lnTo>
                    <a:pt x="48" y="61"/>
                  </a:lnTo>
                  <a:lnTo>
                    <a:pt x="70" y="29"/>
                  </a:lnTo>
                  <a:lnTo>
                    <a:pt x="52" y="0"/>
                  </a:lnTo>
                  <a:lnTo>
                    <a:pt x="19"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8" name="Freeform 196">
              <a:extLst>
                <a:ext uri="{FF2B5EF4-FFF2-40B4-BE49-F238E27FC236}">
                  <a16:creationId xmlns:a16="http://schemas.microsoft.com/office/drawing/2014/main" id="{75C4BDAC-B6F8-4622-A42F-84CDE26E285F}"/>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9" name="Freeform 197">
              <a:extLst>
                <a:ext uri="{FF2B5EF4-FFF2-40B4-BE49-F238E27FC236}">
                  <a16:creationId xmlns:a16="http://schemas.microsoft.com/office/drawing/2014/main" id="{8FB2248B-C5D9-4F07-915D-90366D8BE5E2}"/>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0" name="Freeform 198">
              <a:extLst>
                <a:ext uri="{FF2B5EF4-FFF2-40B4-BE49-F238E27FC236}">
                  <a16:creationId xmlns:a16="http://schemas.microsoft.com/office/drawing/2014/main" id="{D34F3E65-C4CD-4010-AB09-2B290A1A681F}"/>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1" name="Freeform 199">
              <a:extLst>
                <a:ext uri="{FF2B5EF4-FFF2-40B4-BE49-F238E27FC236}">
                  <a16:creationId xmlns:a16="http://schemas.microsoft.com/office/drawing/2014/main" id="{2DA96D7B-1BAD-4BAC-B5E6-F9E27F4EF195}"/>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2" name="Freeform 200">
              <a:extLst>
                <a:ext uri="{FF2B5EF4-FFF2-40B4-BE49-F238E27FC236}">
                  <a16:creationId xmlns:a16="http://schemas.microsoft.com/office/drawing/2014/main" id="{5C5BD286-F4CF-412D-897E-C1B90E9E1739}"/>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3" name="Freeform 201">
              <a:extLst>
                <a:ext uri="{FF2B5EF4-FFF2-40B4-BE49-F238E27FC236}">
                  <a16:creationId xmlns:a16="http://schemas.microsoft.com/office/drawing/2014/main" id="{5700A6B4-1269-4115-8421-11786ECE3D68}"/>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4" name="Freeform 202">
              <a:extLst>
                <a:ext uri="{FF2B5EF4-FFF2-40B4-BE49-F238E27FC236}">
                  <a16:creationId xmlns:a16="http://schemas.microsoft.com/office/drawing/2014/main" id="{FB09A594-FD8A-4373-A00C-15BCE0AFA03D}"/>
                </a:ext>
              </a:extLst>
            </p:cNvPr>
            <p:cNvSpPr>
              <a:spLocks/>
            </p:cNvSpPr>
            <p:nvPr/>
          </p:nvSpPr>
          <p:spPr bwMode="auto">
            <a:xfrm>
              <a:off x="3506526" y="4306047"/>
              <a:ext cx="229000" cy="212014"/>
            </a:xfrm>
            <a:custGeom>
              <a:avLst/>
              <a:gdLst>
                <a:gd name="T0" fmla="*/ 2147483647 w 121"/>
                <a:gd name="T1" fmla="*/ 2147483647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2147483647 w 121"/>
                <a:gd name="T15" fmla="*/ 2147483647 h 112"/>
                <a:gd name="T16" fmla="*/ 2147483647 w 121"/>
                <a:gd name="T17" fmla="*/ 0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0 w 121"/>
                <a:gd name="T27" fmla="*/ 2147483647 h 112"/>
                <a:gd name="T28" fmla="*/ 0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2"/>
                <a:gd name="T65" fmla="*/ 121 w 121"/>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2">
                  <a:moveTo>
                    <a:pt x="18" y="112"/>
                  </a:moveTo>
                  <a:lnTo>
                    <a:pt x="71" y="102"/>
                  </a:lnTo>
                  <a:lnTo>
                    <a:pt x="121" y="110"/>
                  </a:lnTo>
                  <a:lnTo>
                    <a:pt x="101" y="60"/>
                  </a:lnTo>
                  <a:lnTo>
                    <a:pt x="116" y="40"/>
                  </a:lnTo>
                  <a:lnTo>
                    <a:pt x="115" y="30"/>
                  </a:lnTo>
                  <a:lnTo>
                    <a:pt x="103" y="15"/>
                  </a:lnTo>
                  <a:lnTo>
                    <a:pt x="71" y="19"/>
                  </a:lnTo>
                  <a:lnTo>
                    <a:pt x="56" y="0"/>
                  </a:lnTo>
                  <a:lnTo>
                    <a:pt x="26" y="2"/>
                  </a:lnTo>
                  <a:lnTo>
                    <a:pt x="30" y="10"/>
                  </a:lnTo>
                  <a:lnTo>
                    <a:pt x="11" y="10"/>
                  </a:lnTo>
                  <a:lnTo>
                    <a:pt x="21" y="42"/>
                  </a:lnTo>
                  <a:lnTo>
                    <a:pt x="0" y="40"/>
                  </a:lnTo>
                  <a:lnTo>
                    <a:pt x="0" y="49"/>
                  </a:lnTo>
                  <a:lnTo>
                    <a:pt x="16" y="64"/>
                  </a:lnTo>
                  <a:lnTo>
                    <a:pt x="8" y="75"/>
                  </a:lnTo>
                  <a:lnTo>
                    <a:pt x="21" y="90"/>
                  </a:lnTo>
                  <a:lnTo>
                    <a:pt x="18" y="105"/>
                  </a:lnTo>
                  <a:lnTo>
                    <a:pt x="18" y="1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5" name="Freeform 203">
              <a:extLst>
                <a:ext uri="{FF2B5EF4-FFF2-40B4-BE49-F238E27FC236}">
                  <a16:creationId xmlns:a16="http://schemas.microsoft.com/office/drawing/2014/main" id="{B69F39B9-E8F8-4D50-984E-02ABB963ED9B}"/>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6" name="Freeform 204">
              <a:extLst>
                <a:ext uri="{FF2B5EF4-FFF2-40B4-BE49-F238E27FC236}">
                  <a16:creationId xmlns:a16="http://schemas.microsoft.com/office/drawing/2014/main" id="{DC040A4C-1870-4284-B4ED-9C0C98B09393}"/>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7" name="Freeform 205">
              <a:extLst>
                <a:ext uri="{FF2B5EF4-FFF2-40B4-BE49-F238E27FC236}">
                  <a16:creationId xmlns:a16="http://schemas.microsoft.com/office/drawing/2014/main" id="{DB0EF499-D138-4813-86D9-29D5A9E97797}"/>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8" name="Freeform 206">
              <a:extLst>
                <a:ext uri="{FF2B5EF4-FFF2-40B4-BE49-F238E27FC236}">
                  <a16:creationId xmlns:a16="http://schemas.microsoft.com/office/drawing/2014/main" id="{3E34EADF-0833-44C4-A19D-E83E67D7C7CA}"/>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9" name="Freeform 207">
              <a:extLst>
                <a:ext uri="{FF2B5EF4-FFF2-40B4-BE49-F238E27FC236}">
                  <a16:creationId xmlns:a16="http://schemas.microsoft.com/office/drawing/2014/main" id="{DD62DA68-DBB1-4735-BAC3-88227041989D}"/>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0" name="Freeform 208">
              <a:extLst>
                <a:ext uri="{FF2B5EF4-FFF2-40B4-BE49-F238E27FC236}">
                  <a16:creationId xmlns:a16="http://schemas.microsoft.com/office/drawing/2014/main" id="{145BAE3F-1951-46F5-A0D1-F48DBEC2E669}"/>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1" name="Freeform 209">
              <a:extLst>
                <a:ext uri="{FF2B5EF4-FFF2-40B4-BE49-F238E27FC236}">
                  <a16:creationId xmlns:a16="http://schemas.microsoft.com/office/drawing/2014/main" id="{9788BC1F-3CB8-483C-ACF6-D8E3B17A3891}"/>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2" name="Freeform 210">
              <a:extLst>
                <a:ext uri="{FF2B5EF4-FFF2-40B4-BE49-F238E27FC236}">
                  <a16:creationId xmlns:a16="http://schemas.microsoft.com/office/drawing/2014/main" id="{CCA6762F-CE19-41BC-9012-699412A87C75}"/>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3" name="Freeform 211">
              <a:extLst>
                <a:ext uri="{FF2B5EF4-FFF2-40B4-BE49-F238E27FC236}">
                  <a16:creationId xmlns:a16="http://schemas.microsoft.com/office/drawing/2014/main" id="{FE24DD71-CF8C-40CF-A6C4-F09B793D7E4F}"/>
                </a:ext>
              </a:extLst>
            </p:cNvPr>
            <p:cNvSpPr>
              <a:spLocks/>
            </p:cNvSpPr>
            <p:nvPr/>
          </p:nvSpPr>
          <p:spPr bwMode="auto">
            <a:xfrm>
              <a:off x="3839620" y="3846052"/>
              <a:ext cx="520456" cy="403205"/>
            </a:xfrm>
            <a:custGeom>
              <a:avLst/>
              <a:gdLst>
                <a:gd name="T0" fmla="*/ 0 w 275"/>
                <a:gd name="T1" fmla="*/ 2147483647 h 213"/>
                <a:gd name="T2" fmla="*/ 2147483647 w 275"/>
                <a:gd name="T3" fmla="*/ 2147483647 h 213"/>
                <a:gd name="T4" fmla="*/ 2147483647 w 275"/>
                <a:gd name="T5" fmla="*/ 2147483647 h 213"/>
                <a:gd name="T6" fmla="*/ 2147483647 w 275"/>
                <a:gd name="T7" fmla="*/ 2147483647 h 213"/>
                <a:gd name="T8" fmla="*/ 2147483647 w 275"/>
                <a:gd name="T9" fmla="*/ 2147483647 h 213"/>
                <a:gd name="T10" fmla="*/ 2147483647 w 275"/>
                <a:gd name="T11" fmla="*/ 2147483647 h 213"/>
                <a:gd name="T12" fmla="*/ 2147483647 w 275"/>
                <a:gd name="T13" fmla="*/ 2147483647 h 213"/>
                <a:gd name="T14" fmla="*/ 2147483647 w 275"/>
                <a:gd name="T15" fmla="*/ 2147483647 h 213"/>
                <a:gd name="T16" fmla="*/ 2147483647 w 275"/>
                <a:gd name="T17" fmla="*/ 2147483647 h 213"/>
                <a:gd name="T18" fmla="*/ 2147483647 w 275"/>
                <a:gd name="T19" fmla="*/ 2147483647 h 213"/>
                <a:gd name="T20" fmla="*/ 2147483647 w 275"/>
                <a:gd name="T21" fmla="*/ 2147483647 h 213"/>
                <a:gd name="T22" fmla="*/ 2147483647 w 275"/>
                <a:gd name="T23" fmla="*/ 2147483647 h 213"/>
                <a:gd name="T24" fmla="*/ 2147483647 w 275"/>
                <a:gd name="T25" fmla="*/ 2147483647 h 213"/>
                <a:gd name="T26" fmla="*/ 2147483647 w 275"/>
                <a:gd name="T27" fmla="*/ 2147483647 h 213"/>
                <a:gd name="T28" fmla="*/ 2147483647 w 275"/>
                <a:gd name="T29" fmla="*/ 2147483647 h 213"/>
                <a:gd name="T30" fmla="*/ 2147483647 w 275"/>
                <a:gd name="T31" fmla="*/ 0 h 213"/>
                <a:gd name="T32" fmla="*/ 2147483647 w 275"/>
                <a:gd name="T33" fmla="*/ 2147483647 h 213"/>
                <a:gd name="T34" fmla="*/ 2147483647 w 275"/>
                <a:gd name="T35" fmla="*/ 2147483647 h 213"/>
                <a:gd name="T36" fmla="*/ 2147483647 w 275"/>
                <a:gd name="T37" fmla="*/ 2147483647 h 213"/>
                <a:gd name="T38" fmla="*/ 2147483647 w 275"/>
                <a:gd name="T39" fmla="*/ 2147483647 h 213"/>
                <a:gd name="T40" fmla="*/ 0 w 275"/>
                <a:gd name="T41" fmla="*/ 2147483647 h 213"/>
                <a:gd name="T42" fmla="*/ 0 w 275"/>
                <a:gd name="T43" fmla="*/ 2147483647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3"/>
                <a:gd name="T68" fmla="*/ 275 w 275"/>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3">
                  <a:moveTo>
                    <a:pt x="0" y="163"/>
                  </a:moveTo>
                  <a:lnTo>
                    <a:pt x="34" y="213"/>
                  </a:lnTo>
                  <a:lnTo>
                    <a:pt x="55" y="212"/>
                  </a:lnTo>
                  <a:lnTo>
                    <a:pt x="69" y="182"/>
                  </a:lnTo>
                  <a:lnTo>
                    <a:pt x="102" y="172"/>
                  </a:lnTo>
                  <a:lnTo>
                    <a:pt x="114" y="188"/>
                  </a:lnTo>
                  <a:lnTo>
                    <a:pt x="130" y="188"/>
                  </a:lnTo>
                  <a:lnTo>
                    <a:pt x="149" y="195"/>
                  </a:lnTo>
                  <a:lnTo>
                    <a:pt x="178" y="180"/>
                  </a:lnTo>
                  <a:lnTo>
                    <a:pt x="198" y="192"/>
                  </a:lnTo>
                  <a:lnTo>
                    <a:pt x="230" y="173"/>
                  </a:lnTo>
                  <a:lnTo>
                    <a:pt x="230" y="158"/>
                  </a:lnTo>
                  <a:lnTo>
                    <a:pt x="275" y="107"/>
                  </a:lnTo>
                  <a:lnTo>
                    <a:pt x="275" y="65"/>
                  </a:lnTo>
                  <a:lnTo>
                    <a:pt x="263" y="50"/>
                  </a:lnTo>
                  <a:lnTo>
                    <a:pt x="267" y="0"/>
                  </a:lnTo>
                  <a:lnTo>
                    <a:pt x="245" y="19"/>
                  </a:lnTo>
                  <a:lnTo>
                    <a:pt x="195" y="10"/>
                  </a:lnTo>
                  <a:lnTo>
                    <a:pt x="65" y="85"/>
                  </a:lnTo>
                  <a:lnTo>
                    <a:pt x="47" y="143"/>
                  </a:lnTo>
                  <a:lnTo>
                    <a:pt x="0"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4" name="Freeform 212">
              <a:extLst>
                <a:ext uri="{FF2B5EF4-FFF2-40B4-BE49-F238E27FC236}">
                  <a16:creationId xmlns:a16="http://schemas.microsoft.com/office/drawing/2014/main" id="{0F25BD24-1381-4073-9266-1213576346DE}"/>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5" name="Freeform 213">
              <a:extLst>
                <a:ext uri="{FF2B5EF4-FFF2-40B4-BE49-F238E27FC236}">
                  <a16:creationId xmlns:a16="http://schemas.microsoft.com/office/drawing/2014/main" id="{4608E8B8-A27A-45FC-AEA5-FFC9F9AAAD98}"/>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6" name="Freeform 214">
              <a:extLst>
                <a:ext uri="{FF2B5EF4-FFF2-40B4-BE49-F238E27FC236}">
                  <a16:creationId xmlns:a16="http://schemas.microsoft.com/office/drawing/2014/main" id="{338E91AB-0FA7-4D3F-BC0E-8719D45602ED}"/>
                </a:ext>
              </a:extLst>
            </p:cNvPr>
            <p:cNvSpPr>
              <a:spLocks/>
            </p:cNvSpPr>
            <p:nvPr/>
          </p:nvSpPr>
          <p:spPr bwMode="auto">
            <a:xfrm>
              <a:off x="3903964" y="4171644"/>
              <a:ext cx="405010" cy="352094"/>
            </a:xfrm>
            <a:custGeom>
              <a:avLst/>
              <a:gdLst>
                <a:gd name="T0" fmla="*/ 2147483647 w 214"/>
                <a:gd name="T1" fmla="*/ 2147483647 h 186"/>
                <a:gd name="T2" fmla="*/ 2147483647 w 214"/>
                <a:gd name="T3" fmla="*/ 2147483647 h 186"/>
                <a:gd name="T4" fmla="*/ 2147483647 w 214"/>
                <a:gd name="T5" fmla="*/ 2147483647 h 186"/>
                <a:gd name="T6" fmla="*/ 2147483647 w 214"/>
                <a:gd name="T7" fmla="*/ 2147483647 h 186"/>
                <a:gd name="T8" fmla="*/ 2147483647 w 214"/>
                <a:gd name="T9" fmla="*/ 2147483647 h 186"/>
                <a:gd name="T10" fmla="*/ 2147483647 w 214"/>
                <a:gd name="T11" fmla="*/ 2147483647 h 186"/>
                <a:gd name="T12" fmla="*/ 2147483647 w 214"/>
                <a:gd name="T13" fmla="*/ 2147483647 h 186"/>
                <a:gd name="T14" fmla="*/ 2147483647 w 214"/>
                <a:gd name="T15" fmla="*/ 2147483647 h 186"/>
                <a:gd name="T16" fmla="*/ 2147483647 w 214"/>
                <a:gd name="T17" fmla="*/ 2147483647 h 186"/>
                <a:gd name="T18" fmla="*/ 2147483647 w 214"/>
                <a:gd name="T19" fmla="*/ 2147483647 h 186"/>
                <a:gd name="T20" fmla="*/ 2147483647 w 214"/>
                <a:gd name="T21" fmla="*/ 2147483647 h 186"/>
                <a:gd name="T22" fmla="*/ 2147483647 w 214"/>
                <a:gd name="T23" fmla="*/ 2147483647 h 186"/>
                <a:gd name="T24" fmla="*/ 2147483647 w 214"/>
                <a:gd name="T25" fmla="*/ 2147483647 h 186"/>
                <a:gd name="T26" fmla="*/ 2147483647 w 214"/>
                <a:gd name="T27" fmla="*/ 2147483647 h 186"/>
                <a:gd name="T28" fmla="*/ 0 w 214"/>
                <a:gd name="T29" fmla="*/ 2147483647 h 186"/>
                <a:gd name="T30" fmla="*/ 2147483647 w 214"/>
                <a:gd name="T31" fmla="*/ 2147483647 h 186"/>
                <a:gd name="T32" fmla="*/ 2147483647 w 214"/>
                <a:gd name="T33" fmla="*/ 2147483647 h 186"/>
                <a:gd name="T34" fmla="*/ 2147483647 w 214"/>
                <a:gd name="T35" fmla="*/ 2147483647 h 186"/>
                <a:gd name="T36" fmla="*/ 2147483647 w 214"/>
                <a:gd name="T37" fmla="*/ 2147483647 h 186"/>
                <a:gd name="T38" fmla="*/ 2147483647 w 214"/>
                <a:gd name="T39" fmla="*/ 2147483647 h 186"/>
                <a:gd name="T40" fmla="*/ 2147483647 w 214"/>
                <a:gd name="T41" fmla="*/ 0 h 186"/>
                <a:gd name="T42" fmla="*/ 2147483647 w 214"/>
                <a:gd name="T43" fmla="*/ 2147483647 h 186"/>
                <a:gd name="T44" fmla="*/ 2147483647 w 214"/>
                <a:gd name="T45" fmla="*/ 2147483647 h 186"/>
                <a:gd name="T46" fmla="*/ 2147483647 w 214"/>
                <a:gd name="T47" fmla="*/ 2147483647 h 186"/>
                <a:gd name="T48" fmla="*/ 2147483647 w 214"/>
                <a:gd name="T49" fmla="*/ 2147483647 h 186"/>
                <a:gd name="T50" fmla="*/ 2147483647 w 214"/>
                <a:gd name="T51" fmla="*/ 2147483647 h 186"/>
                <a:gd name="T52" fmla="*/ 2147483647 w 214"/>
                <a:gd name="T53" fmla="*/ 2147483647 h 186"/>
                <a:gd name="T54" fmla="*/ 2147483647 w 214"/>
                <a:gd name="T55" fmla="*/ 214748364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
                <a:gd name="T85" fmla="*/ 0 h 186"/>
                <a:gd name="T86" fmla="*/ 214 w 214"/>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 h="186">
                  <a:moveTo>
                    <a:pt x="196" y="1"/>
                  </a:moveTo>
                  <a:lnTo>
                    <a:pt x="214" y="38"/>
                  </a:lnTo>
                  <a:lnTo>
                    <a:pt x="189" y="66"/>
                  </a:lnTo>
                  <a:lnTo>
                    <a:pt x="194" y="78"/>
                  </a:lnTo>
                  <a:lnTo>
                    <a:pt x="169" y="95"/>
                  </a:lnTo>
                  <a:lnTo>
                    <a:pt x="168" y="125"/>
                  </a:lnTo>
                  <a:lnTo>
                    <a:pt x="153" y="136"/>
                  </a:lnTo>
                  <a:lnTo>
                    <a:pt x="146" y="126"/>
                  </a:lnTo>
                  <a:lnTo>
                    <a:pt x="126" y="128"/>
                  </a:lnTo>
                  <a:lnTo>
                    <a:pt x="103" y="171"/>
                  </a:lnTo>
                  <a:lnTo>
                    <a:pt x="81" y="186"/>
                  </a:lnTo>
                  <a:lnTo>
                    <a:pt x="56" y="181"/>
                  </a:lnTo>
                  <a:lnTo>
                    <a:pt x="33" y="150"/>
                  </a:lnTo>
                  <a:lnTo>
                    <a:pt x="1" y="145"/>
                  </a:lnTo>
                  <a:lnTo>
                    <a:pt x="0" y="95"/>
                  </a:lnTo>
                  <a:lnTo>
                    <a:pt x="18" y="80"/>
                  </a:lnTo>
                  <a:lnTo>
                    <a:pt x="26" y="65"/>
                  </a:lnTo>
                  <a:lnTo>
                    <a:pt x="25" y="51"/>
                  </a:lnTo>
                  <a:lnTo>
                    <a:pt x="21" y="41"/>
                  </a:lnTo>
                  <a:lnTo>
                    <a:pt x="35" y="10"/>
                  </a:lnTo>
                  <a:lnTo>
                    <a:pt x="68" y="0"/>
                  </a:lnTo>
                  <a:lnTo>
                    <a:pt x="80" y="16"/>
                  </a:lnTo>
                  <a:lnTo>
                    <a:pt x="100" y="16"/>
                  </a:lnTo>
                  <a:lnTo>
                    <a:pt x="115" y="23"/>
                  </a:lnTo>
                  <a:lnTo>
                    <a:pt x="144" y="8"/>
                  </a:lnTo>
                  <a:lnTo>
                    <a:pt x="164" y="20"/>
                  </a:lnTo>
                  <a:lnTo>
                    <a:pt x="196"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7" name="Freeform 215">
              <a:extLst>
                <a:ext uri="{FF2B5EF4-FFF2-40B4-BE49-F238E27FC236}">
                  <a16:creationId xmlns:a16="http://schemas.microsoft.com/office/drawing/2014/main" id="{C2E86014-68EF-4572-A83C-51B223A67149}"/>
                </a:ext>
              </a:extLst>
            </p:cNvPr>
            <p:cNvSpPr>
              <a:spLocks/>
            </p:cNvSpPr>
            <p:nvPr/>
          </p:nvSpPr>
          <p:spPr bwMode="auto">
            <a:xfrm>
              <a:off x="4274907" y="3846052"/>
              <a:ext cx="334983" cy="583036"/>
            </a:xfrm>
            <a:custGeom>
              <a:avLst/>
              <a:gdLst>
                <a:gd name="T0" fmla="*/ 0 w 177"/>
                <a:gd name="T1" fmla="*/ 2147483647 h 308"/>
                <a:gd name="T2" fmla="*/ 2147483647 w 177"/>
                <a:gd name="T3" fmla="*/ 2147483647 h 308"/>
                <a:gd name="T4" fmla="*/ 2147483647 w 177"/>
                <a:gd name="T5" fmla="*/ 2147483647 h 308"/>
                <a:gd name="T6" fmla="*/ 2147483647 w 177"/>
                <a:gd name="T7" fmla="*/ 2147483647 h 308"/>
                <a:gd name="T8" fmla="*/ 2147483647 w 177"/>
                <a:gd name="T9" fmla="*/ 2147483647 h 308"/>
                <a:gd name="T10" fmla="*/ 2147483647 w 177"/>
                <a:gd name="T11" fmla="*/ 2147483647 h 308"/>
                <a:gd name="T12" fmla="*/ 2147483647 w 177"/>
                <a:gd name="T13" fmla="*/ 2147483647 h 308"/>
                <a:gd name="T14" fmla="*/ 2147483647 w 177"/>
                <a:gd name="T15" fmla="*/ 2147483647 h 308"/>
                <a:gd name="T16" fmla="*/ 2147483647 w 177"/>
                <a:gd name="T17" fmla="*/ 2147483647 h 308"/>
                <a:gd name="T18" fmla="*/ 2147483647 w 177"/>
                <a:gd name="T19" fmla="*/ 2147483647 h 308"/>
                <a:gd name="T20" fmla="*/ 2147483647 w 177"/>
                <a:gd name="T21" fmla="*/ 2147483647 h 308"/>
                <a:gd name="T22" fmla="*/ 2147483647 w 177"/>
                <a:gd name="T23" fmla="*/ 2147483647 h 308"/>
                <a:gd name="T24" fmla="*/ 2147483647 w 177"/>
                <a:gd name="T25" fmla="*/ 2147483647 h 308"/>
                <a:gd name="T26" fmla="*/ 2147483647 w 177"/>
                <a:gd name="T27" fmla="*/ 2147483647 h 308"/>
                <a:gd name="T28" fmla="*/ 2147483647 w 177"/>
                <a:gd name="T29" fmla="*/ 2147483647 h 308"/>
                <a:gd name="T30" fmla="*/ 2147483647 w 177"/>
                <a:gd name="T31" fmla="*/ 0 h 308"/>
                <a:gd name="T32" fmla="*/ 2147483647 w 177"/>
                <a:gd name="T33" fmla="*/ 2147483647 h 308"/>
                <a:gd name="T34" fmla="*/ 2147483647 w 177"/>
                <a:gd name="T35" fmla="*/ 2147483647 h 308"/>
                <a:gd name="T36" fmla="*/ 2147483647 w 177"/>
                <a:gd name="T37" fmla="*/ 2147483647 h 308"/>
                <a:gd name="T38" fmla="*/ 0 w 177"/>
                <a:gd name="T39" fmla="*/ 2147483647 h 308"/>
                <a:gd name="T40" fmla="*/ 0 w 177"/>
                <a:gd name="T41" fmla="*/ 2147483647 h 308"/>
                <a:gd name="T42" fmla="*/ 0 w 177"/>
                <a:gd name="T43" fmla="*/ 2147483647 h 308"/>
                <a:gd name="T44" fmla="*/ 0 w 177"/>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308"/>
                <a:gd name="T71" fmla="*/ 177 w 177"/>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308">
                  <a:moveTo>
                    <a:pt x="0" y="173"/>
                  </a:moveTo>
                  <a:lnTo>
                    <a:pt x="28" y="198"/>
                  </a:lnTo>
                  <a:lnTo>
                    <a:pt x="32" y="247"/>
                  </a:lnTo>
                  <a:lnTo>
                    <a:pt x="10" y="248"/>
                  </a:lnTo>
                  <a:lnTo>
                    <a:pt x="35" y="285"/>
                  </a:lnTo>
                  <a:lnTo>
                    <a:pt x="20" y="308"/>
                  </a:lnTo>
                  <a:lnTo>
                    <a:pt x="85" y="285"/>
                  </a:lnTo>
                  <a:lnTo>
                    <a:pt x="110" y="268"/>
                  </a:lnTo>
                  <a:lnTo>
                    <a:pt x="133" y="267"/>
                  </a:lnTo>
                  <a:lnTo>
                    <a:pt x="157" y="235"/>
                  </a:lnTo>
                  <a:lnTo>
                    <a:pt x="168" y="233"/>
                  </a:lnTo>
                  <a:lnTo>
                    <a:pt x="147" y="190"/>
                  </a:lnTo>
                  <a:lnTo>
                    <a:pt x="160" y="143"/>
                  </a:lnTo>
                  <a:lnTo>
                    <a:pt x="177" y="139"/>
                  </a:lnTo>
                  <a:lnTo>
                    <a:pt x="170" y="75"/>
                  </a:lnTo>
                  <a:lnTo>
                    <a:pt x="37" y="0"/>
                  </a:lnTo>
                  <a:lnTo>
                    <a:pt x="33" y="50"/>
                  </a:lnTo>
                  <a:lnTo>
                    <a:pt x="45" y="65"/>
                  </a:lnTo>
                  <a:lnTo>
                    <a:pt x="45" y="107"/>
                  </a:lnTo>
                  <a:lnTo>
                    <a:pt x="0" y="158"/>
                  </a:lnTo>
                  <a:lnTo>
                    <a:pt x="0" y="170"/>
                  </a:lnTo>
                  <a:lnTo>
                    <a:pt x="0" y="1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8" name="Freeform 216">
              <a:extLst>
                <a:ext uri="{FF2B5EF4-FFF2-40B4-BE49-F238E27FC236}">
                  <a16:creationId xmlns:a16="http://schemas.microsoft.com/office/drawing/2014/main" id="{49EBFF7F-6761-48EB-886D-F4EEE4953358}"/>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9" name="Freeform 217">
              <a:extLst>
                <a:ext uri="{FF2B5EF4-FFF2-40B4-BE49-F238E27FC236}">
                  <a16:creationId xmlns:a16="http://schemas.microsoft.com/office/drawing/2014/main" id="{0C34AB50-E21B-4939-AED0-687496619D90}"/>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0" name="Freeform 218">
              <a:extLst>
                <a:ext uri="{FF2B5EF4-FFF2-40B4-BE49-F238E27FC236}">
                  <a16:creationId xmlns:a16="http://schemas.microsoft.com/office/drawing/2014/main" id="{6E77D423-B207-441C-BA6E-48F2ED33AC0D}"/>
                </a:ext>
              </a:extLst>
            </p:cNvPr>
            <p:cNvSpPr>
              <a:spLocks/>
            </p:cNvSpPr>
            <p:nvPr/>
          </p:nvSpPr>
          <p:spPr bwMode="auto">
            <a:xfrm>
              <a:off x="4098899" y="4173539"/>
              <a:ext cx="247928" cy="412670"/>
            </a:xfrm>
            <a:custGeom>
              <a:avLst/>
              <a:gdLst>
                <a:gd name="T0" fmla="*/ 0 w 131"/>
                <a:gd name="T1" fmla="*/ 2147483647 h 218"/>
                <a:gd name="T2" fmla="*/ 2147483647 w 131"/>
                <a:gd name="T3" fmla="*/ 2147483647 h 218"/>
                <a:gd name="T4" fmla="*/ 2147483647 w 131"/>
                <a:gd name="T5" fmla="*/ 2147483647 h 218"/>
                <a:gd name="T6" fmla="*/ 2147483647 w 131"/>
                <a:gd name="T7" fmla="*/ 2147483647 h 218"/>
                <a:gd name="T8" fmla="*/ 2147483647 w 131"/>
                <a:gd name="T9" fmla="*/ 2147483647 h 218"/>
                <a:gd name="T10" fmla="*/ 2147483647 w 131"/>
                <a:gd name="T11" fmla="*/ 2147483647 h 218"/>
                <a:gd name="T12" fmla="*/ 2147483647 w 131"/>
                <a:gd name="T13" fmla="*/ 2147483647 h 218"/>
                <a:gd name="T14" fmla="*/ 2147483647 w 131"/>
                <a:gd name="T15" fmla="*/ 2147483647 h 218"/>
                <a:gd name="T16" fmla="*/ 2147483647 w 131"/>
                <a:gd name="T17" fmla="*/ 2147483647 h 218"/>
                <a:gd name="T18" fmla="*/ 2147483647 w 131"/>
                <a:gd name="T19" fmla="*/ 2147483647 h 218"/>
                <a:gd name="T20" fmla="*/ 2147483647 w 131"/>
                <a:gd name="T21" fmla="*/ 0 h 218"/>
                <a:gd name="T22" fmla="*/ 2147483647 w 131"/>
                <a:gd name="T23" fmla="*/ 2147483647 h 218"/>
                <a:gd name="T24" fmla="*/ 2147483647 w 131"/>
                <a:gd name="T25" fmla="*/ 2147483647 h 218"/>
                <a:gd name="T26" fmla="*/ 2147483647 w 131"/>
                <a:gd name="T27" fmla="*/ 2147483647 h 218"/>
                <a:gd name="T28" fmla="*/ 2147483647 w 131"/>
                <a:gd name="T29" fmla="*/ 2147483647 h 218"/>
                <a:gd name="T30" fmla="*/ 2147483647 w 131"/>
                <a:gd name="T31" fmla="*/ 2147483647 h 218"/>
                <a:gd name="T32" fmla="*/ 2147483647 w 131"/>
                <a:gd name="T33" fmla="*/ 2147483647 h 218"/>
                <a:gd name="T34" fmla="*/ 2147483647 w 131"/>
                <a:gd name="T35" fmla="*/ 2147483647 h 218"/>
                <a:gd name="T36" fmla="*/ 2147483647 w 131"/>
                <a:gd name="T37" fmla="*/ 2147483647 h 218"/>
                <a:gd name="T38" fmla="*/ 0 w 131"/>
                <a:gd name="T39" fmla="*/ 2147483647 h 218"/>
                <a:gd name="T40" fmla="*/ 0 w 131"/>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18"/>
                <a:gd name="T65" fmla="*/ 131 w 131"/>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18">
                  <a:moveTo>
                    <a:pt x="0" y="170"/>
                  </a:moveTo>
                  <a:lnTo>
                    <a:pt x="23" y="183"/>
                  </a:lnTo>
                  <a:lnTo>
                    <a:pt x="22" y="218"/>
                  </a:lnTo>
                  <a:lnTo>
                    <a:pt x="131" y="218"/>
                  </a:lnTo>
                  <a:lnTo>
                    <a:pt x="130" y="195"/>
                  </a:lnTo>
                  <a:lnTo>
                    <a:pt x="108" y="155"/>
                  </a:lnTo>
                  <a:lnTo>
                    <a:pt x="128" y="110"/>
                  </a:lnTo>
                  <a:lnTo>
                    <a:pt x="103" y="75"/>
                  </a:lnTo>
                  <a:lnTo>
                    <a:pt x="125" y="74"/>
                  </a:lnTo>
                  <a:lnTo>
                    <a:pt x="121" y="25"/>
                  </a:lnTo>
                  <a:lnTo>
                    <a:pt x="93" y="0"/>
                  </a:lnTo>
                  <a:lnTo>
                    <a:pt x="111" y="37"/>
                  </a:lnTo>
                  <a:lnTo>
                    <a:pt x="83" y="65"/>
                  </a:lnTo>
                  <a:lnTo>
                    <a:pt x="91" y="77"/>
                  </a:lnTo>
                  <a:lnTo>
                    <a:pt x="66" y="90"/>
                  </a:lnTo>
                  <a:lnTo>
                    <a:pt x="65" y="120"/>
                  </a:lnTo>
                  <a:lnTo>
                    <a:pt x="50" y="135"/>
                  </a:lnTo>
                  <a:lnTo>
                    <a:pt x="43" y="125"/>
                  </a:lnTo>
                  <a:lnTo>
                    <a:pt x="23" y="127"/>
                  </a:lnTo>
                  <a:lnTo>
                    <a:pt x="0" y="17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1" name="Freeform 219">
              <a:extLst>
                <a:ext uri="{FF2B5EF4-FFF2-40B4-BE49-F238E27FC236}">
                  <a16:creationId xmlns:a16="http://schemas.microsoft.com/office/drawing/2014/main" id="{161488A4-2A42-4BC6-95BE-B5750C19CCDE}"/>
                </a:ext>
              </a:extLst>
            </p:cNvPr>
            <p:cNvSpPr>
              <a:spLocks/>
            </p:cNvSpPr>
            <p:nvPr/>
          </p:nvSpPr>
          <p:spPr bwMode="auto">
            <a:xfrm>
              <a:off x="4553115" y="3868768"/>
              <a:ext cx="526133" cy="654971"/>
            </a:xfrm>
            <a:custGeom>
              <a:avLst/>
              <a:gdLst>
                <a:gd name="T0" fmla="*/ 2147483647 w 278"/>
                <a:gd name="T1" fmla="*/ 0 h 346"/>
                <a:gd name="T2" fmla="*/ 2147483647 w 278"/>
                <a:gd name="T3" fmla="*/ 2147483647 h 346"/>
                <a:gd name="T4" fmla="*/ 2147483647 w 278"/>
                <a:gd name="T5" fmla="*/ 2147483647 h 346"/>
                <a:gd name="T6" fmla="*/ 2147483647 w 278"/>
                <a:gd name="T7" fmla="*/ 2147483647 h 346"/>
                <a:gd name="T8" fmla="*/ 2147483647 w 278"/>
                <a:gd name="T9" fmla="*/ 2147483647 h 346"/>
                <a:gd name="T10" fmla="*/ 2147483647 w 278"/>
                <a:gd name="T11" fmla="*/ 2147483647 h 346"/>
                <a:gd name="T12" fmla="*/ 0 w 278"/>
                <a:gd name="T13" fmla="*/ 2147483647 h 346"/>
                <a:gd name="T14" fmla="*/ 2147483647 w 278"/>
                <a:gd name="T15" fmla="*/ 2147483647 h 346"/>
                <a:gd name="T16" fmla="*/ 2147483647 w 278"/>
                <a:gd name="T17" fmla="*/ 2147483647 h 346"/>
                <a:gd name="T18" fmla="*/ 2147483647 w 278"/>
                <a:gd name="T19" fmla="*/ 2147483647 h 346"/>
                <a:gd name="T20" fmla="*/ 2147483647 w 278"/>
                <a:gd name="T21" fmla="*/ 2147483647 h 346"/>
                <a:gd name="T22" fmla="*/ 2147483647 w 278"/>
                <a:gd name="T23" fmla="*/ 2147483647 h 346"/>
                <a:gd name="T24" fmla="*/ 2147483647 w 278"/>
                <a:gd name="T25" fmla="*/ 2147483647 h 346"/>
                <a:gd name="T26" fmla="*/ 2147483647 w 278"/>
                <a:gd name="T27" fmla="*/ 2147483647 h 346"/>
                <a:gd name="T28" fmla="*/ 2147483647 w 278"/>
                <a:gd name="T29" fmla="*/ 2147483647 h 346"/>
                <a:gd name="T30" fmla="*/ 2147483647 w 278"/>
                <a:gd name="T31" fmla="*/ 2147483647 h 346"/>
                <a:gd name="T32" fmla="*/ 2147483647 w 278"/>
                <a:gd name="T33" fmla="*/ 2147483647 h 346"/>
                <a:gd name="T34" fmla="*/ 2147483647 w 278"/>
                <a:gd name="T35" fmla="*/ 2147483647 h 346"/>
                <a:gd name="T36" fmla="*/ 2147483647 w 278"/>
                <a:gd name="T37" fmla="*/ 2147483647 h 346"/>
                <a:gd name="T38" fmla="*/ 2147483647 w 278"/>
                <a:gd name="T39" fmla="*/ 2147483647 h 346"/>
                <a:gd name="T40" fmla="*/ 2147483647 w 278"/>
                <a:gd name="T41" fmla="*/ 2147483647 h 346"/>
                <a:gd name="T42" fmla="*/ 2147483647 w 278"/>
                <a:gd name="T43" fmla="*/ 2147483647 h 346"/>
                <a:gd name="T44" fmla="*/ 2147483647 w 278"/>
                <a:gd name="T45" fmla="*/ 2147483647 h 346"/>
                <a:gd name="T46" fmla="*/ 2147483647 w 278"/>
                <a:gd name="T47" fmla="*/ 2147483647 h 346"/>
                <a:gd name="T48" fmla="*/ 2147483647 w 278"/>
                <a:gd name="T49" fmla="*/ 2147483647 h 346"/>
                <a:gd name="T50" fmla="*/ 2147483647 w 278"/>
                <a:gd name="T51" fmla="*/ 2147483647 h 346"/>
                <a:gd name="T52" fmla="*/ 2147483647 w 278"/>
                <a:gd name="T53" fmla="*/ 2147483647 h 346"/>
                <a:gd name="T54" fmla="*/ 2147483647 w 278"/>
                <a:gd name="T55" fmla="*/ 2147483647 h 346"/>
                <a:gd name="T56" fmla="*/ 2147483647 w 278"/>
                <a:gd name="T57" fmla="*/ 2147483647 h 346"/>
                <a:gd name="T58" fmla="*/ 2147483647 w 278"/>
                <a:gd name="T59" fmla="*/ 2147483647 h 346"/>
                <a:gd name="T60" fmla="*/ 2147483647 w 278"/>
                <a:gd name="T61" fmla="*/ 2147483647 h 346"/>
                <a:gd name="T62" fmla="*/ 2147483647 w 278"/>
                <a:gd name="T63" fmla="*/ 2147483647 h 346"/>
                <a:gd name="T64" fmla="*/ 2147483647 w 278"/>
                <a:gd name="T65" fmla="*/ 2147483647 h 346"/>
                <a:gd name="T66" fmla="*/ 2147483647 w 278"/>
                <a:gd name="T67" fmla="*/ 0 h 346"/>
                <a:gd name="T68" fmla="*/ 2147483647 w 278"/>
                <a:gd name="T69" fmla="*/ 0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346"/>
                <a:gd name="T107" fmla="*/ 278 w 278"/>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346">
                  <a:moveTo>
                    <a:pt x="230" y="0"/>
                  </a:moveTo>
                  <a:lnTo>
                    <a:pt x="41" y="13"/>
                  </a:lnTo>
                  <a:lnTo>
                    <a:pt x="45" y="50"/>
                  </a:lnTo>
                  <a:lnTo>
                    <a:pt x="21" y="48"/>
                  </a:lnTo>
                  <a:lnTo>
                    <a:pt x="30" y="127"/>
                  </a:lnTo>
                  <a:lnTo>
                    <a:pt x="13" y="131"/>
                  </a:lnTo>
                  <a:lnTo>
                    <a:pt x="0" y="178"/>
                  </a:lnTo>
                  <a:lnTo>
                    <a:pt x="31" y="246"/>
                  </a:lnTo>
                  <a:lnTo>
                    <a:pt x="60" y="270"/>
                  </a:lnTo>
                  <a:lnTo>
                    <a:pt x="63" y="280"/>
                  </a:lnTo>
                  <a:lnTo>
                    <a:pt x="83" y="290"/>
                  </a:lnTo>
                  <a:lnTo>
                    <a:pt x="96" y="319"/>
                  </a:lnTo>
                  <a:lnTo>
                    <a:pt x="113" y="329"/>
                  </a:lnTo>
                  <a:lnTo>
                    <a:pt x="128" y="328"/>
                  </a:lnTo>
                  <a:lnTo>
                    <a:pt x="136" y="334"/>
                  </a:lnTo>
                  <a:lnTo>
                    <a:pt x="143" y="328"/>
                  </a:lnTo>
                  <a:lnTo>
                    <a:pt x="160" y="346"/>
                  </a:lnTo>
                  <a:lnTo>
                    <a:pt x="196" y="343"/>
                  </a:lnTo>
                  <a:lnTo>
                    <a:pt x="231" y="324"/>
                  </a:lnTo>
                  <a:lnTo>
                    <a:pt x="253" y="321"/>
                  </a:lnTo>
                  <a:lnTo>
                    <a:pt x="248" y="305"/>
                  </a:lnTo>
                  <a:lnTo>
                    <a:pt x="223" y="295"/>
                  </a:lnTo>
                  <a:lnTo>
                    <a:pt x="221" y="265"/>
                  </a:lnTo>
                  <a:lnTo>
                    <a:pt x="203" y="266"/>
                  </a:lnTo>
                  <a:lnTo>
                    <a:pt x="203" y="255"/>
                  </a:lnTo>
                  <a:lnTo>
                    <a:pt x="223" y="238"/>
                  </a:lnTo>
                  <a:lnTo>
                    <a:pt x="226" y="208"/>
                  </a:lnTo>
                  <a:lnTo>
                    <a:pt x="256" y="163"/>
                  </a:lnTo>
                  <a:lnTo>
                    <a:pt x="250" y="130"/>
                  </a:lnTo>
                  <a:lnTo>
                    <a:pt x="256" y="105"/>
                  </a:lnTo>
                  <a:lnTo>
                    <a:pt x="278" y="80"/>
                  </a:lnTo>
                  <a:lnTo>
                    <a:pt x="253" y="65"/>
                  </a:lnTo>
                  <a:lnTo>
                    <a:pt x="251" y="32"/>
                  </a:lnTo>
                  <a:lnTo>
                    <a:pt x="2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2" name="Freeform 220">
              <a:extLst>
                <a:ext uri="{FF2B5EF4-FFF2-40B4-BE49-F238E27FC236}">
                  <a16:creationId xmlns:a16="http://schemas.microsoft.com/office/drawing/2014/main" id="{19AA029C-0656-4B93-94FA-149FF3ECC442}"/>
                </a:ext>
              </a:extLst>
            </p:cNvPr>
            <p:cNvSpPr>
              <a:spLocks/>
            </p:cNvSpPr>
            <p:nvPr/>
          </p:nvSpPr>
          <p:spPr bwMode="auto">
            <a:xfrm>
              <a:off x="4303296" y="4285224"/>
              <a:ext cx="431505" cy="263125"/>
            </a:xfrm>
            <a:custGeom>
              <a:avLst/>
              <a:gdLst>
                <a:gd name="T0" fmla="*/ 2147483647 w 228"/>
                <a:gd name="T1" fmla="*/ 2147483647 h 139"/>
                <a:gd name="T2" fmla="*/ 0 w 228"/>
                <a:gd name="T3" fmla="*/ 2147483647 h 139"/>
                <a:gd name="T4" fmla="*/ 2147483647 w 228"/>
                <a:gd name="T5" fmla="*/ 2147483647 h 139"/>
                <a:gd name="T6" fmla="*/ 2147483647 w 228"/>
                <a:gd name="T7" fmla="*/ 2147483647 h 139"/>
                <a:gd name="T8" fmla="*/ 2147483647 w 228"/>
                <a:gd name="T9" fmla="*/ 2147483647 h 139"/>
                <a:gd name="T10" fmla="*/ 2147483647 w 228"/>
                <a:gd name="T11" fmla="*/ 2147483647 h 139"/>
                <a:gd name="T12" fmla="*/ 2147483647 w 228"/>
                <a:gd name="T13" fmla="*/ 2147483647 h 139"/>
                <a:gd name="T14" fmla="*/ 2147483647 w 228"/>
                <a:gd name="T15" fmla="*/ 2147483647 h 139"/>
                <a:gd name="T16" fmla="*/ 2147483647 w 228"/>
                <a:gd name="T17" fmla="*/ 2147483647 h 139"/>
                <a:gd name="T18" fmla="*/ 2147483647 w 228"/>
                <a:gd name="T19" fmla="*/ 2147483647 h 139"/>
                <a:gd name="T20" fmla="*/ 2147483647 w 228"/>
                <a:gd name="T21" fmla="*/ 2147483647 h 139"/>
                <a:gd name="T22" fmla="*/ 2147483647 w 228"/>
                <a:gd name="T23" fmla="*/ 2147483647 h 139"/>
                <a:gd name="T24" fmla="*/ 2147483647 w 228"/>
                <a:gd name="T25" fmla="*/ 2147483647 h 139"/>
                <a:gd name="T26" fmla="*/ 2147483647 w 228"/>
                <a:gd name="T27" fmla="*/ 2147483647 h 139"/>
                <a:gd name="T28" fmla="*/ 2147483647 w 228"/>
                <a:gd name="T29" fmla="*/ 2147483647 h 139"/>
                <a:gd name="T30" fmla="*/ 2147483647 w 228"/>
                <a:gd name="T31" fmla="*/ 2147483647 h 139"/>
                <a:gd name="T32" fmla="*/ 2147483647 w 228"/>
                <a:gd name="T33" fmla="*/ 0 h 139"/>
                <a:gd name="T34" fmla="*/ 2147483647 w 228"/>
                <a:gd name="T35" fmla="*/ 2147483647 h 139"/>
                <a:gd name="T36" fmla="*/ 2147483647 w 228"/>
                <a:gd name="T37" fmla="*/ 2147483647 h 139"/>
                <a:gd name="T38" fmla="*/ 2147483647 w 228"/>
                <a:gd name="T39" fmla="*/ 2147483647 h 139"/>
                <a:gd name="T40" fmla="*/ 2147483647 w 228"/>
                <a:gd name="T41" fmla="*/ 2147483647 h 139"/>
                <a:gd name="T42" fmla="*/ 2147483647 w 228"/>
                <a:gd name="T43" fmla="*/ 2147483647 h 139"/>
                <a:gd name="T44" fmla="*/ 2147483647 w 228"/>
                <a:gd name="T45" fmla="*/ 2147483647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
                <a:gd name="T70" fmla="*/ 0 h 139"/>
                <a:gd name="T71" fmla="*/ 228 w 228"/>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 h="139">
                  <a:moveTo>
                    <a:pt x="10" y="75"/>
                  </a:moveTo>
                  <a:lnTo>
                    <a:pt x="0" y="96"/>
                  </a:lnTo>
                  <a:lnTo>
                    <a:pt x="20" y="134"/>
                  </a:lnTo>
                  <a:lnTo>
                    <a:pt x="40" y="124"/>
                  </a:lnTo>
                  <a:lnTo>
                    <a:pt x="72" y="139"/>
                  </a:lnTo>
                  <a:lnTo>
                    <a:pt x="78" y="113"/>
                  </a:lnTo>
                  <a:lnTo>
                    <a:pt x="97" y="104"/>
                  </a:lnTo>
                  <a:lnTo>
                    <a:pt x="140" y="116"/>
                  </a:lnTo>
                  <a:lnTo>
                    <a:pt x="168" y="99"/>
                  </a:lnTo>
                  <a:lnTo>
                    <a:pt x="187" y="101"/>
                  </a:lnTo>
                  <a:lnTo>
                    <a:pt x="202" y="93"/>
                  </a:lnTo>
                  <a:lnTo>
                    <a:pt x="228" y="98"/>
                  </a:lnTo>
                  <a:lnTo>
                    <a:pt x="215" y="70"/>
                  </a:lnTo>
                  <a:lnTo>
                    <a:pt x="195" y="60"/>
                  </a:lnTo>
                  <a:lnTo>
                    <a:pt x="193" y="50"/>
                  </a:lnTo>
                  <a:lnTo>
                    <a:pt x="168" y="30"/>
                  </a:lnTo>
                  <a:lnTo>
                    <a:pt x="153" y="0"/>
                  </a:lnTo>
                  <a:lnTo>
                    <a:pt x="142" y="3"/>
                  </a:lnTo>
                  <a:lnTo>
                    <a:pt x="118" y="35"/>
                  </a:lnTo>
                  <a:lnTo>
                    <a:pt x="95" y="36"/>
                  </a:lnTo>
                  <a:lnTo>
                    <a:pt x="72" y="51"/>
                  </a:lnTo>
                  <a:lnTo>
                    <a:pt x="10"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3" name="Freeform 221">
              <a:extLst>
                <a:ext uri="{FF2B5EF4-FFF2-40B4-BE49-F238E27FC236}">
                  <a16:creationId xmlns:a16="http://schemas.microsoft.com/office/drawing/2014/main" id="{A983B976-226D-401C-BDA5-5CD84AF5DC81}"/>
                </a:ext>
              </a:extLst>
            </p:cNvPr>
            <p:cNvSpPr>
              <a:spLocks/>
            </p:cNvSpPr>
            <p:nvPr/>
          </p:nvSpPr>
          <p:spPr bwMode="auto">
            <a:xfrm>
              <a:off x="4937306" y="4020206"/>
              <a:ext cx="478819" cy="503532"/>
            </a:xfrm>
            <a:custGeom>
              <a:avLst/>
              <a:gdLst>
                <a:gd name="T0" fmla="*/ 2147483647 w 253"/>
                <a:gd name="T1" fmla="*/ 0 h 266"/>
                <a:gd name="T2" fmla="*/ 2147483647 w 253"/>
                <a:gd name="T3" fmla="*/ 2147483647 h 266"/>
                <a:gd name="T4" fmla="*/ 2147483647 w 253"/>
                <a:gd name="T5" fmla="*/ 2147483647 h 266"/>
                <a:gd name="T6" fmla="*/ 2147483647 w 253"/>
                <a:gd name="T7" fmla="*/ 2147483647 h 266"/>
                <a:gd name="T8" fmla="*/ 2147483647 w 253"/>
                <a:gd name="T9" fmla="*/ 2147483647 h 266"/>
                <a:gd name="T10" fmla="*/ 2147483647 w 253"/>
                <a:gd name="T11" fmla="*/ 2147483647 h 266"/>
                <a:gd name="T12" fmla="*/ 2147483647 w 253"/>
                <a:gd name="T13" fmla="*/ 2147483647 h 266"/>
                <a:gd name="T14" fmla="*/ 2147483647 w 253"/>
                <a:gd name="T15" fmla="*/ 2147483647 h 266"/>
                <a:gd name="T16" fmla="*/ 2147483647 w 253"/>
                <a:gd name="T17" fmla="*/ 2147483647 h 266"/>
                <a:gd name="T18" fmla="*/ 2147483647 w 253"/>
                <a:gd name="T19" fmla="*/ 2147483647 h 266"/>
                <a:gd name="T20" fmla="*/ 2147483647 w 253"/>
                <a:gd name="T21" fmla="*/ 2147483647 h 266"/>
                <a:gd name="T22" fmla="*/ 2147483647 w 253"/>
                <a:gd name="T23" fmla="*/ 2147483647 h 266"/>
                <a:gd name="T24" fmla="*/ 2147483647 w 253"/>
                <a:gd name="T25" fmla="*/ 2147483647 h 266"/>
                <a:gd name="T26" fmla="*/ 2147483647 w 253"/>
                <a:gd name="T27" fmla="*/ 2147483647 h 266"/>
                <a:gd name="T28" fmla="*/ 2147483647 w 253"/>
                <a:gd name="T29" fmla="*/ 2147483647 h 266"/>
                <a:gd name="T30" fmla="*/ 2147483647 w 253"/>
                <a:gd name="T31" fmla="*/ 2147483647 h 266"/>
                <a:gd name="T32" fmla="*/ 2147483647 w 253"/>
                <a:gd name="T33" fmla="*/ 2147483647 h 266"/>
                <a:gd name="T34" fmla="*/ 2147483647 w 253"/>
                <a:gd name="T35" fmla="*/ 2147483647 h 266"/>
                <a:gd name="T36" fmla="*/ 2147483647 w 253"/>
                <a:gd name="T37" fmla="*/ 2147483647 h 266"/>
                <a:gd name="T38" fmla="*/ 2147483647 w 253"/>
                <a:gd name="T39" fmla="*/ 2147483647 h 266"/>
                <a:gd name="T40" fmla="*/ 0 w 253"/>
                <a:gd name="T41" fmla="*/ 2147483647 h 266"/>
                <a:gd name="T42" fmla="*/ 0 w 253"/>
                <a:gd name="T43" fmla="*/ 2147483647 h 266"/>
                <a:gd name="T44" fmla="*/ 2147483647 w 253"/>
                <a:gd name="T45" fmla="*/ 2147483647 h 266"/>
                <a:gd name="T46" fmla="*/ 2147483647 w 253"/>
                <a:gd name="T47" fmla="*/ 2147483647 h 266"/>
                <a:gd name="T48" fmla="*/ 2147483647 w 253"/>
                <a:gd name="T49" fmla="*/ 2147483647 h 266"/>
                <a:gd name="T50" fmla="*/ 2147483647 w 253"/>
                <a:gd name="T51" fmla="*/ 2147483647 h 266"/>
                <a:gd name="T52" fmla="*/ 2147483647 w 253"/>
                <a:gd name="T53" fmla="*/ 2147483647 h 266"/>
                <a:gd name="T54" fmla="*/ 2147483647 w 253"/>
                <a:gd name="T55" fmla="*/ 0 h 266"/>
                <a:gd name="T56" fmla="*/ 2147483647 w 253"/>
                <a:gd name="T57" fmla="*/ 0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
                <a:gd name="T88" fmla="*/ 0 h 266"/>
                <a:gd name="T89" fmla="*/ 253 w 253"/>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 h="266">
                  <a:moveTo>
                    <a:pt x="73" y="0"/>
                  </a:moveTo>
                  <a:lnTo>
                    <a:pt x="95" y="50"/>
                  </a:lnTo>
                  <a:lnTo>
                    <a:pt x="155" y="91"/>
                  </a:lnTo>
                  <a:lnTo>
                    <a:pt x="138" y="108"/>
                  </a:lnTo>
                  <a:lnTo>
                    <a:pt x="135" y="128"/>
                  </a:lnTo>
                  <a:lnTo>
                    <a:pt x="170" y="121"/>
                  </a:lnTo>
                  <a:lnTo>
                    <a:pt x="158" y="135"/>
                  </a:lnTo>
                  <a:lnTo>
                    <a:pt x="176" y="160"/>
                  </a:lnTo>
                  <a:lnTo>
                    <a:pt x="203" y="171"/>
                  </a:lnTo>
                  <a:lnTo>
                    <a:pt x="253" y="171"/>
                  </a:lnTo>
                  <a:lnTo>
                    <a:pt x="215" y="225"/>
                  </a:lnTo>
                  <a:lnTo>
                    <a:pt x="142" y="256"/>
                  </a:lnTo>
                  <a:lnTo>
                    <a:pt x="122" y="249"/>
                  </a:lnTo>
                  <a:lnTo>
                    <a:pt x="107" y="266"/>
                  </a:lnTo>
                  <a:lnTo>
                    <a:pt x="88" y="263"/>
                  </a:lnTo>
                  <a:lnTo>
                    <a:pt x="63" y="241"/>
                  </a:lnTo>
                  <a:lnTo>
                    <a:pt x="50" y="241"/>
                  </a:lnTo>
                  <a:lnTo>
                    <a:pt x="45" y="225"/>
                  </a:lnTo>
                  <a:lnTo>
                    <a:pt x="20" y="215"/>
                  </a:lnTo>
                  <a:lnTo>
                    <a:pt x="18" y="185"/>
                  </a:lnTo>
                  <a:lnTo>
                    <a:pt x="0" y="186"/>
                  </a:lnTo>
                  <a:lnTo>
                    <a:pt x="0" y="175"/>
                  </a:lnTo>
                  <a:lnTo>
                    <a:pt x="20" y="158"/>
                  </a:lnTo>
                  <a:lnTo>
                    <a:pt x="23" y="128"/>
                  </a:lnTo>
                  <a:lnTo>
                    <a:pt x="53" y="83"/>
                  </a:lnTo>
                  <a:lnTo>
                    <a:pt x="47" y="50"/>
                  </a:lnTo>
                  <a:lnTo>
                    <a:pt x="53" y="2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4" name="Freeform 222">
              <a:extLst>
                <a:ext uri="{FF2B5EF4-FFF2-40B4-BE49-F238E27FC236}">
                  <a16:creationId xmlns:a16="http://schemas.microsoft.com/office/drawing/2014/main" id="{74FE6D9D-6E67-4A58-B827-F66A06FC520F}"/>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5" name="Freeform 223">
              <a:extLst>
                <a:ext uri="{FF2B5EF4-FFF2-40B4-BE49-F238E27FC236}">
                  <a16:creationId xmlns:a16="http://schemas.microsoft.com/office/drawing/2014/main" id="{34FA6123-6827-442D-B051-76FF141BD92D}"/>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6" name="Freeform 224">
              <a:extLst>
                <a:ext uri="{FF2B5EF4-FFF2-40B4-BE49-F238E27FC236}">
                  <a16:creationId xmlns:a16="http://schemas.microsoft.com/office/drawing/2014/main" id="{E5ED4EBF-639D-4FFA-803D-F0D29ECF2D94}"/>
                </a:ext>
              </a:extLst>
            </p:cNvPr>
            <p:cNvSpPr>
              <a:spLocks/>
            </p:cNvSpPr>
            <p:nvPr/>
          </p:nvSpPr>
          <p:spPr bwMode="auto">
            <a:xfrm>
              <a:off x="5187126" y="4211397"/>
              <a:ext cx="329306" cy="473245"/>
            </a:xfrm>
            <a:custGeom>
              <a:avLst/>
              <a:gdLst>
                <a:gd name="T0" fmla="*/ 2147483647 w 174"/>
                <a:gd name="T1" fmla="*/ 2147483647 h 250"/>
                <a:gd name="T2" fmla="*/ 2147483647 w 174"/>
                <a:gd name="T3" fmla="*/ 2147483647 h 250"/>
                <a:gd name="T4" fmla="*/ 2147483647 w 174"/>
                <a:gd name="T5" fmla="*/ 2147483647 h 250"/>
                <a:gd name="T6" fmla="*/ 2147483647 w 174"/>
                <a:gd name="T7" fmla="*/ 2147483647 h 250"/>
                <a:gd name="T8" fmla="*/ 2147483647 w 174"/>
                <a:gd name="T9" fmla="*/ 2147483647 h 250"/>
                <a:gd name="T10" fmla="*/ 2147483647 w 174"/>
                <a:gd name="T11" fmla="*/ 0 h 250"/>
                <a:gd name="T12" fmla="*/ 2147483647 w 174"/>
                <a:gd name="T13" fmla="*/ 2147483647 h 250"/>
                <a:gd name="T14" fmla="*/ 2147483647 w 174"/>
                <a:gd name="T15" fmla="*/ 2147483647 h 250"/>
                <a:gd name="T16" fmla="*/ 2147483647 w 174"/>
                <a:gd name="T17" fmla="*/ 2147483647 h 250"/>
                <a:gd name="T18" fmla="*/ 0 w 174"/>
                <a:gd name="T19" fmla="*/ 2147483647 h 250"/>
                <a:gd name="T20" fmla="*/ 2147483647 w 174"/>
                <a:gd name="T21" fmla="*/ 2147483647 h 250"/>
                <a:gd name="T22" fmla="*/ 2147483647 w 174"/>
                <a:gd name="T23" fmla="*/ 2147483647 h 250"/>
                <a:gd name="T24" fmla="*/ 2147483647 w 174"/>
                <a:gd name="T25" fmla="*/ 2147483647 h 250"/>
                <a:gd name="T26" fmla="*/ 2147483647 w 174"/>
                <a:gd name="T27" fmla="*/ 2147483647 h 250"/>
                <a:gd name="T28" fmla="*/ 2147483647 w 174"/>
                <a:gd name="T29" fmla="*/ 2147483647 h 250"/>
                <a:gd name="T30" fmla="*/ 2147483647 w 174"/>
                <a:gd name="T31" fmla="*/ 2147483647 h 250"/>
                <a:gd name="T32" fmla="*/ 2147483647 w 174"/>
                <a:gd name="T33" fmla="*/ 2147483647 h 250"/>
                <a:gd name="T34" fmla="*/ 2147483647 w 174"/>
                <a:gd name="T35" fmla="*/ 2147483647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250"/>
                <a:gd name="T56" fmla="*/ 174 w 174"/>
                <a:gd name="T57" fmla="*/ 250 h 2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250">
                  <a:moveTo>
                    <a:pt x="38" y="20"/>
                  </a:moveTo>
                  <a:lnTo>
                    <a:pt x="43" y="30"/>
                  </a:lnTo>
                  <a:lnTo>
                    <a:pt x="79" y="29"/>
                  </a:lnTo>
                  <a:lnTo>
                    <a:pt x="118" y="24"/>
                  </a:lnTo>
                  <a:lnTo>
                    <a:pt x="144" y="15"/>
                  </a:lnTo>
                  <a:lnTo>
                    <a:pt x="164" y="0"/>
                  </a:lnTo>
                  <a:lnTo>
                    <a:pt x="174" y="22"/>
                  </a:lnTo>
                  <a:lnTo>
                    <a:pt x="121" y="147"/>
                  </a:lnTo>
                  <a:lnTo>
                    <a:pt x="10" y="250"/>
                  </a:lnTo>
                  <a:lnTo>
                    <a:pt x="0" y="228"/>
                  </a:lnTo>
                  <a:lnTo>
                    <a:pt x="8" y="155"/>
                  </a:lnTo>
                  <a:lnTo>
                    <a:pt x="83" y="124"/>
                  </a:lnTo>
                  <a:lnTo>
                    <a:pt x="121" y="70"/>
                  </a:lnTo>
                  <a:lnTo>
                    <a:pt x="71" y="70"/>
                  </a:lnTo>
                  <a:lnTo>
                    <a:pt x="44" y="59"/>
                  </a:lnTo>
                  <a:lnTo>
                    <a:pt x="26" y="32"/>
                  </a:lnTo>
                  <a:lnTo>
                    <a:pt x="38"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7" name="Freeform 225">
              <a:extLst>
                <a:ext uri="{FF2B5EF4-FFF2-40B4-BE49-F238E27FC236}">
                  <a16:creationId xmlns:a16="http://schemas.microsoft.com/office/drawing/2014/main" id="{E5491F2B-E2EE-4EBC-ACFA-3DC98A775A76}"/>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8" name="Freeform 226">
              <a:extLst>
                <a:ext uri="{FF2B5EF4-FFF2-40B4-BE49-F238E27FC236}">
                  <a16:creationId xmlns:a16="http://schemas.microsoft.com/office/drawing/2014/main" id="{2E77948E-F03A-43F8-A8AB-3E561033DAC4}"/>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9" name="Freeform 227">
              <a:extLst>
                <a:ext uri="{FF2B5EF4-FFF2-40B4-BE49-F238E27FC236}">
                  <a16:creationId xmlns:a16="http://schemas.microsoft.com/office/drawing/2014/main" id="{2A41EDA7-671F-41AD-9382-2497790889DB}"/>
                </a:ext>
              </a:extLst>
            </p:cNvPr>
            <p:cNvSpPr>
              <a:spLocks/>
            </p:cNvSpPr>
            <p:nvPr/>
          </p:nvSpPr>
          <p:spPr bwMode="auto">
            <a:xfrm>
              <a:off x="4112147" y="4584315"/>
              <a:ext cx="191149" cy="242301"/>
            </a:xfrm>
            <a:custGeom>
              <a:avLst/>
              <a:gdLst>
                <a:gd name="T0" fmla="*/ 2147483647 w 101"/>
                <a:gd name="T1" fmla="*/ 0 h 128"/>
                <a:gd name="T2" fmla="*/ 2147483647 w 101"/>
                <a:gd name="T3" fmla="*/ 2147483647 h 128"/>
                <a:gd name="T4" fmla="*/ 2147483647 w 101"/>
                <a:gd name="T5" fmla="*/ 2147483647 h 128"/>
                <a:gd name="T6" fmla="*/ 2147483647 w 101"/>
                <a:gd name="T7" fmla="*/ 2147483647 h 128"/>
                <a:gd name="T8" fmla="*/ 2147483647 w 101"/>
                <a:gd name="T9" fmla="*/ 2147483647 h 128"/>
                <a:gd name="T10" fmla="*/ 2147483647 w 101"/>
                <a:gd name="T11" fmla="*/ 2147483647 h 128"/>
                <a:gd name="T12" fmla="*/ 2147483647 w 101"/>
                <a:gd name="T13" fmla="*/ 2147483647 h 128"/>
                <a:gd name="T14" fmla="*/ 2147483647 w 101"/>
                <a:gd name="T15" fmla="*/ 2147483647 h 128"/>
                <a:gd name="T16" fmla="*/ 2147483647 w 101"/>
                <a:gd name="T17" fmla="*/ 2147483647 h 128"/>
                <a:gd name="T18" fmla="*/ 0 w 101"/>
                <a:gd name="T19" fmla="*/ 2147483647 h 128"/>
                <a:gd name="T20" fmla="*/ 2147483647 w 101"/>
                <a:gd name="T21" fmla="*/ 2147483647 h 128"/>
                <a:gd name="T22" fmla="*/ 2147483647 w 101"/>
                <a:gd name="T23" fmla="*/ 2147483647 h 128"/>
                <a:gd name="T24" fmla="*/ 2147483647 w 101"/>
                <a:gd name="T25" fmla="*/ 0 h 128"/>
                <a:gd name="T26" fmla="*/ 2147483647 w 10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28"/>
                <a:gd name="T44" fmla="*/ 101 w 10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28">
                  <a:moveTo>
                    <a:pt x="41" y="0"/>
                  </a:moveTo>
                  <a:lnTo>
                    <a:pt x="83" y="1"/>
                  </a:lnTo>
                  <a:lnTo>
                    <a:pt x="84" y="15"/>
                  </a:lnTo>
                  <a:lnTo>
                    <a:pt x="96" y="13"/>
                  </a:lnTo>
                  <a:lnTo>
                    <a:pt x="101" y="83"/>
                  </a:lnTo>
                  <a:lnTo>
                    <a:pt x="51" y="86"/>
                  </a:lnTo>
                  <a:lnTo>
                    <a:pt x="54" y="128"/>
                  </a:lnTo>
                  <a:lnTo>
                    <a:pt x="41" y="106"/>
                  </a:lnTo>
                  <a:lnTo>
                    <a:pt x="13" y="78"/>
                  </a:lnTo>
                  <a:lnTo>
                    <a:pt x="0" y="56"/>
                  </a:lnTo>
                  <a:lnTo>
                    <a:pt x="10" y="20"/>
                  </a:lnTo>
                  <a:lnTo>
                    <a:pt x="39" y="21"/>
                  </a:lnTo>
                  <a:lnTo>
                    <a:pt x="4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0" name="Freeform 228">
              <a:extLst>
                <a:ext uri="{FF2B5EF4-FFF2-40B4-BE49-F238E27FC236}">
                  <a16:creationId xmlns:a16="http://schemas.microsoft.com/office/drawing/2014/main" id="{B9762E08-93B6-4B42-BD7A-C67B6923FE61}"/>
                </a:ext>
              </a:extLst>
            </p:cNvPr>
            <p:cNvSpPr>
              <a:spLocks/>
            </p:cNvSpPr>
            <p:nvPr/>
          </p:nvSpPr>
          <p:spPr bwMode="auto">
            <a:xfrm>
              <a:off x="4208668" y="4519952"/>
              <a:ext cx="230894" cy="302877"/>
            </a:xfrm>
            <a:custGeom>
              <a:avLst/>
              <a:gdLst>
                <a:gd name="T0" fmla="*/ 0 w 122"/>
                <a:gd name="T1" fmla="*/ 2147483647 h 160"/>
                <a:gd name="T2" fmla="*/ 2147483647 w 122"/>
                <a:gd name="T3" fmla="*/ 2147483647 h 160"/>
                <a:gd name="T4" fmla="*/ 2147483647 w 122"/>
                <a:gd name="T5" fmla="*/ 2147483647 h 160"/>
                <a:gd name="T6" fmla="*/ 2147483647 w 122"/>
                <a:gd name="T7" fmla="*/ 2147483647 h 160"/>
                <a:gd name="T8" fmla="*/ 2147483647 w 122"/>
                <a:gd name="T9" fmla="*/ 2147483647 h 160"/>
                <a:gd name="T10" fmla="*/ 2147483647 w 122"/>
                <a:gd name="T11" fmla="*/ 2147483647 h 160"/>
                <a:gd name="T12" fmla="*/ 2147483647 w 122"/>
                <a:gd name="T13" fmla="*/ 2147483647 h 160"/>
                <a:gd name="T14" fmla="*/ 2147483647 w 122"/>
                <a:gd name="T15" fmla="*/ 2147483647 h 160"/>
                <a:gd name="T16" fmla="*/ 2147483647 w 122"/>
                <a:gd name="T17" fmla="*/ 2147483647 h 160"/>
                <a:gd name="T18" fmla="*/ 2147483647 w 122"/>
                <a:gd name="T19" fmla="*/ 0 h 160"/>
                <a:gd name="T20" fmla="*/ 2147483647 w 122"/>
                <a:gd name="T21" fmla="*/ 2147483647 h 160"/>
                <a:gd name="T22" fmla="*/ 2147483647 w 122"/>
                <a:gd name="T23" fmla="*/ 2147483647 h 160"/>
                <a:gd name="T24" fmla="*/ 2147483647 w 122"/>
                <a:gd name="T25" fmla="*/ 2147483647 h 160"/>
                <a:gd name="T26" fmla="*/ 2147483647 w 122"/>
                <a:gd name="T27" fmla="*/ 2147483647 h 160"/>
                <a:gd name="T28" fmla="*/ 2147483647 w 122"/>
                <a:gd name="T29" fmla="*/ 2147483647 h 160"/>
                <a:gd name="T30" fmla="*/ 2147483647 w 122"/>
                <a:gd name="T31" fmla="*/ 2147483647 h 160"/>
                <a:gd name="T32" fmla="*/ 0 w 122"/>
                <a:gd name="T33" fmla="*/ 2147483647 h 160"/>
                <a:gd name="T34" fmla="*/ 0 w 122"/>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0"/>
                <a:gd name="T56" fmla="*/ 122 w 122"/>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0">
                  <a:moveTo>
                    <a:pt x="0" y="120"/>
                  </a:moveTo>
                  <a:lnTo>
                    <a:pt x="3" y="160"/>
                  </a:lnTo>
                  <a:lnTo>
                    <a:pt x="22" y="159"/>
                  </a:lnTo>
                  <a:lnTo>
                    <a:pt x="33" y="149"/>
                  </a:lnTo>
                  <a:lnTo>
                    <a:pt x="55" y="150"/>
                  </a:lnTo>
                  <a:lnTo>
                    <a:pt x="77" y="137"/>
                  </a:lnTo>
                  <a:lnTo>
                    <a:pt x="78" y="107"/>
                  </a:lnTo>
                  <a:lnTo>
                    <a:pt x="110" y="75"/>
                  </a:lnTo>
                  <a:lnTo>
                    <a:pt x="122" y="15"/>
                  </a:lnTo>
                  <a:lnTo>
                    <a:pt x="90" y="0"/>
                  </a:lnTo>
                  <a:lnTo>
                    <a:pt x="72" y="10"/>
                  </a:lnTo>
                  <a:lnTo>
                    <a:pt x="73" y="35"/>
                  </a:lnTo>
                  <a:lnTo>
                    <a:pt x="32" y="35"/>
                  </a:lnTo>
                  <a:lnTo>
                    <a:pt x="33" y="49"/>
                  </a:lnTo>
                  <a:lnTo>
                    <a:pt x="45" y="50"/>
                  </a:lnTo>
                  <a:lnTo>
                    <a:pt x="50" y="117"/>
                  </a:lnTo>
                  <a:lnTo>
                    <a:pt x="0" y="1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1" name="Freeform 229">
              <a:extLst>
                <a:ext uri="{FF2B5EF4-FFF2-40B4-BE49-F238E27FC236}">
                  <a16:creationId xmlns:a16="http://schemas.microsoft.com/office/drawing/2014/main" id="{C4048C03-3E9C-4C35-A491-823E037D855A}"/>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2" name="Freeform 230">
              <a:extLst>
                <a:ext uri="{FF2B5EF4-FFF2-40B4-BE49-F238E27FC236}">
                  <a16:creationId xmlns:a16="http://schemas.microsoft.com/office/drawing/2014/main" id="{85AB0359-7F80-4953-8E94-A78743550D6D}"/>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3" name="Freeform 231">
              <a:extLst>
                <a:ext uri="{FF2B5EF4-FFF2-40B4-BE49-F238E27FC236}">
                  <a16:creationId xmlns:a16="http://schemas.microsoft.com/office/drawing/2014/main" id="{71AA4D78-578E-4616-BB73-2EEF85516DCD}"/>
                </a:ext>
              </a:extLst>
            </p:cNvPr>
            <p:cNvSpPr>
              <a:spLocks/>
            </p:cNvSpPr>
            <p:nvPr/>
          </p:nvSpPr>
          <p:spPr bwMode="auto">
            <a:xfrm>
              <a:off x="4233272" y="4461272"/>
              <a:ext cx="637795" cy="645505"/>
            </a:xfrm>
            <a:custGeom>
              <a:avLst/>
              <a:gdLst>
                <a:gd name="T0" fmla="*/ 0 w 337"/>
                <a:gd name="T1" fmla="*/ 2147483647 h 341"/>
                <a:gd name="T2" fmla="*/ 2147483647 w 337"/>
                <a:gd name="T3" fmla="*/ 2147483647 h 341"/>
                <a:gd name="T4" fmla="*/ 2147483647 w 337"/>
                <a:gd name="T5" fmla="*/ 2147483647 h 341"/>
                <a:gd name="T6" fmla="*/ 2147483647 w 337"/>
                <a:gd name="T7" fmla="*/ 2147483647 h 341"/>
                <a:gd name="T8" fmla="*/ 2147483647 w 337"/>
                <a:gd name="T9" fmla="*/ 2147483647 h 341"/>
                <a:gd name="T10" fmla="*/ 2147483647 w 337"/>
                <a:gd name="T11" fmla="*/ 2147483647 h 341"/>
                <a:gd name="T12" fmla="*/ 2147483647 w 337"/>
                <a:gd name="T13" fmla="*/ 2147483647 h 341"/>
                <a:gd name="T14" fmla="*/ 2147483647 w 337"/>
                <a:gd name="T15" fmla="*/ 2147483647 h 341"/>
                <a:gd name="T16" fmla="*/ 2147483647 w 337"/>
                <a:gd name="T17" fmla="*/ 2147483647 h 341"/>
                <a:gd name="T18" fmla="*/ 2147483647 w 337"/>
                <a:gd name="T19" fmla="*/ 2147483647 h 341"/>
                <a:gd name="T20" fmla="*/ 2147483647 w 337"/>
                <a:gd name="T21" fmla="*/ 2147483647 h 341"/>
                <a:gd name="T22" fmla="*/ 2147483647 w 337"/>
                <a:gd name="T23" fmla="*/ 2147483647 h 341"/>
                <a:gd name="T24" fmla="*/ 2147483647 w 337"/>
                <a:gd name="T25" fmla="*/ 2147483647 h 341"/>
                <a:gd name="T26" fmla="*/ 2147483647 w 337"/>
                <a:gd name="T27" fmla="*/ 0 h 341"/>
                <a:gd name="T28" fmla="*/ 2147483647 w 337"/>
                <a:gd name="T29" fmla="*/ 2147483647 h 341"/>
                <a:gd name="T30" fmla="*/ 2147483647 w 337"/>
                <a:gd name="T31" fmla="*/ 2147483647 h 341"/>
                <a:gd name="T32" fmla="*/ 2147483647 w 337"/>
                <a:gd name="T33" fmla="*/ 2147483647 h 341"/>
                <a:gd name="T34" fmla="*/ 2147483647 w 337"/>
                <a:gd name="T35" fmla="*/ 2147483647 h 341"/>
                <a:gd name="T36" fmla="*/ 2147483647 w 337"/>
                <a:gd name="T37" fmla="*/ 2147483647 h 341"/>
                <a:gd name="T38" fmla="*/ 2147483647 w 337"/>
                <a:gd name="T39" fmla="*/ 2147483647 h 341"/>
                <a:gd name="T40" fmla="*/ 2147483647 w 337"/>
                <a:gd name="T41" fmla="*/ 2147483647 h 341"/>
                <a:gd name="T42" fmla="*/ 2147483647 w 337"/>
                <a:gd name="T43" fmla="*/ 2147483647 h 341"/>
                <a:gd name="T44" fmla="*/ 2147483647 w 337"/>
                <a:gd name="T45" fmla="*/ 2147483647 h 341"/>
                <a:gd name="T46" fmla="*/ 2147483647 w 337"/>
                <a:gd name="T47" fmla="*/ 2147483647 h 341"/>
                <a:gd name="T48" fmla="*/ 2147483647 w 337"/>
                <a:gd name="T49" fmla="*/ 2147483647 h 341"/>
                <a:gd name="T50" fmla="*/ 2147483647 w 337"/>
                <a:gd name="T51" fmla="*/ 2147483647 h 341"/>
                <a:gd name="T52" fmla="*/ 2147483647 w 337"/>
                <a:gd name="T53" fmla="*/ 2147483647 h 341"/>
                <a:gd name="T54" fmla="*/ 2147483647 w 337"/>
                <a:gd name="T55" fmla="*/ 2147483647 h 341"/>
                <a:gd name="T56" fmla="*/ 2147483647 w 337"/>
                <a:gd name="T57" fmla="*/ 2147483647 h 341"/>
                <a:gd name="T58" fmla="*/ 2147483647 w 337"/>
                <a:gd name="T59" fmla="*/ 2147483647 h 341"/>
                <a:gd name="T60" fmla="*/ 2147483647 w 337"/>
                <a:gd name="T61" fmla="*/ 2147483647 h 341"/>
                <a:gd name="T62" fmla="*/ 2147483647 w 337"/>
                <a:gd name="T63" fmla="*/ 2147483647 h 341"/>
                <a:gd name="T64" fmla="*/ 2147483647 w 337"/>
                <a:gd name="T65" fmla="*/ 2147483647 h 341"/>
                <a:gd name="T66" fmla="*/ 2147483647 w 337"/>
                <a:gd name="T67" fmla="*/ 2147483647 h 341"/>
                <a:gd name="T68" fmla="*/ 2147483647 w 337"/>
                <a:gd name="T69" fmla="*/ 2147483647 h 341"/>
                <a:gd name="T70" fmla="*/ 2147483647 w 337"/>
                <a:gd name="T71" fmla="*/ 2147483647 h 341"/>
                <a:gd name="T72" fmla="*/ 2147483647 w 337"/>
                <a:gd name="T73" fmla="*/ 2147483647 h 341"/>
                <a:gd name="T74" fmla="*/ 2147483647 w 337"/>
                <a:gd name="T75" fmla="*/ 2147483647 h 341"/>
                <a:gd name="T76" fmla="*/ 2147483647 w 337"/>
                <a:gd name="T77" fmla="*/ 2147483647 h 341"/>
                <a:gd name="T78" fmla="*/ 2147483647 w 337"/>
                <a:gd name="T79" fmla="*/ 2147483647 h 341"/>
                <a:gd name="T80" fmla="*/ 2147483647 w 337"/>
                <a:gd name="T81" fmla="*/ 2147483647 h 341"/>
                <a:gd name="T82" fmla="*/ 2147483647 w 337"/>
                <a:gd name="T83" fmla="*/ 2147483647 h 341"/>
                <a:gd name="T84" fmla="*/ 2147483647 w 337"/>
                <a:gd name="T85" fmla="*/ 2147483647 h 341"/>
                <a:gd name="T86" fmla="*/ 2147483647 w 337"/>
                <a:gd name="T87" fmla="*/ 2147483647 h 341"/>
                <a:gd name="T88" fmla="*/ 2147483647 w 337"/>
                <a:gd name="T89" fmla="*/ 2147483647 h 341"/>
                <a:gd name="T90" fmla="*/ 2147483647 w 337"/>
                <a:gd name="T91" fmla="*/ 2147483647 h 341"/>
                <a:gd name="T92" fmla="*/ 2147483647 w 337"/>
                <a:gd name="T93" fmla="*/ 2147483647 h 341"/>
                <a:gd name="T94" fmla="*/ 2147483647 w 337"/>
                <a:gd name="T95" fmla="*/ 2147483647 h 341"/>
                <a:gd name="T96" fmla="*/ 2147483647 w 337"/>
                <a:gd name="T97" fmla="*/ 2147483647 h 341"/>
                <a:gd name="T98" fmla="*/ 2147483647 w 337"/>
                <a:gd name="T99" fmla="*/ 2147483647 h 341"/>
                <a:gd name="T100" fmla="*/ 2147483647 w 337"/>
                <a:gd name="T101" fmla="*/ 2147483647 h 341"/>
                <a:gd name="T102" fmla="*/ 2147483647 w 337"/>
                <a:gd name="T103" fmla="*/ 2147483647 h 341"/>
                <a:gd name="T104" fmla="*/ 0 w 337"/>
                <a:gd name="T105" fmla="*/ 2147483647 h 341"/>
                <a:gd name="T106" fmla="*/ 0 w 337"/>
                <a:gd name="T107" fmla="*/ 2147483647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
                <a:gd name="T163" fmla="*/ 0 h 341"/>
                <a:gd name="T164" fmla="*/ 337 w 337"/>
                <a:gd name="T165" fmla="*/ 341 h 3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 h="341">
                  <a:moveTo>
                    <a:pt x="0" y="211"/>
                  </a:moveTo>
                  <a:lnTo>
                    <a:pt x="9" y="190"/>
                  </a:lnTo>
                  <a:lnTo>
                    <a:pt x="20" y="180"/>
                  </a:lnTo>
                  <a:lnTo>
                    <a:pt x="30" y="178"/>
                  </a:lnTo>
                  <a:lnTo>
                    <a:pt x="45" y="181"/>
                  </a:lnTo>
                  <a:lnTo>
                    <a:pt x="64" y="168"/>
                  </a:lnTo>
                  <a:lnTo>
                    <a:pt x="65" y="138"/>
                  </a:lnTo>
                  <a:lnTo>
                    <a:pt x="97" y="106"/>
                  </a:lnTo>
                  <a:lnTo>
                    <a:pt x="115" y="20"/>
                  </a:lnTo>
                  <a:lnTo>
                    <a:pt x="134" y="11"/>
                  </a:lnTo>
                  <a:lnTo>
                    <a:pt x="177" y="23"/>
                  </a:lnTo>
                  <a:lnTo>
                    <a:pt x="207" y="5"/>
                  </a:lnTo>
                  <a:lnTo>
                    <a:pt x="224" y="8"/>
                  </a:lnTo>
                  <a:lnTo>
                    <a:pt x="239" y="0"/>
                  </a:lnTo>
                  <a:lnTo>
                    <a:pt x="265" y="6"/>
                  </a:lnTo>
                  <a:lnTo>
                    <a:pt x="282" y="16"/>
                  </a:lnTo>
                  <a:lnTo>
                    <a:pt x="297" y="15"/>
                  </a:lnTo>
                  <a:lnTo>
                    <a:pt x="305" y="21"/>
                  </a:lnTo>
                  <a:lnTo>
                    <a:pt x="312" y="15"/>
                  </a:lnTo>
                  <a:lnTo>
                    <a:pt x="329" y="33"/>
                  </a:lnTo>
                  <a:lnTo>
                    <a:pt x="330" y="50"/>
                  </a:lnTo>
                  <a:lnTo>
                    <a:pt x="337" y="61"/>
                  </a:lnTo>
                  <a:lnTo>
                    <a:pt x="317" y="80"/>
                  </a:lnTo>
                  <a:lnTo>
                    <a:pt x="309" y="121"/>
                  </a:lnTo>
                  <a:lnTo>
                    <a:pt x="302" y="138"/>
                  </a:lnTo>
                  <a:lnTo>
                    <a:pt x="302" y="204"/>
                  </a:lnTo>
                  <a:lnTo>
                    <a:pt x="324" y="226"/>
                  </a:lnTo>
                  <a:lnTo>
                    <a:pt x="324" y="238"/>
                  </a:lnTo>
                  <a:lnTo>
                    <a:pt x="290" y="243"/>
                  </a:lnTo>
                  <a:lnTo>
                    <a:pt x="280" y="274"/>
                  </a:lnTo>
                  <a:lnTo>
                    <a:pt x="295" y="278"/>
                  </a:lnTo>
                  <a:lnTo>
                    <a:pt x="287" y="308"/>
                  </a:lnTo>
                  <a:lnTo>
                    <a:pt x="307" y="318"/>
                  </a:lnTo>
                  <a:lnTo>
                    <a:pt x="314" y="311"/>
                  </a:lnTo>
                  <a:lnTo>
                    <a:pt x="315" y="341"/>
                  </a:lnTo>
                  <a:lnTo>
                    <a:pt x="300" y="341"/>
                  </a:lnTo>
                  <a:lnTo>
                    <a:pt x="260" y="311"/>
                  </a:lnTo>
                  <a:lnTo>
                    <a:pt x="262" y="318"/>
                  </a:lnTo>
                  <a:lnTo>
                    <a:pt x="249" y="318"/>
                  </a:lnTo>
                  <a:lnTo>
                    <a:pt x="225" y="301"/>
                  </a:lnTo>
                  <a:lnTo>
                    <a:pt x="210" y="303"/>
                  </a:lnTo>
                  <a:lnTo>
                    <a:pt x="210" y="294"/>
                  </a:lnTo>
                  <a:lnTo>
                    <a:pt x="175" y="298"/>
                  </a:lnTo>
                  <a:lnTo>
                    <a:pt x="160" y="229"/>
                  </a:lnTo>
                  <a:lnTo>
                    <a:pt x="152" y="231"/>
                  </a:lnTo>
                  <a:lnTo>
                    <a:pt x="149" y="219"/>
                  </a:lnTo>
                  <a:lnTo>
                    <a:pt x="132" y="221"/>
                  </a:lnTo>
                  <a:lnTo>
                    <a:pt x="130" y="239"/>
                  </a:lnTo>
                  <a:lnTo>
                    <a:pt x="92" y="243"/>
                  </a:lnTo>
                  <a:lnTo>
                    <a:pt x="92" y="234"/>
                  </a:lnTo>
                  <a:lnTo>
                    <a:pt x="84" y="234"/>
                  </a:lnTo>
                  <a:lnTo>
                    <a:pt x="74" y="201"/>
                  </a:lnTo>
                  <a:lnTo>
                    <a:pt x="0" y="2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4" name="Freeform 232">
              <a:extLst>
                <a:ext uri="{FF2B5EF4-FFF2-40B4-BE49-F238E27FC236}">
                  <a16:creationId xmlns:a16="http://schemas.microsoft.com/office/drawing/2014/main" id="{C3772E4A-FB7D-4807-BCF4-DF2994244880}"/>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5" name="Freeform 233">
              <a:extLst>
                <a:ext uri="{FF2B5EF4-FFF2-40B4-BE49-F238E27FC236}">
                  <a16:creationId xmlns:a16="http://schemas.microsoft.com/office/drawing/2014/main" id="{92989C39-2F25-477B-96B2-33D2DA2CFFD1}"/>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6" name="Freeform 234">
              <a:extLst>
                <a:ext uri="{FF2B5EF4-FFF2-40B4-BE49-F238E27FC236}">
                  <a16:creationId xmlns:a16="http://schemas.microsoft.com/office/drawing/2014/main" id="{0BE456F1-6B47-4CE6-AA08-5BE73CE0B868}"/>
                </a:ext>
              </a:extLst>
            </p:cNvPr>
            <p:cNvSpPr>
              <a:spLocks/>
            </p:cNvSpPr>
            <p:nvPr/>
          </p:nvSpPr>
          <p:spPr bwMode="auto">
            <a:xfrm>
              <a:off x="4950557" y="4476415"/>
              <a:ext cx="257389" cy="321806"/>
            </a:xfrm>
            <a:custGeom>
              <a:avLst/>
              <a:gdLst>
                <a:gd name="T0" fmla="*/ 0 w 136"/>
                <a:gd name="T1" fmla="*/ 2147483647 h 170"/>
                <a:gd name="T2" fmla="*/ 2147483647 w 136"/>
                <a:gd name="T3" fmla="*/ 2147483647 h 170"/>
                <a:gd name="T4" fmla="*/ 2147483647 w 136"/>
                <a:gd name="T5" fmla="*/ 2147483647 h 170"/>
                <a:gd name="T6" fmla="*/ 2147483647 w 136"/>
                <a:gd name="T7" fmla="*/ 2147483647 h 170"/>
                <a:gd name="T8" fmla="*/ 2147483647 w 136"/>
                <a:gd name="T9" fmla="*/ 2147483647 h 170"/>
                <a:gd name="T10" fmla="*/ 2147483647 w 136"/>
                <a:gd name="T11" fmla="*/ 2147483647 h 170"/>
                <a:gd name="T12" fmla="*/ 2147483647 w 136"/>
                <a:gd name="T13" fmla="*/ 2147483647 h 170"/>
                <a:gd name="T14" fmla="*/ 2147483647 w 136"/>
                <a:gd name="T15" fmla="*/ 2147483647 h 170"/>
                <a:gd name="T16" fmla="*/ 2147483647 w 136"/>
                <a:gd name="T17" fmla="*/ 2147483647 h 170"/>
                <a:gd name="T18" fmla="*/ 2147483647 w 136"/>
                <a:gd name="T19" fmla="*/ 2147483647 h 170"/>
                <a:gd name="T20" fmla="*/ 2147483647 w 136"/>
                <a:gd name="T21" fmla="*/ 2147483647 h 170"/>
                <a:gd name="T22" fmla="*/ 2147483647 w 136"/>
                <a:gd name="T23" fmla="*/ 2147483647 h 170"/>
                <a:gd name="T24" fmla="*/ 2147483647 w 136"/>
                <a:gd name="T25" fmla="*/ 0 h 170"/>
                <a:gd name="T26" fmla="*/ 2147483647 w 136"/>
                <a:gd name="T27" fmla="*/ 2147483647 h 170"/>
                <a:gd name="T28" fmla="*/ 2147483647 w 136"/>
                <a:gd name="T29" fmla="*/ 2147483647 h 170"/>
                <a:gd name="T30" fmla="*/ 2147483647 w 136"/>
                <a:gd name="T31" fmla="*/ 2147483647 h 170"/>
                <a:gd name="T32" fmla="*/ 2147483647 w 136"/>
                <a:gd name="T33" fmla="*/ 2147483647 h 170"/>
                <a:gd name="T34" fmla="*/ 2147483647 w 136"/>
                <a:gd name="T35" fmla="*/ 2147483647 h 170"/>
                <a:gd name="T36" fmla="*/ 0 w 136"/>
                <a:gd name="T37" fmla="*/ 2147483647 h 170"/>
                <a:gd name="T38" fmla="*/ 0 w 136"/>
                <a:gd name="T39" fmla="*/ 214748364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70"/>
                <a:gd name="T62" fmla="*/ 136 w 136"/>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70">
                  <a:moveTo>
                    <a:pt x="0" y="100"/>
                  </a:moveTo>
                  <a:lnTo>
                    <a:pt x="38" y="117"/>
                  </a:lnTo>
                  <a:lnTo>
                    <a:pt x="63" y="142"/>
                  </a:lnTo>
                  <a:lnTo>
                    <a:pt x="80" y="148"/>
                  </a:lnTo>
                  <a:lnTo>
                    <a:pt x="91" y="167"/>
                  </a:lnTo>
                  <a:lnTo>
                    <a:pt x="103" y="170"/>
                  </a:lnTo>
                  <a:lnTo>
                    <a:pt x="136" y="110"/>
                  </a:lnTo>
                  <a:lnTo>
                    <a:pt x="125" y="85"/>
                  </a:lnTo>
                  <a:lnTo>
                    <a:pt x="135" y="15"/>
                  </a:lnTo>
                  <a:lnTo>
                    <a:pt x="115" y="8"/>
                  </a:lnTo>
                  <a:lnTo>
                    <a:pt x="100" y="25"/>
                  </a:lnTo>
                  <a:lnTo>
                    <a:pt x="81" y="22"/>
                  </a:lnTo>
                  <a:lnTo>
                    <a:pt x="58" y="0"/>
                  </a:lnTo>
                  <a:lnTo>
                    <a:pt x="20" y="3"/>
                  </a:lnTo>
                  <a:lnTo>
                    <a:pt x="11" y="8"/>
                  </a:lnTo>
                  <a:lnTo>
                    <a:pt x="23" y="53"/>
                  </a:lnTo>
                  <a:lnTo>
                    <a:pt x="10" y="72"/>
                  </a:lnTo>
                  <a:lnTo>
                    <a:pt x="3" y="77"/>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7" name="Freeform 235">
              <a:extLst>
                <a:ext uri="{FF2B5EF4-FFF2-40B4-BE49-F238E27FC236}">
                  <a16:creationId xmlns:a16="http://schemas.microsoft.com/office/drawing/2014/main" id="{42BB7D0E-02AC-4E75-82F7-E287D2A20CCA}"/>
                </a:ext>
              </a:extLst>
            </p:cNvPr>
            <p:cNvSpPr>
              <a:spLocks/>
            </p:cNvSpPr>
            <p:nvPr/>
          </p:nvSpPr>
          <p:spPr bwMode="auto">
            <a:xfrm>
              <a:off x="4804827" y="4665713"/>
              <a:ext cx="369050" cy="380489"/>
            </a:xfrm>
            <a:custGeom>
              <a:avLst/>
              <a:gdLst>
                <a:gd name="T0" fmla="*/ 2147483647 w 195"/>
                <a:gd name="T1" fmla="*/ 2147483647 h 201"/>
                <a:gd name="T2" fmla="*/ 2147483647 w 195"/>
                <a:gd name="T3" fmla="*/ 2147483647 h 201"/>
                <a:gd name="T4" fmla="*/ 2147483647 w 195"/>
                <a:gd name="T5" fmla="*/ 2147483647 h 201"/>
                <a:gd name="T6" fmla="*/ 0 w 195"/>
                <a:gd name="T7" fmla="*/ 2147483647 h 201"/>
                <a:gd name="T8" fmla="*/ 0 w 195"/>
                <a:gd name="T9" fmla="*/ 2147483647 h 201"/>
                <a:gd name="T10" fmla="*/ 2147483647 w 195"/>
                <a:gd name="T11" fmla="*/ 2147483647 h 201"/>
                <a:gd name="T12" fmla="*/ 2147483647 w 195"/>
                <a:gd name="T13" fmla="*/ 2147483647 h 201"/>
                <a:gd name="T14" fmla="*/ 2147483647 w 195"/>
                <a:gd name="T15" fmla="*/ 2147483647 h 201"/>
                <a:gd name="T16" fmla="*/ 2147483647 w 195"/>
                <a:gd name="T17" fmla="*/ 2147483647 h 201"/>
                <a:gd name="T18" fmla="*/ 2147483647 w 195"/>
                <a:gd name="T19" fmla="*/ 2147483647 h 201"/>
                <a:gd name="T20" fmla="*/ 2147483647 w 195"/>
                <a:gd name="T21" fmla="*/ 2147483647 h 201"/>
                <a:gd name="T22" fmla="*/ 2147483647 w 195"/>
                <a:gd name="T23" fmla="*/ 2147483647 h 201"/>
                <a:gd name="T24" fmla="*/ 2147483647 w 195"/>
                <a:gd name="T25" fmla="*/ 2147483647 h 201"/>
                <a:gd name="T26" fmla="*/ 2147483647 w 195"/>
                <a:gd name="T27" fmla="*/ 2147483647 h 201"/>
                <a:gd name="T28" fmla="*/ 2147483647 w 195"/>
                <a:gd name="T29" fmla="*/ 2147483647 h 201"/>
                <a:gd name="T30" fmla="*/ 2147483647 w 195"/>
                <a:gd name="T31" fmla="*/ 2147483647 h 201"/>
                <a:gd name="T32" fmla="*/ 2147483647 w 195"/>
                <a:gd name="T33" fmla="*/ 2147483647 h 201"/>
                <a:gd name="T34" fmla="*/ 2147483647 w 195"/>
                <a:gd name="T35" fmla="*/ 2147483647 h 201"/>
                <a:gd name="T36" fmla="*/ 2147483647 w 195"/>
                <a:gd name="T37" fmla="*/ 2147483647 h 201"/>
                <a:gd name="T38" fmla="*/ 2147483647 w 195"/>
                <a:gd name="T39" fmla="*/ 2147483647 h 201"/>
                <a:gd name="T40" fmla="*/ 2147483647 w 195"/>
                <a:gd name="T41" fmla="*/ 2147483647 h 201"/>
                <a:gd name="T42" fmla="*/ 2147483647 w 195"/>
                <a:gd name="T43" fmla="*/ 0 h 201"/>
                <a:gd name="T44" fmla="*/ 2147483647 w 195"/>
                <a:gd name="T45" fmla="*/ 2147483647 h 201"/>
                <a:gd name="T46" fmla="*/ 2147483647 w 195"/>
                <a:gd name="T47" fmla="*/ 2147483647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5"/>
                <a:gd name="T73" fmla="*/ 0 h 201"/>
                <a:gd name="T74" fmla="*/ 195 w 195"/>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5" h="201">
                  <a:moveTo>
                    <a:pt x="33" y="7"/>
                  </a:moveTo>
                  <a:lnTo>
                    <a:pt x="25" y="30"/>
                  </a:lnTo>
                  <a:lnTo>
                    <a:pt x="35" y="45"/>
                  </a:lnTo>
                  <a:lnTo>
                    <a:pt x="0" y="85"/>
                  </a:lnTo>
                  <a:lnTo>
                    <a:pt x="0" y="96"/>
                  </a:lnTo>
                  <a:lnTo>
                    <a:pt x="22" y="118"/>
                  </a:lnTo>
                  <a:lnTo>
                    <a:pt x="22" y="130"/>
                  </a:lnTo>
                  <a:lnTo>
                    <a:pt x="68" y="153"/>
                  </a:lnTo>
                  <a:lnTo>
                    <a:pt x="87" y="201"/>
                  </a:lnTo>
                  <a:lnTo>
                    <a:pt x="98" y="193"/>
                  </a:lnTo>
                  <a:lnTo>
                    <a:pt x="140" y="196"/>
                  </a:lnTo>
                  <a:lnTo>
                    <a:pt x="147" y="185"/>
                  </a:lnTo>
                  <a:lnTo>
                    <a:pt x="195" y="181"/>
                  </a:lnTo>
                  <a:lnTo>
                    <a:pt x="187" y="160"/>
                  </a:lnTo>
                  <a:lnTo>
                    <a:pt x="185" y="106"/>
                  </a:lnTo>
                  <a:lnTo>
                    <a:pt x="178" y="98"/>
                  </a:lnTo>
                  <a:lnTo>
                    <a:pt x="180" y="68"/>
                  </a:lnTo>
                  <a:lnTo>
                    <a:pt x="168" y="67"/>
                  </a:lnTo>
                  <a:lnTo>
                    <a:pt x="157" y="48"/>
                  </a:lnTo>
                  <a:lnTo>
                    <a:pt x="140" y="43"/>
                  </a:lnTo>
                  <a:lnTo>
                    <a:pt x="115" y="17"/>
                  </a:lnTo>
                  <a:lnTo>
                    <a:pt x="77" y="0"/>
                  </a:lnTo>
                  <a:lnTo>
                    <a:pt x="3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8" name="Freeform 236">
              <a:extLst>
                <a:ext uri="{FF2B5EF4-FFF2-40B4-BE49-F238E27FC236}">
                  <a16:creationId xmlns:a16="http://schemas.microsoft.com/office/drawing/2014/main" id="{05622B67-748C-4D57-B2B5-4118F01AF706}"/>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9" name="Freeform 237">
              <a:extLst>
                <a:ext uri="{FF2B5EF4-FFF2-40B4-BE49-F238E27FC236}">
                  <a16:creationId xmlns:a16="http://schemas.microsoft.com/office/drawing/2014/main" id="{EB8226ED-3B77-4D60-8593-0CE4A746B032}"/>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0" name="Freeform 238">
              <a:extLst>
                <a:ext uri="{FF2B5EF4-FFF2-40B4-BE49-F238E27FC236}">
                  <a16:creationId xmlns:a16="http://schemas.microsoft.com/office/drawing/2014/main" id="{3F93FC51-1372-4BB4-BCC5-DEED3675C00D}"/>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1" name="Freeform 239">
              <a:extLst>
                <a:ext uri="{FF2B5EF4-FFF2-40B4-BE49-F238E27FC236}">
                  <a16:creationId xmlns:a16="http://schemas.microsoft.com/office/drawing/2014/main" id="{ABC5601F-1AA2-4488-8BED-CB3D72D14581}"/>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2" name="Freeform 240">
              <a:extLst>
                <a:ext uri="{FF2B5EF4-FFF2-40B4-BE49-F238E27FC236}">
                  <a16:creationId xmlns:a16="http://schemas.microsoft.com/office/drawing/2014/main" id="{BA9F57C9-D047-4BB6-BDDA-8A5A05A23068}"/>
                </a:ext>
              </a:extLst>
            </p:cNvPr>
            <p:cNvSpPr>
              <a:spLocks/>
            </p:cNvSpPr>
            <p:nvPr/>
          </p:nvSpPr>
          <p:spPr bwMode="auto">
            <a:xfrm>
              <a:off x="4223808" y="4841758"/>
              <a:ext cx="410688" cy="441065"/>
            </a:xfrm>
            <a:custGeom>
              <a:avLst/>
              <a:gdLst>
                <a:gd name="T0" fmla="*/ 2147483647 w 217"/>
                <a:gd name="T1" fmla="*/ 2147483647 h 233"/>
                <a:gd name="T2" fmla="*/ 2147483647 w 217"/>
                <a:gd name="T3" fmla="*/ 2147483647 h 233"/>
                <a:gd name="T4" fmla="*/ 2147483647 w 217"/>
                <a:gd name="T5" fmla="*/ 2147483647 h 233"/>
                <a:gd name="T6" fmla="*/ 2147483647 w 217"/>
                <a:gd name="T7" fmla="*/ 2147483647 h 233"/>
                <a:gd name="T8" fmla="*/ 2147483647 w 217"/>
                <a:gd name="T9" fmla="*/ 2147483647 h 233"/>
                <a:gd name="T10" fmla="*/ 2147483647 w 217"/>
                <a:gd name="T11" fmla="*/ 2147483647 h 233"/>
                <a:gd name="T12" fmla="*/ 2147483647 w 217"/>
                <a:gd name="T13" fmla="*/ 2147483647 h 233"/>
                <a:gd name="T14" fmla="*/ 0 w 217"/>
                <a:gd name="T15" fmla="*/ 2147483647 h 233"/>
                <a:gd name="T16" fmla="*/ 0 w 217"/>
                <a:gd name="T17" fmla="*/ 2147483647 h 233"/>
                <a:gd name="T18" fmla="*/ 2147483647 w 217"/>
                <a:gd name="T19" fmla="*/ 2147483647 h 233"/>
                <a:gd name="T20" fmla="*/ 2147483647 w 217"/>
                <a:gd name="T21" fmla="*/ 2147483647 h 233"/>
                <a:gd name="T22" fmla="*/ 2147483647 w 217"/>
                <a:gd name="T23" fmla="*/ 2147483647 h 233"/>
                <a:gd name="T24" fmla="*/ 2147483647 w 217"/>
                <a:gd name="T25" fmla="*/ 2147483647 h 233"/>
                <a:gd name="T26" fmla="*/ 2147483647 w 217"/>
                <a:gd name="T27" fmla="*/ 2147483647 h 233"/>
                <a:gd name="T28" fmla="*/ 2147483647 w 217"/>
                <a:gd name="T29" fmla="*/ 2147483647 h 233"/>
                <a:gd name="T30" fmla="*/ 2147483647 w 217"/>
                <a:gd name="T31" fmla="*/ 2147483647 h 233"/>
                <a:gd name="T32" fmla="*/ 2147483647 w 217"/>
                <a:gd name="T33" fmla="*/ 2147483647 h 233"/>
                <a:gd name="T34" fmla="*/ 2147483647 w 217"/>
                <a:gd name="T35" fmla="*/ 2147483647 h 233"/>
                <a:gd name="T36" fmla="*/ 2147483647 w 217"/>
                <a:gd name="T37" fmla="*/ 2147483647 h 233"/>
                <a:gd name="T38" fmla="*/ 2147483647 w 217"/>
                <a:gd name="T39" fmla="*/ 2147483647 h 233"/>
                <a:gd name="T40" fmla="*/ 2147483647 w 217"/>
                <a:gd name="T41" fmla="*/ 2147483647 h 233"/>
                <a:gd name="T42" fmla="*/ 2147483647 w 217"/>
                <a:gd name="T43" fmla="*/ 2147483647 h 233"/>
                <a:gd name="T44" fmla="*/ 2147483647 w 217"/>
                <a:gd name="T45" fmla="*/ 2147483647 h 233"/>
                <a:gd name="T46" fmla="*/ 2147483647 w 217"/>
                <a:gd name="T47" fmla="*/ 2147483647 h 233"/>
                <a:gd name="T48" fmla="*/ 2147483647 w 217"/>
                <a:gd name="T49" fmla="*/ 2147483647 h 233"/>
                <a:gd name="T50" fmla="*/ 2147483647 w 217"/>
                <a:gd name="T51" fmla="*/ 2147483647 h 233"/>
                <a:gd name="T52" fmla="*/ 2147483647 w 217"/>
                <a:gd name="T53" fmla="*/ 2147483647 h 233"/>
                <a:gd name="T54" fmla="*/ 2147483647 w 217"/>
                <a:gd name="T55" fmla="*/ 2147483647 h 233"/>
                <a:gd name="T56" fmla="*/ 2147483647 w 217"/>
                <a:gd name="T57" fmla="*/ 2147483647 h 233"/>
                <a:gd name="T58" fmla="*/ 2147483647 w 217"/>
                <a:gd name="T59" fmla="*/ 0 h 233"/>
                <a:gd name="T60" fmla="*/ 2147483647 w 217"/>
                <a:gd name="T61" fmla="*/ 2147483647 h 233"/>
                <a:gd name="T62" fmla="*/ 2147483647 w 217"/>
                <a:gd name="T63" fmla="*/ 2147483647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33"/>
                <a:gd name="T98" fmla="*/ 217 w 217"/>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33">
                  <a:moveTo>
                    <a:pt x="5" y="10"/>
                  </a:moveTo>
                  <a:lnTo>
                    <a:pt x="25" y="43"/>
                  </a:lnTo>
                  <a:lnTo>
                    <a:pt x="15" y="67"/>
                  </a:lnTo>
                  <a:lnTo>
                    <a:pt x="20" y="90"/>
                  </a:lnTo>
                  <a:lnTo>
                    <a:pt x="32" y="95"/>
                  </a:lnTo>
                  <a:lnTo>
                    <a:pt x="30" y="122"/>
                  </a:lnTo>
                  <a:lnTo>
                    <a:pt x="5" y="153"/>
                  </a:lnTo>
                  <a:lnTo>
                    <a:pt x="0" y="188"/>
                  </a:lnTo>
                  <a:lnTo>
                    <a:pt x="0" y="225"/>
                  </a:lnTo>
                  <a:lnTo>
                    <a:pt x="25" y="208"/>
                  </a:lnTo>
                  <a:lnTo>
                    <a:pt x="42" y="223"/>
                  </a:lnTo>
                  <a:lnTo>
                    <a:pt x="117" y="210"/>
                  </a:lnTo>
                  <a:lnTo>
                    <a:pt x="162" y="233"/>
                  </a:lnTo>
                  <a:lnTo>
                    <a:pt x="197" y="223"/>
                  </a:lnTo>
                  <a:lnTo>
                    <a:pt x="177" y="206"/>
                  </a:lnTo>
                  <a:lnTo>
                    <a:pt x="177" y="138"/>
                  </a:lnTo>
                  <a:lnTo>
                    <a:pt x="207" y="133"/>
                  </a:lnTo>
                  <a:lnTo>
                    <a:pt x="204" y="113"/>
                  </a:lnTo>
                  <a:lnTo>
                    <a:pt x="217" y="113"/>
                  </a:lnTo>
                  <a:lnTo>
                    <a:pt x="215" y="93"/>
                  </a:lnTo>
                  <a:lnTo>
                    <a:pt x="180" y="97"/>
                  </a:lnTo>
                  <a:lnTo>
                    <a:pt x="165" y="28"/>
                  </a:lnTo>
                  <a:lnTo>
                    <a:pt x="157" y="30"/>
                  </a:lnTo>
                  <a:lnTo>
                    <a:pt x="154" y="18"/>
                  </a:lnTo>
                  <a:lnTo>
                    <a:pt x="137" y="20"/>
                  </a:lnTo>
                  <a:lnTo>
                    <a:pt x="135" y="38"/>
                  </a:lnTo>
                  <a:lnTo>
                    <a:pt x="97" y="42"/>
                  </a:lnTo>
                  <a:lnTo>
                    <a:pt x="97" y="33"/>
                  </a:lnTo>
                  <a:lnTo>
                    <a:pt x="89" y="33"/>
                  </a:lnTo>
                  <a:lnTo>
                    <a:pt x="79" y="0"/>
                  </a:lnTo>
                  <a:lnTo>
                    <a:pt x="5"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3" name="Freeform 241">
              <a:extLst>
                <a:ext uri="{FF2B5EF4-FFF2-40B4-BE49-F238E27FC236}">
                  <a16:creationId xmlns:a16="http://schemas.microsoft.com/office/drawing/2014/main" id="{5E2E9218-0736-4955-957F-D92601FE786B}"/>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4" name="Freeform 242">
              <a:extLst>
                <a:ext uri="{FF2B5EF4-FFF2-40B4-BE49-F238E27FC236}">
                  <a16:creationId xmlns:a16="http://schemas.microsoft.com/office/drawing/2014/main" id="{D164D930-991F-41E8-8723-A7AE1B4A651F}"/>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5" name="Freeform 243">
              <a:extLst>
                <a:ext uri="{FF2B5EF4-FFF2-40B4-BE49-F238E27FC236}">
                  <a16:creationId xmlns:a16="http://schemas.microsoft.com/office/drawing/2014/main" id="{89063C80-4B68-4809-BF9D-17A5E2B9E66A}"/>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6" name="Freeform 244">
              <a:extLst>
                <a:ext uri="{FF2B5EF4-FFF2-40B4-BE49-F238E27FC236}">
                  <a16:creationId xmlns:a16="http://schemas.microsoft.com/office/drawing/2014/main" id="{24FC68D9-DAA1-4D4A-8F44-6C253EBF55DC}"/>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7" name="Freeform 245">
              <a:extLst>
                <a:ext uri="{FF2B5EF4-FFF2-40B4-BE49-F238E27FC236}">
                  <a16:creationId xmlns:a16="http://schemas.microsoft.com/office/drawing/2014/main" id="{DF7B5B79-539C-4838-9F63-B91D8B5E864B}"/>
                </a:ext>
              </a:extLst>
            </p:cNvPr>
            <p:cNvSpPr>
              <a:spLocks/>
            </p:cNvSpPr>
            <p:nvPr/>
          </p:nvSpPr>
          <p:spPr bwMode="auto">
            <a:xfrm>
              <a:off x="4223808" y="5235498"/>
              <a:ext cx="312274" cy="441065"/>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2147483647 h 233"/>
                <a:gd name="T18" fmla="*/ 2147483647 w 165"/>
                <a:gd name="T19" fmla="*/ 2147483647 h 233"/>
                <a:gd name="T20" fmla="*/ 2147483647 w 165"/>
                <a:gd name="T21" fmla="*/ 2147483647 h 233"/>
                <a:gd name="T22" fmla="*/ 0 w 165"/>
                <a:gd name="T23" fmla="*/ 2147483647 h 233"/>
                <a:gd name="T24" fmla="*/ 2147483647 w 165"/>
                <a:gd name="T25" fmla="*/ 0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233"/>
                <a:gd name="T53" fmla="*/ 165 w 165"/>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233">
                  <a:moveTo>
                    <a:pt x="165" y="25"/>
                  </a:moveTo>
                  <a:lnTo>
                    <a:pt x="160" y="87"/>
                  </a:lnTo>
                  <a:lnTo>
                    <a:pt x="139" y="98"/>
                  </a:lnTo>
                  <a:lnTo>
                    <a:pt x="140" y="215"/>
                  </a:lnTo>
                  <a:lnTo>
                    <a:pt x="125" y="233"/>
                  </a:lnTo>
                  <a:lnTo>
                    <a:pt x="105" y="226"/>
                  </a:lnTo>
                  <a:lnTo>
                    <a:pt x="104" y="203"/>
                  </a:lnTo>
                  <a:lnTo>
                    <a:pt x="92" y="223"/>
                  </a:lnTo>
                  <a:lnTo>
                    <a:pt x="64" y="190"/>
                  </a:lnTo>
                  <a:lnTo>
                    <a:pt x="47" y="95"/>
                  </a:lnTo>
                  <a:lnTo>
                    <a:pt x="30" y="78"/>
                  </a:lnTo>
                  <a:lnTo>
                    <a:pt x="0" y="17"/>
                  </a:lnTo>
                  <a:lnTo>
                    <a:pt x="25" y="0"/>
                  </a:lnTo>
                  <a:lnTo>
                    <a:pt x="42" y="15"/>
                  </a:lnTo>
                  <a:lnTo>
                    <a:pt x="117" y="2"/>
                  </a:lnTo>
                  <a:lnTo>
                    <a:pt x="16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8" name="Freeform 246">
              <a:extLst>
                <a:ext uri="{FF2B5EF4-FFF2-40B4-BE49-F238E27FC236}">
                  <a16:creationId xmlns:a16="http://schemas.microsoft.com/office/drawing/2014/main" id="{A5B2EE68-6DC5-4021-81C3-1F2C105684D8}"/>
                </a:ext>
              </a:extLst>
            </p:cNvPr>
            <p:cNvSpPr>
              <a:spLocks/>
            </p:cNvSpPr>
            <p:nvPr/>
          </p:nvSpPr>
          <p:spPr bwMode="auto">
            <a:xfrm>
              <a:off x="4827537" y="5002663"/>
              <a:ext cx="346339" cy="584930"/>
            </a:xfrm>
            <a:custGeom>
              <a:avLst/>
              <a:gdLst>
                <a:gd name="T0" fmla="*/ 2147483647 w 183"/>
                <a:gd name="T1" fmla="*/ 2147483647 h 309"/>
                <a:gd name="T2" fmla="*/ 2147483647 w 183"/>
                <a:gd name="T3" fmla="*/ 2147483647 h 309"/>
                <a:gd name="T4" fmla="*/ 2147483647 w 183"/>
                <a:gd name="T5" fmla="*/ 2147483647 h 309"/>
                <a:gd name="T6" fmla="*/ 2147483647 w 183"/>
                <a:gd name="T7" fmla="*/ 2147483647 h 309"/>
                <a:gd name="T8" fmla="*/ 2147483647 w 183"/>
                <a:gd name="T9" fmla="*/ 2147483647 h 309"/>
                <a:gd name="T10" fmla="*/ 2147483647 w 183"/>
                <a:gd name="T11" fmla="*/ 2147483647 h 309"/>
                <a:gd name="T12" fmla="*/ 2147483647 w 183"/>
                <a:gd name="T13" fmla="*/ 2147483647 h 309"/>
                <a:gd name="T14" fmla="*/ 2147483647 w 183"/>
                <a:gd name="T15" fmla="*/ 2147483647 h 309"/>
                <a:gd name="T16" fmla="*/ 2147483647 w 183"/>
                <a:gd name="T17" fmla="*/ 2147483647 h 309"/>
                <a:gd name="T18" fmla="*/ 2147483647 w 183"/>
                <a:gd name="T19" fmla="*/ 2147483647 h 309"/>
                <a:gd name="T20" fmla="*/ 2147483647 w 183"/>
                <a:gd name="T21" fmla="*/ 2147483647 h 309"/>
                <a:gd name="T22" fmla="*/ 2147483647 w 183"/>
                <a:gd name="T23" fmla="*/ 2147483647 h 309"/>
                <a:gd name="T24" fmla="*/ 2147483647 w 183"/>
                <a:gd name="T25" fmla="*/ 2147483647 h 309"/>
                <a:gd name="T26" fmla="*/ 2147483647 w 183"/>
                <a:gd name="T27" fmla="*/ 2147483647 h 309"/>
                <a:gd name="T28" fmla="*/ 2147483647 w 183"/>
                <a:gd name="T29" fmla="*/ 2147483647 h 309"/>
                <a:gd name="T30" fmla="*/ 2147483647 w 183"/>
                <a:gd name="T31" fmla="*/ 2147483647 h 309"/>
                <a:gd name="T32" fmla="*/ 2147483647 w 183"/>
                <a:gd name="T33" fmla="*/ 0 h 309"/>
                <a:gd name="T34" fmla="*/ 2147483647 w 183"/>
                <a:gd name="T35" fmla="*/ 2147483647 h 309"/>
                <a:gd name="T36" fmla="*/ 2147483647 w 183"/>
                <a:gd name="T37" fmla="*/ 2147483647 h 309"/>
                <a:gd name="T38" fmla="*/ 2147483647 w 183"/>
                <a:gd name="T39" fmla="*/ 2147483647 h 309"/>
                <a:gd name="T40" fmla="*/ 2147483647 w 183"/>
                <a:gd name="T41" fmla="*/ 2147483647 h 309"/>
                <a:gd name="T42" fmla="*/ 2147483647 w 183"/>
                <a:gd name="T43" fmla="*/ 2147483647 h 309"/>
                <a:gd name="T44" fmla="*/ 2147483647 w 183"/>
                <a:gd name="T45" fmla="*/ 2147483647 h 309"/>
                <a:gd name="T46" fmla="*/ 2147483647 w 183"/>
                <a:gd name="T47" fmla="*/ 2147483647 h 309"/>
                <a:gd name="T48" fmla="*/ 2147483647 w 183"/>
                <a:gd name="T49" fmla="*/ 2147483647 h 309"/>
                <a:gd name="T50" fmla="*/ 2147483647 w 183"/>
                <a:gd name="T51" fmla="*/ 2147483647 h 309"/>
                <a:gd name="T52" fmla="*/ 0 w 183"/>
                <a:gd name="T53" fmla="*/ 2147483647 h 309"/>
                <a:gd name="T54" fmla="*/ 2147483647 w 183"/>
                <a:gd name="T55" fmla="*/ 2147483647 h 309"/>
                <a:gd name="T56" fmla="*/ 2147483647 w 183"/>
                <a:gd name="T57" fmla="*/ 2147483647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3"/>
                <a:gd name="T88" fmla="*/ 0 h 309"/>
                <a:gd name="T89" fmla="*/ 183 w 183"/>
                <a:gd name="T90" fmla="*/ 309 h 3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3" h="309">
                  <a:moveTo>
                    <a:pt x="8" y="96"/>
                  </a:moveTo>
                  <a:lnTo>
                    <a:pt x="48" y="121"/>
                  </a:lnTo>
                  <a:lnTo>
                    <a:pt x="50" y="151"/>
                  </a:lnTo>
                  <a:lnTo>
                    <a:pt x="35" y="153"/>
                  </a:lnTo>
                  <a:lnTo>
                    <a:pt x="45" y="180"/>
                  </a:lnTo>
                  <a:lnTo>
                    <a:pt x="13" y="223"/>
                  </a:lnTo>
                  <a:lnTo>
                    <a:pt x="23" y="306"/>
                  </a:lnTo>
                  <a:lnTo>
                    <a:pt x="40" y="309"/>
                  </a:lnTo>
                  <a:lnTo>
                    <a:pt x="48" y="278"/>
                  </a:lnTo>
                  <a:lnTo>
                    <a:pt x="88" y="250"/>
                  </a:lnTo>
                  <a:lnTo>
                    <a:pt x="83" y="191"/>
                  </a:lnTo>
                  <a:lnTo>
                    <a:pt x="73" y="185"/>
                  </a:lnTo>
                  <a:lnTo>
                    <a:pt x="78" y="170"/>
                  </a:lnTo>
                  <a:lnTo>
                    <a:pt x="103" y="155"/>
                  </a:lnTo>
                  <a:lnTo>
                    <a:pt x="110" y="140"/>
                  </a:lnTo>
                  <a:lnTo>
                    <a:pt x="173" y="92"/>
                  </a:lnTo>
                  <a:lnTo>
                    <a:pt x="183" y="0"/>
                  </a:lnTo>
                  <a:lnTo>
                    <a:pt x="135" y="7"/>
                  </a:lnTo>
                  <a:lnTo>
                    <a:pt x="128" y="18"/>
                  </a:lnTo>
                  <a:lnTo>
                    <a:pt x="90" y="15"/>
                  </a:lnTo>
                  <a:lnTo>
                    <a:pt x="75" y="22"/>
                  </a:lnTo>
                  <a:lnTo>
                    <a:pt x="93" y="63"/>
                  </a:lnTo>
                  <a:lnTo>
                    <a:pt x="93" y="108"/>
                  </a:lnTo>
                  <a:lnTo>
                    <a:pt x="83" y="128"/>
                  </a:lnTo>
                  <a:lnTo>
                    <a:pt x="71" y="72"/>
                  </a:lnTo>
                  <a:lnTo>
                    <a:pt x="43" y="63"/>
                  </a:lnTo>
                  <a:lnTo>
                    <a:pt x="0" y="82"/>
                  </a:lnTo>
                  <a:lnTo>
                    <a:pt x="8"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9" name="Freeform 247">
              <a:extLst>
                <a:ext uri="{FF2B5EF4-FFF2-40B4-BE49-F238E27FC236}">
                  <a16:creationId xmlns:a16="http://schemas.microsoft.com/office/drawing/2014/main" id="{AD25AF28-05D8-4D06-87CB-2DA974610BDC}"/>
                </a:ext>
              </a:extLst>
            </p:cNvPr>
            <p:cNvSpPr>
              <a:spLocks/>
            </p:cNvSpPr>
            <p:nvPr/>
          </p:nvSpPr>
          <p:spPr bwMode="auto">
            <a:xfrm>
              <a:off x="4672347" y="5184388"/>
              <a:ext cx="249819" cy="240408"/>
            </a:xfrm>
            <a:custGeom>
              <a:avLst/>
              <a:gdLst>
                <a:gd name="T0" fmla="*/ 0 w 132"/>
                <a:gd name="T1" fmla="*/ 2147483647 h 127"/>
                <a:gd name="T2" fmla="*/ 2147483647 w 132"/>
                <a:gd name="T3" fmla="*/ 2147483647 h 127"/>
                <a:gd name="T4" fmla="*/ 2147483647 w 132"/>
                <a:gd name="T5" fmla="*/ 2147483647 h 127"/>
                <a:gd name="T6" fmla="*/ 2147483647 w 132"/>
                <a:gd name="T7" fmla="*/ 2147483647 h 127"/>
                <a:gd name="T8" fmla="*/ 2147483647 w 132"/>
                <a:gd name="T9" fmla="*/ 2147483647 h 127"/>
                <a:gd name="T10" fmla="*/ 2147483647 w 132"/>
                <a:gd name="T11" fmla="*/ 2147483647 h 127"/>
                <a:gd name="T12" fmla="*/ 2147483647 w 132"/>
                <a:gd name="T13" fmla="*/ 2147483647 h 127"/>
                <a:gd name="T14" fmla="*/ 2147483647 w 132"/>
                <a:gd name="T15" fmla="*/ 2147483647 h 127"/>
                <a:gd name="T16" fmla="*/ 2147483647 w 132"/>
                <a:gd name="T17" fmla="*/ 2147483647 h 127"/>
                <a:gd name="T18" fmla="*/ 2147483647 w 132"/>
                <a:gd name="T19" fmla="*/ 0 h 127"/>
                <a:gd name="T20" fmla="*/ 2147483647 w 132"/>
                <a:gd name="T21" fmla="*/ 0 h 127"/>
                <a:gd name="T22" fmla="*/ 2147483647 w 132"/>
                <a:gd name="T23" fmla="*/ 2147483647 h 127"/>
                <a:gd name="T24" fmla="*/ 0 w 132"/>
                <a:gd name="T25" fmla="*/ 2147483647 h 127"/>
                <a:gd name="T26" fmla="*/ 0 w 132"/>
                <a:gd name="T27" fmla="*/ 2147483647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
                <a:gd name="T43" fmla="*/ 0 h 127"/>
                <a:gd name="T44" fmla="*/ 132 w 132"/>
                <a:gd name="T45" fmla="*/ 127 h 1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 h="127">
                  <a:moveTo>
                    <a:pt x="0" y="44"/>
                  </a:moveTo>
                  <a:lnTo>
                    <a:pt x="17" y="90"/>
                  </a:lnTo>
                  <a:lnTo>
                    <a:pt x="33" y="90"/>
                  </a:lnTo>
                  <a:lnTo>
                    <a:pt x="37" y="105"/>
                  </a:lnTo>
                  <a:lnTo>
                    <a:pt x="95" y="127"/>
                  </a:lnTo>
                  <a:lnTo>
                    <a:pt x="127" y="84"/>
                  </a:lnTo>
                  <a:lnTo>
                    <a:pt x="117" y="57"/>
                  </a:lnTo>
                  <a:lnTo>
                    <a:pt x="132" y="55"/>
                  </a:lnTo>
                  <a:lnTo>
                    <a:pt x="130" y="25"/>
                  </a:lnTo>
                  <a:lnTo>
                    <a:pt x="90" y="0"/>
                  </a:lnTo>
                  <a:lnTo>
                    <a:pt x="72" y="0"/>
                  </a:lnTo>
                  <a:lnTo>
                    <a:pt x="33" y="44"/>
                  </a:lnTo>
                  <a:lnTo>
                    <a:pt x="0" y="4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0" name="Freeform 248">
              <a:extLst>
                <a:ext uri="{FF2B5EF4-FFF2-40B4-BE49-F238E27FC236}">
                  <a16:creationId xmlns:a16="http://schemas.microsoft.com/office/drawing/2014/main" id="{A1C78C02-EAAF-48A5-BA62-1C540DDB7766}"/>
                </a:ext>
              </a:extLst>
            </p:cNvPr>
            <p:cNvSpPr>
              <a:spLocks/>
            </p:cNvSpPr>
            <p:nvPr/>
          </p:nvSpPr>
          <p:spPr bwMode="auto">
            <a:xfrm>
              <a:off x="4488770" y="5248752"/>
              <a:ext cx="302811" cy="342629"/>
            </a:xfrm>
            <a:custGeom>
              <a:avLst/>
              <a:gdLst>
                <a:gd name="T0" fmla="*/ 0 w 160"/>
                <a:gd name="T1" fmla="*/ 2147483647 h 181"/>
                <a:gd name="T2" fmla="*/ 2147483647 w 160"/>
                <a:gd name="T3" fmla="*/ 2147483647 h 181"/>
                <a:gd name="T4" fmla="*/ 2147483647 w 160"/>
                <a:gd name="T5" fmla="*/ 2147483647 h 181"/>
                <a:gd name="T6" fmla="*/ 2147483647 w 160"/>
                <a:gd name="T7" fmla="*/ 2147483647 h 181"/>
                <a:gd name="T8" fmla="*/ 2147483647 w 160"/>
                <a:gd name="T9" fmla="*/ 2147483647 h 181"/>
                <a:gd name="T10" fmla="*/ 2147483647 w 160"/>
                <a:gd name="T11" fmla="*/ 2147483647 h 181"/>
                <a:gd name="T12" fmla="*/ 2147483647 w 160"/>
                <a:gd name="T13" fmla="*/ 2147483647 h 181"/>
                <a:gd name="T14" fmla="*/ 2147483647 w 160"/>
                <a:gd name="T15" fmla="*/ 2147483647 h 181"/>
                <a:gd name="T16" fmla="*/ 2147483647 w 160"/>
                <a:gd name="T17" fmla="*/ 2147483647 h 181"/>
                <a:gd name="T18" fmla="*/ 2147483647 w 160"/>
                <a:gd name="T19" fmla="*/ 2147483647 h 181"/>
                <a:gd name="T20" fmla="*/ 2147483647 w 160"/>
                <a:gd name="T21" fmla="*/ 2147483647 h 181"/>
                <a:gd name="T22" fmla="*/ 2147483647 w 160"/>
                <a:gd name="T23" fmla="*/ 2147483647 h 181"/>
                <a:gd name="T24" fmla="*/ 2147483647 w 160"/>
                <a:gd name="T25" fmla="*/ 0 h 181"/>
                <a:gd name="T26" fmla="*/ 2147483647 w 160"/>
                <a:gd name="T27" fmla="*/ 2147483647 h 181"/>
                <a:gd name="T28" fmla="*/ 2147483647 w 160"/>
                <a:gd name="T29" fmla="*/ 2147483647 h 181"/>
                <a:gd name="T30" fmla="*/ 0 w 160"/>
                <a:gd name="T31" fmla="*/ 2147483647 h 181"/>
                <a:gd name="T32" fmla="*/ 0 w 160"/>
                <a:gd name="T33" fmla="*/ 2147483647 h 181"/>
                <a:gd name="T34" fmla="*/ 0 w 160"/>
                <a:gd name="T35" fmla="*/ 2147483647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81"/>
                <a:gd name="T56" fmla="*/ 160 w 160"/>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81">
                  <a:moveTo>
                    <a:pt x="0" y="168"/>
                  </a:moveTo>
                  <a:lnTo>
                    <a:pt x="12" y="181"/>
                  </a:lnTo>
                  <a:lnTo>
                    <a:pt x="35" y="173"/>
                  </a:lnTo>
                  <a:lnTo>
                    <a:pt x="57" y="148"/>
                  </a:lnTo>
                  <a:lnTo>
                    <a:pt x="90" y="158"/>
                  </a:lnTo>
                  <a:lnTo>
                    <a:pt x="102" y="148"/>
                  </a:lnTo>
                  <a:lnTo>
                    <a:pt x="97" y="131"/>
                  </a:lnTo>
                  <a:lnTo>
                    <a:pt x="160" y="80"/>
                  </a:lnTo>
                  <a:lnTo>
                    <a:pt x="135" y="71"/>
                  </a:lnTo>
                  <a:lnTo>
                    <a:pt x="130" y="56"/>
                  </a:lnTo>
                  <a:lnTo>
                    <a:pt x="114" y="56"/>
                  </a:lnTo>
                  <a:lnTo>
                    <a:pt x="97" y="10"/>
                  </a:lnTo>
                  <a:lnTo>
                    <a:pt x="80" y="0"/>
                  </a:lnTo>
                  <a:lnTo>
                    <a:pt x="25" y="18"/>
                  </a:lnTo>
                  <a:lnTo>
                    <a:pt x="20" y="80"/>
                  </a:lnTo>
                  <a:lnTo>
                    <a:pt x="0" y="91"/>
                  </a:lnTo>
                  <a:lnTo>
                    <a:pt x="0" y="16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1" name="Freeform 249">
              <a:extLst>
                <a:ext uri="{FF2B5EF4-FFF2-40B4-BE49-F238E27FC236}">
                  <a16:creationId xmlns:a16="http://schemas.microsoft.com/office/drawing/2014/main" id="{1F945DC1-FFA3-43E0-8122-1AE279401F6A}"/>
                </a:ext>
              </a:extLst>
            </p:cNvPr>
            <p:cNvSpPr>
              <a:spLocks/>
            </p:cNvSpPr>
            <p:nvPr/>
          </p:nvSpPr>
          <p:spPr bwMode="auto">
            <a:xfrm>
              <a:off x="4394141" y="5400188"/>
              <a:ext cx="505316" cy="494065"/>
            </a:xfrm>
            <a:custGeom>
              <a:avLst/>
              <a:gdLst>
                <a:gd name="T0" fmla="*/ 0 w 267"/>
                <a:gd name="T1" fmla="*/ 2147483647 h 261"/>
                <a:gd name="T2" fmla="*/ 2147483647 w 267"/>
                <a:gd name="T3" fmla="*/ 2147483647 h 261"/>
                <a:gd name="T4" fmla="*/ 2147483647 w 267"/>
                <a:gd name="T5" fmla="*/ 2147483647 h 261"/>
                <a:gd name="T6" fmla="*/ 2147483647 w 267"/>
                <a:gd name="T7" fmla="*/ 2147483647 h 261"/>
                <a:gd name="T8" fmla="*/ 2147483647 w 267"/>
                <a:gd name="T9" fmla="*/ 2147483647 h 261"/>
                <a:gd name="T10" fmla="*/ 2147483647 w 267"/>
                <a:gd name="T11" fmla="*/ 2147483647 h 261"/>
                <a:gd name="T12" fmla="*/ 2147483647 w 267"/>
                <a:gd name="T13" fmla="*/ 2147483647 h 261"/>
                <a:gd name="T14" fmla="*/ 2147483647 w 267"/>
                <a:gd name="T15" fmla="*/ 2147483647 h 261"/>
                <a:gd name="T16" fmla="*/ 2147483647 w 267"/>
                <a:gd name="T17" fmla="*/ 2147483647 h 261"/>
                <a:gd name="T18" fmla="*/ 2147483647 w 267"/>
                <a:gd name="T19" fmla="*/ 2147483647 h 261"/>
                <a:gd name="T20" fmla="*/ 2147483647 w 267"/>
                <a:gd name="T21" fmla="*/ 2147483647 h 261"/>
                <a:gd name="T22" fmla="*/ 2147483647 w 267"/>
                <a:gd name="T23" fmla="*/ 2147483647 h 261"/>
                <a:gd name="T24" fmla="*/ 2147483647 w 267"/>
                <a:gd name="T25" fmla="*/ 2147483647 h 261"/>
                <a:gd name="T26" fmla="*/ 2147483647 w 267"/>
                <a:gd name="T27" fmla="*/ 2147483647 h 261"/>
                <a:gd name="T28" fmla="*/ 2147483647 w 267"/>
                <a:gd name="T29" fmla="*/ 2147483647 h 261"/>
                <a:gd name="T30" fmla="*/ 2147483647 w 267"/>
                <a:gd name="T31" fmla="*/ 2147483647 h 261"/>
                <a:gd name="T32" fmla="*/ 2147483647 w 267"/>
                <a:gd name="T33" fmla="*/ 2147483647 h 261"/>
                <a:gd name="T34" fmla="*/ 2147483647 w 267"/>
                <a:gd name="T35" fmla="*/ 2147483647 h 261"/>
                <a:gd name="T36" fmla="*/ 2147483647 w 267"/>
                <a:gd name="T37" fmla="*/ 0 h 261"/>
                <a:gd name="T38" fmla="*/ 2147483647 w 267"/>
                <a:gd name="T39" fmla="*/ 2147483647 h 261"/>
                <a:gd name="T40" fmla="*/ 2147483647 w 267"/>
                <a:gd name="T41" fmla="*/ 2147483647 h 261"/>
                <a:gd name="T42" fmla="*/ 2147483647 w 267"/>
                <a:gd name="T43" fmla="*/ 2147483647 h 261"/>
                <a:gd name="T44" fmla="*/ 2147483647 w 267"/>
                <a:gd name="T45" fmla="*/ 2147483647 h 261"/>
                <a:gd name="T46" fmla="*/ 2147483647 w 267"/>
                <a:gd name="T47" fmla="*/ 2147483647 h 261"/>
                <a:gd name="T48" fmla="*/ 2147483647 w 267"/>
                <a:gd name="T49" fmla="*/ 2147483647 h 261"/>
                <a:gd name="T50" fmla="*/ 2147483647 w 267"/>
                <a:gd name="T51" fmla="*/ 2147483647 h 261"/>
                <a:gd name="T52" fmla="*/ 2147483647 w 267"/>
                <a:gd name="T53" fmla="*/ 2147483647 h 261"/>
                <a:gd name="T54" fmla="*/ 2147483647 w 267"/>
                <a:gd name="T55" fmla="*/ 2147483647 h 261"/>
                <a:gd name="T56" fmla="*/ 2147483647 w 267"/>
                <a:gd name="T57" fmla="*/ 2147483647 h 261"/>
                <a:gd name="T58" fmla="*/ 2147483647 w 267"/>
                <a:gd name="T59" fmla="*/ 2147483647 h 261"/>
                <a:gd name="T60" fmla="*/ 0 w 267"/>
                <a:gd name="T61" fmla="*/ 2147483647 h 261"/>
                <a:gd name="T62" fmla="*/ 0 w 267"/>
                <a:gd name="T63" fmla="*/ 2147483647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261"/>
                <a:gd name="T98" fmla="*/ 267 w 267"/>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261">
                  <a:moveTo>
                    <a:pt x="0" y="134"/>
                  </a:moveTo>
                  <a:lnTo>
                    <a:pt x="30" y="191"/>
                  </a:lnTo>
                  <a:lnTo>
                    <a:pt x="24" y="223"/>
                  </a:lnTo>
                  <a:lnTo>
                    <a:pt x="35" y="254"/>
                  </a:lnTo>
                  <a:lnTo>
                    <a:pt x="55" y="261"/>
                  </a:lnTo>
                  <a:lnTo>
                    <a:pt x="82" y="244"/>
                  </a:lnTo>
                  <a:lnTo>
                    <a:pt x="114" y="241"/>
                  </a:lnTo>
                  <a:lnTo>
                    <a:pt x="162" y="219"/>
                  </a:lnTo>
                  <a:lnTo>
                    <a:pt x="205" y="194"/>
                  </a:lnTo>
                  <a:lnTo>
                    <a:pt x="262" y="116"/>
                  </a:lnTo>
                  <a:lnTo>
                    <a:pt x="267" y="99"/>
                  </a:lnTo>
                  <a:lnTo>
                    <a:pt x="252" y="96"/>
                  </a:lnTo>
                  <a:lnTo>
                    <a:pt x="235" y="111"/>
                  </a:lnTo>
                  <a:lnTo>
                    <a:pt x="222" y="109"/>
                  </a:lnTo>
                  <a:lnTo>
                    <a:pt x="229" y="89"/>
                  </a:lnTo>
                  <a:lnTo>
                    <a:pt x="232" y="81"/>
                  </a:lnTo>
                  <a:lnTo>
                    <a:pt x="250" y="81"/>
                  </a:lnTo>
                  <a:lnTo>
                    <a:pt x="242" y="13"/>
                  </a:lnTo>
                  <a:lnTo>
                    <a:pt x="207" y="0"/>
                  </a:lnTo>
                  <a:lnTo>
                    <a:pt x="147" y="46"/>
                  </a:lnTo>
                  <a:lnTo>
                    <a:pt x="152" y="68"/>
                  </a:lnTo>
                  <a:lnTo>
                    <a:pt x="140" y="78"/>
                  </a:lnTo>
                  <a:lnTo>
                    <a:pt x="107" y="68"/>
                  </a:lnTo>
                  <a:lnTo>
                    <a:pt x="89" y="89"/>
                  </a:lnTo>
                  <a:lnTo>
                    <a:pt x="64" y="101"/>
                  </a:lnTo>
                  <a:lnTo>
                    <a:pt x="50" y="88"/>
                  </a:lnTo>
                  <a:lnTo>
                    <a:pt x="50" y="128"/>
                  </a:lnTo>
                  <a:lnTo>
                    <a:pt x="35" y="146"/>
                  </a:lnTo>
                  <a:lnTo>
                    <a:pt x="19" y="139"/>
                  </a:lnTo>
                  <a:lnTo>
                    <a:pt x="14" y="116"/>
                  </a:lnTo>
                  <a:lnTo>
                    <a:pt x="0" y="13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2" name="Freeform 250">
              <a:extLst>
                <a:ext uri="{FF2B5EF4-FFF2-40B4-BE49-F238E27FC236}">
                  <a16:creationId xmlns:a16="http://schemas.microsoft.com/office/drawing/2014/main" id="{80383851-DE98-431F-BB50-E35612B74350}"/>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3" name="Freeform 251">
              <a:extLst>
                <a:ext uri="{FF2B5EF4-FFF2-40B4-BE49-F238E27FC236}">
                  <a16:creationId xmlns:a16="http://schemas.microsoft.com/office/drawing/2014/main" id="{5F453A06-5A08-44C9-8532-FEB00AB2631E}"/>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4" name="Freeform 252">
              <a:extLst>
                <a:ext uri="{FF2B5EF4-FFF2-40B4-BE49-F238E27FC236}">
                  <a16:creationId xmlns:a16="http://schemas.microsoft.com/office/drawing/2014/main" id="{4EDAD17A-9ECD-4994-A7A7-F9EE962AF194}"/>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5" name="Freeform 253">
              <a:extLst>
                <a:ext uri="{FF2B5EF4-FFF2-40B4-BE49-F238E27FC236}">
                  <a16:creationId xmlns:a16="http://schemas.microsoft.com/office/drawing/2014/main" id="{C01FDCD2-3C8C-447C-BD01-869DC12C2495}"/>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6" name="Freeform 254">
              <a:extLst>
                <a:ext uri="{FF2B5EF4-FFF2-40B4-BE49-F238E27FC236}">
                  <a16:creationId xmlns:a16="http://schemas.microsoft.com/office/drawing/2014/main" id="{A826B8D0-A531-4271-BB44-FD002340B628}"/>
                </a:ext>
              </a:extLst>
            </p:cNvPr>
            <p:cNvSpPr>
              <a:spLocks/>
            </p:cNvSpPr>
            <p:nvPr/>
          </p:nvSpPr>
          <p:spPr bwMode="auto">
            <a:xfrm>
              <a:off x="5236332" y="5036737"/>
              <a:ext cx="261175" cy="478923"/>
            </a:xfrm>
            <a:custGeom>
              <a:avLst/>
              <a:gdLst>
                <a:gd name="T0" fmla="*/ 2147483647 w 138"/>
                <a:gd name="T1" fmla="*/ 2147483647 h 253"/>
                <a:gd name="T2" fmla="*/ 2147483647 w 138"/>
                <a:gd name="T3" fmla="*/ 2147483647 h 253"/>
                <a:gd name="T4" fmla="*/ 0 w 138"/>
                <a:gd name="T5" fmla="*/ 2147483647 h 253"/>
                <a:gd name="T6" fmla="*/ 2147483647 w 138"/>
                <a:gd name="T7" fmla="*/ 2147483647 h 253"/>
                <a:gd name="T8" fmla="*/ 2147483647 w 138"/>
                <a:gd name="T9" fmla="*/ 2147483647 h 253"/>
                <a:gd name="T10" fmla="*/ 2147483647 w 138"/>
                <a:gd name="T11" fmla="*/ 2147483647 h 253"/>
                <a:gd name="T12" fmla="*/ 2147483647 w 138"/>
                <a:gd name="T13" fmla="*/ 2147483647 h 253"/>
                <a:gd name="T14" fmla="*/ 2147483647 w 138"/>
                <a:gd name="T15" fmla="*/ 2147483647 h 253"/>
                <a:gd name="T16" fmla="*/ 2147483647 w 138"/>
                <a:gd name="T17" fmla="*/ 2147483647 h 253"/>
                <a:gd name="T18" fmla="*/ 2147483647 w 138"/>
                <a:gd name="T19" fmla="*/ 2147483647 h 253"/>
                <a:gd name="T20" fmla="*/ 2147483647 w 138"/>
                <a:gd name="T21" fmla="*/ 2147483647 h 253"/>
                <a:gd name="T22" fmla="*/ 2147483647 w 138"/>
                <a:gd name="T23" fmla="*/ 2147483647 h 253"/>
                <a:gd name="T24" fmla="*/ 2147483647 w 138"/>
                <a:gd name="T25" fmla="*/ 2147483647 h 253"/>
                <a:gd name="T26" fmla="*/ 2147483647 w 138"/>
                <a:gd name="T27" fmla="*/ 2147483647 h 253"/>
                <a:gd name="T28" fmla="*/ 2147483647 w 138"/>
                <a:gd name="T29" fmla="*/ 2147483647 h 253"/>
                <a:gd name="T30" fmla="*/ 2147483647 w 138"/>
                <a:gd name="T31" fmla="*/ 2147483647 h 253"/>
                <a:gd name="T32" fmla="*/ 2147483647 w 138"/>
                <a:gd name="T33" fmla="*/ 2147483647 h 253"/>
                <a:gd name="T34" fmla="*/ 2147483647 w 138"/>
                <a:gd name="T35" fmla="*/ 2147483647 h 253"/>
                <a:gd name="T36" fmla="*/ 2147483647 w 138"/>
                <a:gd name="T37" fmla="*/ 2147483647 h 253"/>
                <a:gd name="T38" fmla="*/ 2147483647 w 138"/>
                <a:gd name="T39" fmla="*/ 2147483647 h 253"/>
                <a:gd name="T40" fmla="*/ 2147483647 w 138"/>
                <a:gd name="T41" fmla="*/ 0 h 253"/>
                <a:gd name="T42" fmla="*/ 2147483647 w 138"/>
                <a:gd name="T43" fmla="*/ 2147483647 h 253"/>
                <a:gd name="T44" fmla="*/ 2147483647 w 138"/>
                <a:gd name="T45" fmla="*/ 2147483647 h 253"/>
                <a:gd name="T46" fmla="*/ 2147483647 w 138"/>
                <a:gd name="T47" fmla="*/ 2147483647 h 253"/>
                <a:gd name="T48" fmla="*/ 2147483647 w 138"/>
                <a:gd name="T49" fmla="*/ 2147483647 h 253"/>
                <a:gd name="T50" fmla="*/ 2147483647 w 138"/>
                <a:gd name="T51" fmla="*/ 2147483647 h 253"/>
                <a:gd name="T52" fmla="*/ 2147483647 w 138"/>
                <a:gd name="T53" fmla="*/ 2147483647 h 253"/>
                <a:gd name="T54" fmla="*/ 2147483647 w 138"/>
                <a:gd name="T55" fmla="*/ 2147483647 h 2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253"/>
                <a:gd name="T86" fmla="*/ 138 w 138"/>
                <a:gd name="T87" fmla="*/ 253 h 2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253">
                  <a:moveTo>
                    <a:pt x="23" y="102"/>
                  </a:moveTo>
                  <a:lnTo>
                    <a:pt x="27" y="142"/>
                  </a:lnTo>
                  <a:lnTo>
                    <a:pt x="0" y="187"/>
                  </a:lnTo>
                  <a:lnTo>
                    <a:pt x="4" y="193"/>
                  </a:lnTo>
                  <a:lnTo>
                    <a:pt x="7" y="243"/>
                  </a:lnTo>
                  <a:lnTo>
                    <a:pt x="27" y="253"/>
                  </a:lnTo>
                  <a:lnTo>
                    <a:pt x="42" y="243"/>
                  </a:lnTo>
                  <a:lnTo>
                    <a:pt x="60" y="247"/>
                  </a:lnTo>
                  <a:lnTo>
                    <a:pt x="77" y="218"/>
                  </a:lnTo>
                  <a:lnTo>
                    <a:pt x="80" y="200"/>
                  </a:lnTo>
                  <a:lnTo>
                    <a:pt x="115" y="117"/>
                  </a:lnTo>
                  <a:lnTo>
                    <a:pt x="115" y="98"/>
                  </a:lnTo>
                  <a:lnTo>
                    <a:pt x="122" y="95"/>
                  </a:lnTo>
                  <a:lnTo>
                    <a:pt x="118" y="57"/>
                  </a:lnTo>
                  <a:lnTo>
                    <a:pt x="127" y="67"/>
                  </a:lnTo>
                  <a:lnTo>
                    <a:pt x="132" y="87"/>
                  </a:lnTo>
                  <a:lnTo>
                    <a:pt x="135" y="82"/>
                  </a:lnTo>
                  <a:lnTo>
                    <a:pt x="138" y="54"/>
                  </a:lnTo>
                  <a:lnTo>
                    <a:pt x="132" y="30"/>
                  </a:lnTo>
                  <a:lnTo>
                    <a:pt x="123" y="12"/>
                  </a:lnTo>
                  <a:lnTo>
                    <a:pt x="115" y="0"/>
                  </a:lnTo>
                  <a:lnTo>
                    <a:pt x="82" y="67"/>
                  </a:lnTo>
                  <a:lnTo>
                    <a:pt x="67" y="65"/>
                  </a:lnTo>
                  <a:lnTo>
                    <a:pt x="63" y="80"/>
                  </a:lnTo>
                  <a:lnTo>
                    <a:pt x="52" y="77"/>
                  </a:lnTo>
                  <a:lnTo>
                    <a:pt x="30" y="93"/>
                  </a:lnTo>
                  <a:lnTo>
                    <a:pt x="23" y="10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7" name="Freeform 255">
              <a:extLst>
                <a:ext uri="{FF2B5EF4-FFF2-40B4-BE49-F238E27FC236}">
                  <a16:creationId xmlns:a16="http://schemas.microsoft.com/office/drawing/2014/main" id="{B87877F2-32FD-43C5-8024-454CF32F7141}"/>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8" name="Freeform 256">
              <a:extLst>
                <a:ext uri="{FF2B5EF4-FFF2-40B4-BE49-F238E27FC236}">
                  <a16:creationId xmlns:a16="http://schemas.microsoft.com/office/drawing/2014/main" id="{330C9562-E551-4BFE-A1B1-33EAEA3C41AE}"/>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9" name="Freeform 257">
              <a:extLst>
                <a:ext uri="{FF2B5EF4-FFF2-40B4-BE49-F238E27FC236}">
                  <a16:creationId xmlns:a16="http://schemas.microsoft.com/office/drawing/2014/main" id="{A45CFC95-6D40-4150-8C1D-3F03ADA4CCE0}"/>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0" name="Freeform 258">
              <a:extLst>
                <a:ext uri="{FF2B5EF4-FFF2-40B4-BE49-F238E27FC236}">
                  <a16:creationId xmlns:a16="http://schemas.microsoft.com/office/drawing/2014/main" id="{5590FF37-1E90-401F-8DB2-77437F9A96AF}"/>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1" name="Freeform 259">
              <a:extLst>
                <a:ext uri="{FF2B5EF4-FFF2-40B4-BE49-F238E27FC236}">
                  <a16:creationId xmlns:a16="http://schemas.microsoft.com/office/drawing/2014/main" id="{4AB26AFE-2568-4824-B906-6072553CAA67}"/>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2" name="Freeform 260">
              <a:extLst>
                <a:ext uri="{FF2B5EF4-FFF2-40B4-BE49-F238E27FC236}">
                  <a16:creationId xmlns:a16="http://schemas.microsoft.com/office/drawing/2014/main" id="{ADEBB3FB-006D-4F66-A964-BB030CA71261}"/>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3" name="Freeform 261">
              <a:extLst>
                <a:ext uri="{FF2B5EF4-FFF2-40B4-BE49-F238E27FC236}">
                  <a16:creationId xmlns:a16="http://schemas.microsoft.com/office/drawing/2014/main" id="{1AFC1D44-1FEB-41A1-91C4-2DC83A8782E6}"/>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4" name="Freeform 262">
              <a:extLst>
                <a:ext uri="{FF2B5EF4-FFF2-40B4-BE49-F238E27FC236}">
                  <a16:creationId xmlns:a16="http://schemas.microsoft.com/office/drawing/2014/main" id="{0C913497-A30A-49A1-A1D2-7B5806DAF961}"/>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5" name="Freeform 263">
              <a:extLst>
                <a:ext uri="{FF2B5EF4-FFF2-40B4-BE49-F238E27FC236}">
                  <a16:creationId xmlns:a16="http://schemas.microsoft.com/office/drawing/2014/main" id="{9131E038-D3BD-4B61-8239-5B41EFFCEFB5}"/>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6" name="Freeform 264">
              <a:extLst>
                <a:ext uri="{FF2B5EF4-FFF2-40B4-BE49-F238E27FC236}">
                  <a16:creationId xmlns:a16="http://schemas.microsoft.com/office/drawing/2014/main" id="{3DBCD159-06E9-484E-90E9-64F407FB6299}"/>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7" name="Freeform 266">
              <a:extLst>
                <a:ext uri="{FF2B5EF4-FFF2-40B4-BE49-F238E27FC236}">
                  <a16:creationId xmlns:a16="http://schemas.microsoft.com/office/drawing/2014/main" id="{D0A6E816-CF2D-4869-A019-A71253C1D50A}"/>
                </a:ext>
              </a:extLst>
            </p:cNvPr>
            <p:cNvSpPr>
              <a:spLocks/>
            </p:cNvSpPr>
            <p:nvPr/>
          </p:nvSpPr>
          <p:spPr bwMode="auto">
            <a:xfrm>
              <a:off x="3751614" y="2488470"/>
              <a:ext cx="119233" cy="153332"/>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2147483647 w 63"/>
                <a:gd name="T13" fmla="*/ 2147483647 h 81"/>
                <a:gd name="T14" fmla="*/ 2147483647 w 63"/>
                <a:gd name="T15" fmla="*/ 2147483647 h 81"/>
                <a:gd name="T16" fmla="*/ 2147483647 w 63"/>
                <a:gd name="T17" fmla="*/ 2147483647 h 81"/>
                <a:gd name="T18" fmla="*/ 2147483647 w 63"/>
                <a:gd name="T19" fmla="*/ 2147483647 h 81"/>
                <a:gd name="T20" fmla="*/ 2147483647 w 63"/>
                <a:gd name="T21" fmla="*/ 2147483647 h 81"/>
                <a:gd name="T22" fmla="*/ 2147483647 w 63"/>
                <a:gd name="T23" fmla="*/ 2147483647 h 81"/>
                <a:gd name="T24" fmla="*/ 0 w 63"/>
                <a:gd name="T25" fmla="*/ 2147483647 h 81"/>
                <a:gd name="T26" fmla="*/ 2147483647 w 63"/>
                <a:gd name="T27" fmla="*/ 2147483647 h 81"/>
                <a:gd name="T28" fmla="*/ 2147483647 w 63"/>
                <a:gd name="T29" fmla="*/ 2147483647 h 81"/>
                <a:gd name="T30" fmla="*/ 2147483647 w 63"/>
                <a:gd name="T31" fmla="*/ 2147483647 h 81"/>
                <a:gd name="T32" fmla="*/ 2147483647 w 63"/>
                <a:gd name="T33" fmla="*/ 2147483647 h 81"/>
                <a:gd name="T34" fmla="*/ 2147483647 w 63"/>
                <a:gd name="T35" fmla="*/ 2147483647 h 81"/>
                <a:gd name="T36" fmla="*/ 2147483647 w 63"/>
                <a:gd name="T37" fmla="*/ 2147483647 h 81"/>
                <a:gd name="T38" fmla="*/ 2147483647 w 63"/>
                <a:gd name="T39" fmla="*/ 2147483647 h 81"/>
                <a:gd name="T40" fmla="*/ 2147483647 w 63"/>
                <a:gd name="T41" fmla="*/ 2147483647 h 81"/>
                <a:gd name="T42" fmla="*/ 2147483647 w 63"/>
                <a:gd name="T43" fmla="*/ 2147483647 h 81"/>
                <a:gd name="T44" fmla="*/ 2147483647 w 63"/>
                <a:gd name="T45" fmla="*/ 2147483647 h 81"/>
                <a:gd name="T46" fmla="*/ 2147483647 w 63"/>
                <a:gd name="T47" fmla="*/ 2147483647 h 81"/>
                <a:gd name="T48" fmla="*/ 2147483647 w 63"/>
                <a:gd name="T49" fmla="*/ 2147483647 h 81"/>
                <a:gd name="T50" fmla="*/ 2147483647 w 63"/>
                <a:gd name="T51" fmla="*/ 2147483647 h 81"/>
                <a:gd name="T52" fmla="*/ 2147483647 w 63"/>
                <a:gd name="T53" fmla="*/ 2147483647 h 81"/>
                <a:gd name="T54" fmla="*/ 2147483647 w 63"/>
                <a:gd name="T55" fmla="*/ 2147483647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53" y="3"/>
                  </a:moveTo>
                  <a:lnTo>
                    <a:pt x="53" y="0"/>
                  </a:lnTo>
                  <a:lnTo>
                    <a:pt x="42" y="6"/>
                  </a:lnTo>
                  <a:lnTo>
                    <a:pt x="33" y="8"/>
                  </a:lnTo>
                  <a:lnTo>
                    <a:pt x="23" y="11"/>
                  </a:lnTo>
                  <a:lnTo>
                    <a:pt x="32" y="20"/>
                  </a:lnTo>
                  <a:lnTo>
                    <a:pt x="18" y="18"/>
                  </a:lnTo>
                  <a:lnTo>
                    <a:pt x="13" y="23"/>
                  </a:lnTo>
                  <a:lnTo>
                    <a:pt x="17" y="35"/>
                  </a:lnTo>
                  <a:lnTo>
                    <a:pt x="12" y="36"/>
                  </a:lnTo>
                  <a:lnTo>
                    <a:pt x="12" y="40"/>
                  </a:lnTo>
                  <a:lnTo>
                    <a:pt x="18" y="48"/>
                  </a:lnTo>
                  <a:lnTo>
                    <a:pt x="0" y="65"/>
                  </a:lnTo>
                  <a:lnTo>
                    <a:pt x="13" y="78"/>
                  </a:lnTo>
                  <a:lnTo>
                    <a:pt x="32" y="81"/>
                  </a:lnTo>
                  <a:lnTo>
                    <a:pt x="43" y="66"/>
                  </a:lnTo>
                  <a:lnTo>
                    <a:pt x="53" y="78"/>
                  </a:lnTo>
                  <a:lnTo>
                    <a:pt x="60" y="71"/>
                  </a:lnTo>
                  <a:lnTo>
                    <a:pt x="57" y="55"/>
                  </a:lnTo>
                  <a:lnTo>
                    <a:pt x="62" y="50"/>
                  </a:lnTo>
                  <a:lnTo>
                    <a:pt x="63" y="36"/>
                  </a:lnTo>
                  <a:lnTo>
                    <a:pt x="60" y="38"/>
                  </a:lnTo>
                  <a:lnTo>
                    <a:pt x="47" y="30"/>
                  </a:lnTo>
                  <a:lnTo>
                    <a:pt x="43" y="31"/>
                  </a:lnTo>
                  <a:lnTo>
                    <a:pt x="38" y="26"/>
                  </a:lnTo>
                  <a:lnTo>
                    <a:pt x="43" y="13"/>
                  </a:lnTo>
                  <a:lnTo>
                    <a:pt x="53"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8" name="Freeform 267">
              <a:extLst>
                <a:ext uri="{FF2B5EF4-FFF2-40B4-BE49-F238E27FC236}">
                  <a16:creationId xmlns:a16="http://schemas.microsoft.com/office/drawing/2014/main" id="{DF945AFE-A37C-43C6-9E0A-E9EBEA49F35F}"/>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9" name="Freeform 268">
              <a:extLst>
                <a:ext uri="{FF2B5EF4-FFF2-40B4-BE49-F238E27FC236}">
                  <a16:creationId xmlns:a16="http://schemas.microsoft.com/office/drawing/2014/main" id="{835D1AA4-4FE4-4856-8CE5-778B7AD06B39}"/>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0" name="Freeform 269">
              <a:extLst>
                <a:ext uri="{FF2B5EF4-FFF2-40B4-BE49-F238E27FC236}">
                  <a16:creationId xmlns:a16="http://schemas.microsoft.com/office/drawing/2014/main" id="{3E6C51F4-0807-495A-8157-E902EA6D5000}"/>
                </a:ext>
              </a:extLst>
            </p:cNvPr>
            <p:cNvSpPr>
              <a:spLocks/>
            </p:cNvSpPr>
            <p:nvPr/>
          </p:nvSpPr>
          <p:spPr bwMode="auto">
            <a:xfrm>
              <a:off x="3875575" y="2498252"/>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1" name="Freeform 270">
              <a:extLst>
                <a:ext uri="{FF2B5EF4-FFF2-40B4-BE49-F238E27FC236}">
                  <a16:creationId xmlns:a16="http://schemas.microsoft.com/office/drawing/2014/main" id="{0F6735C3-68C2-4C13-8F0E-074DD1300B75}"/>
                </a:ext>
              </a:extLst>
            </p:cNvPr>
            <p:cNvSpPr>
              <a:spLocks/>
            </p:cNvSpPr>
            <p:nvPr/>
          </p:nvSpPr>
          <p:spPr bwMode="auto">
            <a:xfrm>
              <a:off x="3879360" y="2503444"/>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2" name="Freeform 271">
              <a:extLst>
                <a:ext uri="{FF2B5EF4-FFF2-40B4-BE49-F238E27FC236}">
                  <a16:creationId xmlns:a16="http://schemas.microsoft.com/office/drawing/2014/main" id="{4CAED165-F4C8-41F3-A698-5C92DA2BBE5D}"/>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3" name="Freeform 272">
              <a:extLst>
                <a:ext uri="{FF2B5EF4-FFF2-40B4-BE49-F238E27FC236}">
                  <a16:creationId xmlns:a16="http://schemas.microsoft.com/office/drawing/2014/main" id="{280C5AD1-8420-4975-91FC-F3E2D896D42F}"/>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4" name="Freeform 273">
              <a:extLst>
                <a:ext uri="{FF2B5EF4-FFF2-40B4-BE49-F238E27FC236}">
                  <a16:creationId xmlns:a16="http://schemas.microsoft.com/office/drawing/2014/main" id="{EAA1D989-578C-4510-8E40-57D6487F7B70}"/>
                </a:ext>
              </a:extLst>
            </p:cNvPr>
            <p:cNvSpPr>
              <a:spLocks/>
            </p:cNvSpPr>
            <p:nvPr/>
          </p:nvSpPr>
          <p:spPr bwMode="auto">
            <a:xfrm>
              <a:off x="6034018" y="2591007"/>
              <a:ext cx="1646534" cy="1349692"/>
            </a:xfrm>
            <a:custGeom>
              <a:avLst/>
              <a:gdLst>
                <a:gd name="T0" fmla="*/ 2147483647 w 870"/>
                <a:gd name="T1" fmla="*/ 2147483647 h 713"/>
                <a:gd name="T2" fmla="*/ 2147483647 w 870"/>
                <a:gd name="T3" fmla="*/ 2147483647 h 713"/>
                <a:gd name="T4" fmla="*/ 2147483647 w 870"/>
                <a:gd name="T5" fmla="*/ 2147483647 h 713"/>
                <a:gd name="T6" fmla="*/ 2147483647 w 870"/>
                <a:gd name="T7" fmla="*/ 2147483647 h 713"/>
                <a:gd name="T8" fmla="*/ 2147483647 w 870"/>
                <a:gd name="T9" fmla="*/ 2147483647 h 713"/>
                <a:gd name="T10" fmla="*/ 2147483647 w 870"/>
                <a:gd name="T11" fmla="*/ 2147483647 h 713"/>
                <a:gd name="T12" fmla="*/ 2147483647 w 870"/>
                <a:gd name="T13" fmla="*/ 2147483647 h 713"/>
                <a:gd name="T14" fmla="*/ 2147483647 w 870"/>
                <a:gd name="T15" fmla="*/ 2147483647 h 713"/>
                <a:gd name="T16" fmla="*/ 2147483647 w 870"/>
                <a:gd name="T17" fmla="*/ 2147483647 h 713"/>
                <a:gd name="T18" fmla="*/ 2147483647 w 870"/>
                <a:gd name="T19" fmla="*/ 2147483647 h 713"/>
                <a:gd name="T20" fmla="*/ 2147483647 w 870"/>
                <a:gd name="T21" fmla="*/ 2147483647 h 713"/>
                <a:gd name="T22" fmla="*/ 2147483647 w 870"/>
                <a:gd name="T23" fmla="*/ 2147483647 h 713"/>
                <a:gd name="T24" fmla="*/ 2147483647 w 870"/>
                <a:gd name="T25" fmla="*/ 2147483647 h 713"/>
                <a:gd name="T26" fmla="*/ 2147483647 w 870"/>
                <a:gd name="T27" fmla="*/ 2147483647 h 713"/>
                <a:gd name="T28" fmla="*/ 2147483647 w 870"/>
                <a:gd name="T29" fmla="*/ 2147483647 h 713"/>
                <a:gd name="T30" fmla="*/ 2147483647 w 870"/>
                <a:gd name="T31" fmla="*/ 2147483647 h 713"/>
                <a:gd name="T32" fmla="*/ 2147483647 w 870"/>
                <a:gd name="T33" fmla="*/ 2147483647 h 713"/>
                <a:gd name="T34" fmla="*/ 2147483647 w 870"/>
                <a:gd name="T35" fmla="*/ 2147483647 h 713"/>
                <a:gd name="T36" fmla="*/ 2147483647 w 870"/>
                <a:gd name="T37" fmla="*/ 2147483647 h 713"/>
                <a:gd name="T38" fmla="*/ 2147483647 w 870"/>
                <a:gd name="T39" fmla="*/ 2147483647 h 713"/>
                <a:gd name="T40" fmla="*/ 2147483647 w 870"/>
                <a:gd name="T41" fmla="*/ 2147483647 h 713"/>
                <a:gd name="T42" fmla="*/ 2147483647 w 870"/>
                <a:gd name="T43" fmla="*/ 2147483647 h 713"/>
                <a:gd name="T44" fmla="*/ 2147483647 w 870"/>
                <a:gd name="T45" fmla="*/ 2147483647 h 713"/>
                <a:gd name="T46" fmla="*/ 2147483647 w 870"/>
                <a:gd name="T47" fmla="*/ 2147483647 h 713"/>
                <a:gd name="T48" fmla="*/ 2147483647 w 870"/>
                <a:gd name="T49" fmla="*/ 2147483647 h 713"/>
                <a:gd name="T50" fmla="*/ 2147483647 w 870"/>
                <a:gd name="T51" fmla="*/ 2147483647 h 713"/>
                <a:gd name="T52" fmla="*/ 2147483647 w 870"/>
                <a:gd name="T53" fmla="*/ 2147483647 h 713"/>
                <a:gd name="T54" fmla="*/ 2147483647 w 870"/>
                <a:gd name="T55" fmla="*/ 2147483647 h 713"/>
                <a:gd name="T56" fmla="*/ 2147483647 w 870"/>
                <a:gd name="T57" fmla="*/ 0 h 713"/>
                <a:gd name="T58" fmla="*/ 2147483647 w 870"/>
                <a:gd name="T59" fmla="*/ 2147483647 h 713"/>
                <a:gd name="T60" fmla="*/ 2147483647 w 870"/>
                <a:gd name="T61" fmla="*/ 2147483647 h 713"/>
                <a:gd name="T62" fmla="*/ 2147483647 w 870"/>
                <a:gd name="T63" fmla="*/ 2147483647 h 713"/>
                <a:gd name="T64" fmla="*/ 2147483647 w 870"/>
                <a:gd name="T65" fmla="*/ 2147483647 h 713"/>
                <a:gd name="T66" fmla="*/ 2147483647 w 870"/>
                <a:gd name="T67" fmla="*/ 2147483647 h 713"/>
                <a:gd name="T68" fmla="*/ 2147483647 w 870"/>
                <a:gd name="T69" fmla="*/ 2147483647 h 713"/>
                <a:gd name="T70" fmla="*/ 2147483647 w 870"/>
                <a:gd name="T71" fmla="*/ 2147483647 h 713"/>
                <a:gd name="T72" fmla="*/ 2147483647 w 870"/>
                <a:gd name="T73" fmla="*/ 2147483647 h 713"/>
                <a:gd name="T74" fmla="*/ 2147483647 w 870"/>
                <a:gd name="T75" fmla="*/ 2147483647 h 713"/>
                <a:gd name="T76" fmla="*/ 2147483647 w 870"/>
                <a:gd name="T77" fmla="*/ 2147483647 h 713"/>
                <a:gd name="T78" fmla="*/ 2147483647 w 870"/>
                <a:gd name="T79" fmla="*/ 2147483647 h 713"/>
                <a:gd name="T80" fmla="*/ 2147483647 w 870"/>
                <a:gd name="T81" fmla="*/ 2147483647 h 713"/>
                <a:gd name="T82" fmla="*/ 2147483647 w 870"/>
                <a:gd name="T83" fmla="*/ 2147483647 h 713"/>
                <a:gd name="T84" fmla="*/ 2147483647 w 870"/>
                <a:gd name="T85" fmla="*/ 2147483647 h 7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0"/>
                <a:gd name="T130" fmla="*/ 0 h 713"/>
                <a:gd name="T131" fmla="*/ 870 w 870"/>
                <a:gd name="T132" fmla="*/ 713 h 7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0" h="713">
                  <a:moveTo>
                    <a:pt x="22" y="392"/>
                  </a:moveTo>
                  <a:lnTo>
                    <a:pt x="37" y="427"/>
                  </a:lnTo>
                  <a:lnTo>
                    <a:pt x="69" y="430"/>
                  </a:lnTo>
                  <a:lnTo>
                    <a:pt x="90" y="417"/>
                  </a:lnTo>
                  <a:lnTo>
                    <a:pt x="90" y="442"/>
                  </a:lnTo>
                  <a:lnTo>
                    <a:pt x="74" y="475"/>
                  </a:lnTo>
                  <a:lnTo>
                    <a:pt x="72" y="487"/>
                  </a:lnTo>
                  <a:lnTo>
                    <a:pt x="82" y="515"/>
                  </a:lnTo>
                  <a:lnTo>
                    <a:pt x="94" y="524"/>
                  </a:lnTo>
                  <a:lnTo>
                    <a:pt x="109" y="529"/>
                  </a:lnTo>
                  <a:lnTo>
                    <a:pt x="147" y="542"/>
                  </a:lnTo>
                  <a:lnTo>
                    <a:pt x="177" y="567"/>
                  </a:lnTo>
                  <a:lnTo>
                    <a:pt x="207" y="560"/>
                  </a:lnTo>
                  <a:lnTo>
                    <a:pt x="213" y="579"/>
                  </a:lnTo>
                  <a:lnTo>
                    <a:pt x="243" y="579"/>
                  </a:lnTo>
                  <a:lnTo>
                    <a:pt x="275" y="579"/>
                  </a:lnTo>
                  <a:lnTo>
                    <a:pt x="305" y="574"/>
                  </a:lnTo>
                  <a:lnTo>
                    <a:pt x="330" y="554"/>
                  </a:lnTo>
                  <a:lnTo>
                    <a:pt x="353" y="554"/>
                  </a:lnTo>
                  <a:lnTo>
                    <a:pt x="353" y="567"/>
                  </a:lnTo>
                  <a:lnTo>
                    <a:pt x="397" y="579"/>
                  </a:lnTo>
                  <a:lnTo>
                    <a:pt x="410" y="609"/>
                  </a:lnTo>
                  <a:lnTo>
                    <a:pt x="410" y="632"/>
                  </a:lnTo>
                  <a:lnTo>
                    <a:pt x="425" y="650"/>
                  </a:lnTo>
                  <a:lnTo>
                    <a:pt x="450" y="653"/>
                  </a:lnTo>
                  <a:lnTo>
                    <a:pt x="455" y="683"/>
                  </a:lnTo>
                  <a:lnTo>
                    <a:pt x="470" y="687"/>
                  </a:lnTo>
                  <a:lnTo>
                    <a:pt x="503" y="668"/>
                  </a:lnTo>
                  <a:lnTo>
                    <a:pt x="522" y="670"/>
                  </a:lnTo>
                  <a:lnTo>
                    <a:pt x="523" y="683"/>
                  </a:lnTo>
                  <a:lnTo>
                    <a:pt x="537" y="693"/>
                  </a:lnTo>
                  <a:lnTo>
                    <a:pt x="560" y="688"/>
                  </a:lnTo>
                  <a:lnTo>
                    <a:pt x="567" y="713"/>
                  </a:lnTo>
                  <a:lnTo>
                    <a:pt x="585" y="713"/>
                  </a:lnTo>
                  <a:lnTo>
                    <a:pt x="585" y="693"/>
                  </a:lnTo>
                  <a:lnTo>
                    <a:pt x="615" y="688"/>
                  </a:lnTo>
                  <a:lnTo>
                    <a:pt x="627" y="670"/>
                  </a:lnTo>
                  <a:lnTo>
                    <a:pt x="645" y="677"/>
                  </a:lnTo>
                  <a:lnTo>
                    <a:pt x="677" y="657"/>
                  </a:lnTo>
                  <a:lnTo>
                    <a:pt x="712" y="615"/>
                  </a:lnTo>
                  <a:lnTo>
                    <a:pt x="712" y="604"/>
                  </a:lnTo>
                  <a:lnTo>
                    <a:pt x="723" y="597"/>
                  </a:lnTo>
                  <a:lnTo>
                    <a:pt x="732" y="574"/>
                  </a:lnTo>
                  <a:lnTo>
                    <a:pt x="743" y="542"/>
                  </a:lnTo>
                  <a:lnTo>
                    <a:pt x="743" y="535"/>
                  </a:lnTo>
                  <a:lnTo>
                    <a:pt x="723" y="542"/>
                  </a:lnTo>
                  <a:lnTo>
                    <a:pt x="712" y="524"/>
                  </a:lnTo>
                  <a:lnTo>
                    <a:pt x="718" y="512"/>
                  </a:lnTo>
                  <a:lnTo>
                    <a:pt x="707" y="494"/>
                  </a:lnTo>
                  <a:lnTo>
                    <a:pt x="732" y="494"/>
                  </a:lnTo>
                  <a:lnTo>
                    <a:pt x="723" y="475"/>
                  </a:lnTo>
                  <a:lnTo>
                    <a:pt x="707" y="444"/>
                  </a:lnTo>
                  <a:lnTo>
                    <a:pt x="688" y="432"/>
                  </a:lnTo>
                  <a:lnTo>
                    <a:pt x="688" y="421"/>
                  </a:lnTo>
                  <a:lnTo>
                    <a:pt x="718" y="391"/>
                  </a:lnTo>
                  <a:lnTo>
                    <a:pt x="700" y="377"/>
                  </a:lnTo>
                  <a:lnTo>
                    <a:pt x="693" y="372"/>
                  </a:lnTo>
                  <a:lnTo>
                    <a:pt x="682" y="391"/>
                  </a:lnTo>
                  <a:lnTo>
                    <a:pt x="663" y="377"/>
                  </a:lnTo>
                  <a:lnTo>
                    <a:pt x="652" y="366"/>
                  </a:lnTo>
                  <a:lnTo>
                    <a:pt x="652" y="347"/>
                  </a:lnTo>
                  <a:lnTo>
                    <a:pt x="682" y="329"/>
                  </a:lnTo>
                  <a:lnTo>
                    <a:pt x="700" y="306"/>
                  </a:lnTo>
                  <a:lnTo>
                    <a:pt x="707" y="312"/>
                  </a:lnTo>
                  <a:lnTo>
                    <a:pt x="707" y="329"/>
                  </a:lnTo>
                  <a:lnTo>
                    <a:pt x="707" y="342"/>
                  </a:lnTo>
                  <a:lnTo>
                    <a:pt x="732" y="329"/>
                  </a:lnTo>
                  <a:lnTo>
                    <a:pt x="748" y="324"/>
                  </a:lnTo>
                  <a:lnTo>
                    <a:pt x="768" y="299"/>
                  </a:lnTo>
                  <a:lnTo>
                    <a:pt x="778" y="287"/>
                  </a:lnTo>
                  <a:lnTo>
                    <a:pt x="798" y="274"/>
                  </a:lnTo>
                  <a:lnTo>
                    <a:pt x="803" y="257"/>
                  </a:lnTo>
                  <a:lnTo>
                    <a:pt x="821" y="238"/>
                  </a:lnTo>
                  <a:lnTo>
                    <a:pt x="821" y="226"/>
                  </a:lnTo>
                  <a:lnTo>
                    <a:pt x="828" y="214"/>
                  </a:lnTo>
                  <a:lnTo>
                    <a:pt x="833" y="189"/>
                  </a:lnTo>
                  <a:lnTo>
                    <a:pt x="851" y="196"/>
                  </a:lnTo>
                  <a:lnTo>
                    <a:pt x="870" y="148"/>
                  </a:lnTo>
                  <a:lnTo>
                    <a:pt x="858" y="116"/>
                  </a:lnTo>
                  <a:lnTo>
                    <a:pt x="830" y="134"/>
                  </a:lnTo>
                  <a:lnTo>
                    <a:pt x="798" y="123"/>
                  </a:lnTo>
                  <a:lnTo>
                    <a:pt x="798" y="111"/>
                  </a:lnTo>
                  <a:lnTo>
                    <a:pt x="778" y="98"/>
                  </a:lnTo>
                  <a:lnTo>
                    <a:pt x="748" y="98"/>
                  </a:lnTo>
                  <a:lnTo>
                    <a:pt x="712" y="56"/>
                  </a:lnTo>
                  <a:lnTo>
                    <a:pt x="707" y="20"/>
                  </a:lnTo>
                  <a:lnTo>
                    <a:pt x="682" y="0"/>
                  </a:lnTo>
                  <a:lnTo>
                    <a:pt x="615" y="26"/>
                  </a:lnTo>
                  <a:lnTo>
                    <a:pt x="633" y="31"/>
                  </a:lnTo>
                  <a:lnTo>
                    <a:pt x="627" y="45"/>
                  </a:lnTo>
                  <a:lnTo>
                    <a:pt x="627" y="86"/>
                  </a:lnTo>
                  <a:lnTo>
                    <a:pt x="597" y="104"/>
                  </a:lnTo>
                  <a:lnTo>
                    <a:pt x="585" y="116"/>
                  </a:lnTo>
                  <a:lnTo>
                    <a:pt x="585" y="148"/>
                  </a:lnTo>
                  <a:lnTo>
                    <a:pt x="615" y="148"/>
                  </a:lnTo>
                  <a:lnTo>
                    <a:pt x="627" y="141"/>
                  </a:lnTo>
                  <a:lnTo>
                    <a:pt x="638" y="159"/>
                  </a:lnTo>
                  <a:lnTo>
                    <a:pt x="638" y="171"/>
                  </a:lnTo>
                  <a:lnTo>
                    <a:pt x="638" y="183"/>
                  </a:lnTo>
                  <a:lnTo>
                    <a:pt x="622" y="183"/>
                  </a:lnTo>
                  <a:lnTo>
                    <a:pt x="585" y="219"/>
                  </a:lnTo>
                  <a:lnTo>
                    <a:pt x="542" y="233"/>
                  </a:lnTo>
                  <a:lnTo>
                    <a:pt x="542" y="257"/>
                  </a:lnTo>
                  <a:lnTo>
                    <a:pt x="512" y="281"/>
                  </a:lnTo>
                  <a:lnTo>
                    <a:pt x="450" y="299"/>
                  </a:lnTo>
                  <a:lnTo>
                    <a:pt x="438" y="306"/>
                  </a:lnTo>
                  <a:lnTo>
                    <a:pt x="383" y="287"/>
                  </a:lnTo>
                  <a:lnTo>
                    <a:pt x="372" y="281"/>
                  </a:lnTo>
                  <a:lnTo>
                    <a:pt x="330" y="281"/>
                  </a:lnTo>
                  <a:lnTo>
                    <a:pt x="287" y="244"/>
                  </a:lnTo>
                  <a:lnTo>
                    <a:pt x="257" y="244"/>
                  </a:lnTo>
                  <a:lnTo>
                    <a:pt x="227" y="233"/>
                  </a:lnTo>
                  <a:lnTo>
                    <a:pt x="227" y="196"/>
                  </a:lnTo>
                  <a:lnTo>
                    <a:pt x="213" y="178"/>
                  </a:lnTo>
                  <a:lnTo>
                    <a:pt x="183" y="171"/>
                  </a:lnTo>
                  <a:lnTo>
                    <a:pt x="170" y="159"/>
                  </a:lnTo>
                  <a:lnTo>
                    <a:pt x="159" y="183"/>
                  </a:lnTo>
                  <a:lnTo>
                    <a:pt x="122" y="196"/>
                  </a:lnTo>
                  <a:lnTo>
                    <a:pt x="104" y="219"/>
                  </a:lnTo>
                  <a:lnTo>
                    <a:pt x="115" y="238"/>
                  </a:lnTo>
                  <a:lnTo>
                    <a:pt x="79" y="244"/>
                  </a:lnTo>
                  <a:lnTo>
                    <a:pt x="99" y="269"/>
                  </a:lnTo>
                  <a:lnTo>
                    <a:pt x="99" y="287"/>
                  </a:lnTo>
                  <a:lnTo>
                    <a:pt x="74" y="312"/>
                  </a:lnTo>
                  <a:lnTo>
                    <a:pt x="55" y="329"/>
                  </a:lnTo>
                  <a:lnTo>
                    <a:pt x="30" y="329"/>
                  </a:lnTo>
                  <a:lnTo>
                    <a:pt x="0" y="354"/>
                  </a:lnTo>
                  <a:lnTo>
                    <a:pt x="22" y="3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5" name="Freeform 274">
              <a:extLst>
                <a:ext uri="{FF2B5EF4-FFF2-40B4-BE49-F238E27FC236}">
                  <a16:creationId xmlns:a16="http://schemas.microsoft.com/office/drawing/2014/main" id="{29BF5B88-2C06-4D1D-815B-0A2806A2030B}"/>
                </a:ext>
              </a:extLst>
            </p:cNvPr>
            <p:cNvSpPr>
              <a:spLocks/>
            </p:cNvSpPr>
            <p:nvPr/>
          </p:nvSpPr>
          <p:spPr bwMode="auto">
            <a:xfrm>
              <a:off x="6366194" y="2740553"/>
              <a:ext cx="887614" cy="425921"/>
            </a:xfrm>
            <a:custGeom>
              <a:avLst/>
              <a:gdLst>
                <a:gd name="T0" fmla="*/ 0 w 469"/>
                <a:gd name="T1" fmla="*/ 2147483647 h 225"/>
                <a:gd name="T2" fmla="*/ 2147483647 w 469"/>
                <a:gd name="T3" fmla="*/ 2147483647 h 225"/>
                <a:gd name="T4" fmla="*/ 2147483647 w 469"/>
                <a:gd name="T5" fmla="*/ 2147483647 h 225"/>
                <a:gd name="T6" fmla="*/ 2147483647 w 469"/>
                <a:gd name="T7" fmla="*/ 2147483647 h 225"/>
                <a:gd name="T8" fmla="*/ 2147483647 w 469"/>
                <a:gd name="T9" fmla="*/ 2147483647 h 225"/>
                <a:gd name="T10" fmla="*/ 2147483647 w 469"/>
                <a:gd name="T11" fmla="*/ 2147483647 h 225"/>
                <a:gd name="T12" fmla="*/ 2147483647 w 469"/>
                <a:gd name="T13" fmla="*/ 0 h 225"/>
                <a:gd name="T14" fmla="*/ 2147483647 w 469"/>
                <a:gd name="T15" fmla="*/ 0 h 225"/>
                <a:gd name="T16" fmla="*/ 2147483647 w 469"/>
                <a:gd name="T17" fmla="*/ 2147483647 h 225"/>
                <a:gd name="T18" fmla="*/ 2147483647 w 469"/>
                <a:gd name="T19" fmla="*/ 2147483647 h 225"/>
                <a:gd name="T20" fmla="*/ 2147483647 w 469"/>
                <a:gd name="T21" fmla="*/ 2147483647 h 225"/>
                <a:gd name="T22" fmla="*/ 2147483647 w 469"/>
                <a:gd name="T23" fmla="*/ 2147483647 h 225"/>
                <a:gd name="T24" fmla="*/ 2147483647 w 469"/>
                <a:gd name="T25" fmla="*/ 2147483647 h 225"/>
                <a:gd name="T26" fmla="*/ 2147483647 w 469"/>
                <a:gd name="T27" fmla="*/ 2147483647 h 225"/>
                <a:gd name="T28" fmla="*/ 2147483647 w 469"/>
                <a:gd name="T29" fmla="*/ 2147483647 h 225"/>
                <a:gd name="T30" fmla="*/ 2147483647 w 469"/>
                <a:gd name="T31" fmla="*/ 2147483647 h 225"/>
                <a:gd name="T32" fmla="*/ 2147483647 w 469"/>
                <a:gd name="T33" fmla="*/ 2147483647 h 225"/>
                <a:gd name="T34" fmla="*/ 2147483647 w 469"/>
                <a:gd name="T35" fmla="*/ 2147483647 h 225"/>
                <a:gd name="T36" fmla="*/ 2147483647 w 469"/>
                <a:gd name="T37" fmla="*/ 2147483647 h 225"/>
                <a:gd name="T38" fmla="*/ 2147483647 w 469"/>
                <a:gd name="T39" fmla="*/ 2147483647 h 225"/>
                <a:gd name="T40" fmla="*/ 2147483647 w 469"/>
                <a:gd name="T41" fmla="*/ 2147483647 h 225"/>
                <a:gd name="T42" fmla="*/ 2147483647 w 469"/>
                <a:gd name="T43" fmla="*/ 2147483647 h 225"/>
                <a:gd name="T44" fmla="*/ 2147483647 w 469"/>
                <a:gd name="T45" fmla="*/ 2147483647 h 225"/>
                <a:gd name="T46" fmla="*/ 2147483647 w 469"/>
                <a:gd name="T47" fmla="*/ 2147483647 h 225"/>
                <a:gd name="T48" fmla="*/ 2147483647 w 469"/>
                <a:gd name="T49" fmla="*/ 2147483647 h 225"/>
                <a:gd name="T50" fmla="*/ 2147483647 w 469"/>
                <a:gd name="T51" fmla="*/ 2147483647 h 225"/>
                <a:gd name="T52" fmla="*/ 2147483647 w 469"/>
                <a:gd name="T53" fmla="*/ 2147483647 h 225"/>
                <a:gd name="T54" fmla="*/ 2147483647 w 469"/>
                <a:gd name="T55" fmla="*/ 2147483647 h 225"/>
                <a:gd name="T56" fmla="*/ 2147483647 w 469"/>
                <a:gd name="T57" fmla="*/ 2147483647 h 225"/>
                <a:gd name="T58" fmla="*/ 2147483647 w 469"/>
                <a:gd name="T59" fmla="*/ 2147483647 h 225"/>
                <a:gd name="T60" fmla="*/ 2147483647 w 469"/>
                <a:gd name="T61" fmla="*/ 2147483647 h 225"/>
                <a:gd name="T62" fmla="*/ 2147483647 w 469"/>
                <a:gd name="T63" fmla="*/ 2147483647 h 225"/>
                <a:gd name="T64" fmla="*/ 2147483647 w 469"/>
                <a:gd name="T65" fmla="*/ 2147483647 h 225"/>
                <a:gd name="T66" fmla="*/ 2147483647 w 469"/>
                <a:gd name="T67" fmla="*/ 2147483647 h 225"/>
                <a:gd name="T68" fmla="*/ 2147483647 w 469"/>
                <a:gd name="T69" fmla="*/ 2147483647 h 225"/>
                <a:gd name="T70" fmla="*/ 2147483647 w 469"/>
                <a:gd name="T71" fmla="*/ 2147483647 h 225"/>
                <a:gd name="T72" fmla="*/ 2147483647 w 469"/>
                <a:gd name="T73" fmla="*/ 2147483647 h 225"/>
                <a:gd name="T74" fmla="*/ 0 w 469"/>
                <a:gd name="T75" fmla="*/ 2147483647 h 225"/>
                <a:gd name="T76" fmla="*/ 0 w 469"/>
                <a:gd name="T77" fmla="*/ 2147483647 h 225"/>
                <a:gd name="T78" fmla="*/ 0 w 469"/>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9"/>
                <a:gd name="T121" fmla="*/ 0 h 225"/>
                <a:gd name="T122" fmla="*/ 469 w 469"/>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9" h="225">
                  <a:moveTo>
                    <a:pt x="0" y="72"/>
                  </a:moveTo>
                  <a:lnTo>
                    <a:pt x="28" y="57"/>
                  </a:lnTo>
                  <a:lnTo>
                    <a:pt x="73" y="27"/>
                  </a:lnTo>
                  <a:lnTo>
                    <a:pt x="88" y="25"/>
                  </a:lnTo>
                  <a:lnTo>
                    <a:pt x="123" y="49"/>
                  </a:lnTo>
                  <a:lnTo>
                    <a:pt x="143" y="44"/>
                  </a:lnTo>
                  <a:lnTo>
                    <a:pt x="166" y="0"/>
                  </a:lnTo>
                  <a:lnTo>
                    <a:pt x="191" y="0"/>
                  </a:lnTo>
                  <a:lnTo>
                    <a:pt x="214" y="37"/>
                  </a:lnTo>
                  <a:lnTo>
                    <a:pt x="233" y="37"/>
                  </a:lnTo>
                  <a:lnTo>
                    <a:pt x="268" y="22"/>
                  </a:lnTo>
                  <a:lnTo>
                    <a:pt x="299" y="44"/>
                  </a:lnTo>
                  <a:lnTo>
                    <a:pt x="361" y="37"/>
                  </a:lnTo>
                  <a:lnTo>
                    <a:pt x="379" y="14"/>
                  </a:lnTo>
                  <a:lnTo>
                    <a:pt x="401" y="24"/>
                  </a:lnTo>
                  <a:lnTo>
                    <a:pt x="426" y="25"/>
                  </a:lnTo>
                  <a:lnTo>
                    <a:pt x="416" y="35"/>
                  </a:lnTo>
                  <a:lnTo>
                    <a:pt x="416" y="69"/>
                  </a:lnTo>
                  <a:lnTo>
                    <a:pt x="444" y="67"/>
                  </a:lnTo>
                  <a:lnTo>
                    <a:pt x="459" y="64"/>
                  </a:lnTo>
                  <a:lnTo>
                    <a:pt x="469" y="82"/>
                  </a:lnTo>
                  <a:lnTo>
                    <a:pt x="469" y="104"/>
                  </a:lnTo>
                  <a:lnTo>
                    <a:pt x="453" y="104"/>
                  </a:lnTo>
                  <a:lnTo>
                    <a:pt x="414" y="144"/>
                  </a:lnTo>
                  <a:lnTo>
                    <a:pt x="374" y="150"/>
                  </a:lnTo>
                  <a:lnTo>
                    <a:pt x="374" y="177"/>
                  </a:lnTo>
                  <a:lnTo>
                    <a:pt x="343" y="202"/>
                  </a:lnTo>
                  <a:lnTo>
                    <a:pt x="269" y="225"/>
                  </a:lnTo>
                  <a:lnTo>
                    <a:pt x="211" y="208"/>
                  </a:lnTo>
                  <a:lnTo>
                    <a:pt x="203" y="202"/>
                  </a:lnTo>
                  <a:lnTo>
                    <a:pt x="161" y="202"/>
                  </a:lnTo>
                  <a:lnTo>
                    <a:pt x="118" y="165"/>
                  </a:lnTo>
                  <a:lnTo>
                    <a:pt x="81" y="165"/>
                  </a:lnTo>
                  <a:lnTo>
                    <a:pt x="58" y="154"/>
                  </a:lnTo>
                  <a:lnTo>
                    <a:pt x="58" y="117"/>
                  </a:lnTo>
                  <a:lnTo>
                    <a:pt x="38" y="99"/>
                  </a:lnTo>
                  <a:lnTo>
                    <a:pt x="16" y="94"/>
                  </a:lnTo>
                  <a:lnTo>
                    <a:pt x="0" y="84"/>
                  </a:lnTo>
                  <a:lnTo>
                    <a:pt x="0" y="7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6" name="Freeform 275">
              <a:extLst>
                <a:ext uri="{FF2B5EF4-FFF2-40B4-BE49-F238E27FC236}">
                  <a16:creationId xmlns:a16="http://schemas.microsoft.com/office/drawing/2014/main" id="{A9FB6986-CE9A-46C5-8117-C4D1BFC1E688}"/>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7" name="Freeform 276">
              <a:extLst>
                <a:ext uri="{FF2B5EF4-FFF2-40B4-BE49-F238E27FC236}">
                  <a16:creationId xmlns:a16="http://schemas.microsoft.com/office/drawing/2014/main" id="{F002CED5-0E9E-447B-B932-8833B3D9D4A6}"/>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8" name="Freeform 277">
              <a:extLst>
                <a:ext uri="{FF2B5EF4-FFF2-40B4-BE49-F238E27FC236}">
                  <a16:creationId xmlns:a16="http://schemas.microsoft.com/office/drawing/2014/main" id="{A150286F-4054-49EC-B60B-D62C5CD9559A}"/>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9" name="Freeform 278">
              <a:extLst>
                <a:ext uri="{FF2B5EF4-FFF2-40B4-BE49-F238E27FC236}">
                  <a16:creationId xmlns:a16="http://schemas.microsoft.com/office/drawing/2014/main" id="{04B658FE-3AED-4D7B-9429-1D2AE3662915}"/>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0" name="Freeform 279">
              <a:extLst>
                <a:ext uri="{FF2B5EF4-FFF2-40B4-BE49-F238E27FC236}">
                  <a16:creationId xmlns:a16="http://schemas.microsoft.com/office/drawing/2014/main" id="{21F8FC04-9349-4A34-8F50-E0CE3B8F79D7}"/>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1" name="Freeform 280">
              <a:extLst>
                <a:ext uri="{FF2B5EF4-FFF2-40B4-BE49-F238E27FC236}">
                  <a16:creationId xmlns:a16="http://schemas.microsoft.com/office/drawing/2014/main" id="{8DE01846-D74E-45B8-8346-8FDA35D7D4AA}"/>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2" name="Freeform 281">
              <a:extLst>
                <a:ext uri="{FF2B5EF4-FFF2-40B4-BE49-F238E27FC236}">
                  <a16:creationId xmlns:a16="http://schemas.microsoft.com/office/drawing/2014/main" id="{F3CB906E-F5C2-4900-89F7-810278B00818}"/>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3" name="Freeform 282">
              <a:extLst>
                <a:ext uri="{FF2B5EF4-FFF2-40B4-BE49-F238E27FC236}">
                  <a16:creationId xmlns:a16="http://schemas.microsoft.com/office/drawing/2014/main" id="{E8166090-4C04-4A61-B604-BADD288D16DB}"/>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4" name="Freeform 283">
              <a:extLst>
                <a:ext uri="{FF2B5EF4-FFF2-40B4-BE49-F238E27FC236}">
                  <a16:creationId xmlns:a16="http://schemas.microsoft.com/office/drawing/2014/main" id="{47B66832-A153-4A97-8A97-23C2EEA58715}"/>
                </a:ext>
              </a:extLst>
            </p:cNvPr>
            <p:cNvSpPr>
              <a:spLocks/>
            </p:cNvSpPr>
            <p:nvPr/>
          </p:nvSpPr>
          <p:spPr bwMode="auto">
            <a:xfrm>
              <a:off x="7692884" y="310968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5" name="Freeform 284">
              <a:extLst>
                <a:ext uri="{FF2B5EF4-FFF2-40B4-BE49-F238E27FC236}">
                  <a16:creationId xmlns:a16="http://schemas.microsoft.com/office/drawing/2014/main" id="{D725E7AA-6C63-4E70-9DAC-FDE5AFDC271D}"/>
                </a:ext>
              </a:extLst>
            </p:cNvPr>
            <p:cNvSpPr>
              <a:spLocks/>
            </p:cNvSpPr>
            <p:nvPr/>
          </p:nvSpPr>
          <p:spPr bwMode="auto">
            <a:xfrm>
              <a:off x="7683422" y="311157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6" name="Freeform 285">
              <a:extLst>
                <a:ext uri="{FF2B5EF4-FFF2-40B4-BE49-F238E27FC236}">
                  <a16:creationId xmlns:a16="http://schemas.microsoft.com/office/drawing/2014/main" id="{83372F70-BEF6-4E25-9EA2-F89D9F5755B3}"/>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7" name="Freeform 286">
              <a:extLst>
                <a:ext uri="{FF2B5EF4-FFF2-40B4-BE49-F238E27FC236}">
                  <a16:creationId xmlns:a16="http://schemas.microsoft.com/office/drawing/2014/main" id="{2CC52A8E-C24F-49A9-884C-3851D535FAFC}"/>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8" name="Freeform 287">
              <a:extLst>
                <a:ext uri="{FF2B5EF4-FFF2-40B4-BE49-F238E27FC236}">
                  <a16:creationId xmlns:a16="http://schemas.microsoft.com/office/drawing/2014/main" id="{471E500E-6D3B-4117-9988-FE028EC828F2}"/>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9" name="Freeform 288">
              <a:extLst>
                <a:ext uri="{FF2B5EF4-FFF2-40B4-BE49-F238E27FC236}">
                  <a16:creationId xmlns:a16="http://schemas.microsoft.com/office/drawing/2014/main" id="{E8E553CD-32FC-43CA-9960-F88048261199}"/>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0" name="Freeform 289">
              <a:extLst>
                <a:ext uri="{FF2B5EF4-FFF2-40B4-BE49-F238E27FC236}">
                  <a16:creationId xmlns:a16="http://schemas.microsoft.com/office/drawing/2014/main" id="{11D1B1C2-835B-4914-964F-8678B6DECC68}"/>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1" name="Freeform 290">
              <a:extLst>
                <a:ext uri="{FF2B5EF4-FFF2-40B4-BE49-F238E27FC236}">
                  <a16:creationId xmlns:a16="http://schemas.microsoft.com/office/drawing/2014/main" id="{287865C6-426C-43F1-8E4A-923EDE5753E7}"/>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2" name="Freeform 291">
              <a:extLst>
                <a:ext uri="{FF2B5EF4-FFF2-40B4-BE49-F238E27FC236}">
                  <a16:creationId xmlns:a16="http://schemas.microsoft.com/office/drawing/2014/main" id="{B1E5FF2E-15CC-42BE-90B8-CF384793EE36}"/>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3" name="Freeform 292">
              <a:extLst>
                <a:ext uri="{FF2B5EF4-FFF2-40B4-BE49-F238E27FC236}">
                  <a16:creationId xmlns:a16="http://schemas.microsoft.com/office/drawing/2014/main" id="{A5636AD3-AB4E-4414-A2B0-954586B2BA5D}"/>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4" name="Freeform 293">
              <a:extLst>
                <a:ext uri="{FF2B5EF4-FFF2-40B4-BE49-F238E27FC236}">
                  <a16:creationId xmlns:a16="http://schemas.microsoft.com/office/drawing/2014/main" id="{E7493301-5447-4995-8D12-2109E70E143A}"/>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5" name="Freeform 294">
              <a:extLst>
                <a:ext uri="{FF2B5EF4-FFF2-40B4-BE49-F238E27FC236}">
                  <a16:creationId xmlns:a16="http://schemas.microsoft.com/office/drawing/2014/main" id="{8769108D-6E9B-44EA-BA49-4A0C8C8376BD}"/>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6" name="Freeform 295">
              <a:extLst>
                <a:ext uri="{FF2B5EF4-FFF2-40B4-BE49-F238E27FC236}">
                  <a16:creationId xmlns:a16="http://schemas.microsoft.com/office/drawing/2014/main" id="{507B1EFB-4C17-402D-BF35-B9E6A3A82946}"/>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7" name="Freeform 296">
              <a:extLst>
                <a:ext uri="{FF2B5EF4-FFF2-40B4-BE49-F238E27FC236}">
                  <a16:creationId xmlns:a16="http://schemas.microsoft.com/office/drawing/2014/main" id="{24F55FF0-A064-4AC6-8591-5F4F09092E8C}"/>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8" name="Freeform 297">
              <a:extLst>
                <a:ext uri="{FF2B5EF4-FFF2-40B4-BE49-F238E27FC236}">
                  <a16:creationId xmlns:a16="http://schemas.microsoft.com/office/drawing/2014/main" id="{76A205A0-4170-4BC5-8132-8C939C7C589C}"/>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9" name="Freeform 298">
              <a:extLst>
                <a:ext uri="{FF2B5EF4-FFF2-40B4-BE49-F238E27FC236}">
                  <a16:creationId xmlns:a16="http://schemas.microsoft.com/office/drawing/2014/main" id="{2CB5D31F-A2F1-4DEB-B6EA-39E50A36644A}"/>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0" name="Freeform 299">
              <a:extLst>
                <a:ext uri="{FF2B5EF4-FFF2-40B4-BE49-F238E27FC236}">
                  <a16:creationId xmlns:a16="http://schemas.microsoft.com/office/drawing/2014/main" id="{FECE2CF4-1AC1-49EA-9FCE-D4395062C1DC}"/>
                </a:ext>
              </a:extLst>
            </p:cNvPr>
            <p:cNvSpPr>
              <a:spLocks/>
            </p:cNvSpPr>
            <p:nvPr/>
          </p:nvSpPr>
          <p:spPr bwMode="auto">
            <a:xfrm>
              <a:off x="6636833" y="3677577"/>
              <a:ext cx="270637" cy="550856"/>
            </a:xfrm>
            <a:custGeom>
              <a:avLst/>
              <a:gdLst>
                <a:gd name="T0" fmla="*/ 2147483647 w 143"/>
                <a:gd name="T1" fmla="*/ 0 h 291"/>
                <a:gd name="T2" fmla="*/ 2147483647 w 143"/>
                <a:gd name="T3" fmla="*/ 2147483647 h 291"/>
                <a:gd name="T4" fmla="*/ 2147483647 w 143"/>
                <a:gd name="T5" fmla="*/ 2147483647 h 291"/>
                <a:gd name="T6" fmla="*/ 2147483647 w 143"/>
                <a:gd name="T7" fmla="*/ 2147483647 h 291"/>
                <a:gd name="T8" fmla="*/ 2147483647 w 143"/>
                <a:gd name="T9" fmla="*/ 2147483647 h 291"/>
                <a:gd name="T10" fmla="*/ 2147483647 w 143"/>
                <a:gd name="T11" fmla="*/ 2147483647 h 291"/>
                <a:gd name="T12" fmla="*/ 2147483647 w 143"/>
                <a:gd name="T13" fmla="*/ 2147483647 h 291"/>
                <a:gd name="T14" fmla="*/ 2147483647 w 143"/>
                <a:gd name="T15" fmla="*/ 2147483647 h 291"/>
                <a:gd name="T16" fmla="*/ 0 w 143"/>
                <a:gd name="T17" fmla="*/ 2147483647 h 291"/>
                <a:gd name="T18" fmla="*/ 2147483647 w 143"/>
                <a:gd name="T19" fmla="*/ 2147483647 h 291"/>
                <a:gd name="T20" fmla="*/ 2147483647 w 143"/>
                <a:gd name="T21" fmla="*/ 2147483647 h 291"/>
                <a:gd name="T22" fmla="*/ 2147483647 w 143"/>
                <a:gd name="T23" fmla="*/ 2147483647 h 291"/>
                <a:gd name="T24" fmla="*/ 2147483647 w 143"/>
                <a:gd name="T25" fmla="*/ 2147483647 h 291"/>
                <a:gd name="T26" fmla="*/ 2147483647 w 143"/>
                <a:gd name="T27" fmla="*/ 2147483647 h 291"/>
                <a:gd name="T28" fmla="*/ 2147483647 w 143"/>
                <a:gd name="T29" fmla="*/ 2147483647 h 291"/>
                <a:gd name="T30" fmla="*/ 2147483647 w 143"/>
                <a:gd name="T31" fmla="*/ 2147483647 h 291"/>
                <a:gd name="T32" fmla="*/ 2147483647 w 143"/>
                <a:gd name="T33" fmla="*/ 2147483647 h 291"/>
                <a:gd name="T34" fmla="*/ 2147483647 w 143"/>
                <a:gd name="T35" fmla="*/ 2147483647 h 291"/>
                <a:gd name="T36" fmla="*/ 2147483647 w 143"/>
                <a:gd name="T37" fmla="*/ 2147483647 h 291"/>
                <a:gd name="T38" fmla="*/ 2147483647 w 143"/>
                <a:gd name="T39" fmla="*/ 2147483647 h 291"/>
                <a:gd name="T40" fmla="*/ 2147483647 w 143"/>
                <a:gd name="T41" fmla="*/ 2147483647 h 291"/>
                <a:gd name="T42" fmla="*/ 2147483647 w 143"/>
                <a:gd name="T43" fmla="*/ 2147483647 h 291"/>
                <a:gd name="T44" fmla="*/ 2147483647 w 143"/>
                <a:gd name="T45" fmla="*/ 2147483647 h 291"/>
                <a:gd name="T46" fmla="*/ 2147483647 w 143"/>
                <a:gd name="T47" fmla="*/ 2147483647 h 291"/>
                <a:gd name="T48" fmla="*/ 2147483647 w 143"/>
                <a:gd name="T49" fmla="*/ 2147483647 h 291"/>
                <a:gd name="T50" fmla="*/ 2147483647 w 143"/>
                <a:gd name="T51" fmla="*/ 2147483647 h 291"/>
                <a:gd name="T52" fmla="*/ 2147483647 w 143"/>
                <a:gd name="T53" fmla="*/ 2147483647 h 291"/>
                <a:gd name="T54" fmla="*/ 2147483647 w 143"/>
                <a:gd name="T55" fmla="*/ 2147483647 h 291"/>
                <a:gd name="T56" fmla="*/ 2147483647 w 143"/>
                <a:gd name="T57" fmla="*/ 2147483647 h 291"/>
                <a:gd name="T58" fmla="*/ 2147483647 w 143"/>
                <a:gd name="T59" fmla="*/ 2147483647 h 291"/>
                <a:gd name="T60" fmla="*/ 2147483647 w 143"/>
                <a:gd name="T61" fmla="*/ 2147483647 h 291"/>
                <a:gd name="T62" fmla="*/ 2147483647 w 143"/>
                <a:gd name="T63" fmla="*/ 2147483647 h 291"/>
                <a:gd name="T64" fmla="*/ 2147483647 w 143"/>
                <a:gd name="T65" fmla="*/ 2147483647 h 291"/>
                <a:gd name="T66" fmla="*/ 2147483647 w 143"/>
                <a:gd name="T67" fmla="*/ 2147483647 h 291"/>
                <a:gd name="T68" fmla="*/ 2147483647 w 143"/>
                <a:gd name="T69" fmla="*/ 2147483647 h 291"/>
                <a:gd name="T70" fmla="*/ 2147483647 w 143"/>
                <a:gd name="T71" fmla="*/ 2147483647 h 291"/>
                <a:gd name="T72" fmla="*/ 2147483647 w 143"/>
                <a:gd name="T73" fmla="*/ 2147483647 h 291"/>
                <a:gd name="T74" fmla="*/ 2147483647 w 143"/>
                <a:gd name="T75" fmla="*/ 0 h 291"/>
                <a:gd name="T76" fmla="*/ 2147483647 w 143"/>
                <a:gd name="T77" fmla="*/ 0 h 2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291"/>
                <a:gd name="T119" fmla="*/ 143 w 143"/>
                <a:gd name="T120" fmla="*/ 291 h 2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291">
                  <a:moveTo>
                    <a:pt x="66" y="0"/>
                  </a:moveTo>
                  <a:lnTo>
                    <a:pt x="55" y="11"/>
                  </a:lnTo>
                  <a:lnTo>
                    <a:pt x="36" y="30"/>
                  </a:lnTo>
                  <a:lnTo>
                    <a:pt x="25" y="54"/>
                  </a:lnTo>
                  <a:lnTo>
                    <a:pt x="25" y="83"/>
                  </a:lnTo>
                  <a:lnTo>
                    <a:pt x="10" y="84"/>
                  </a:lnTo>
                  <a:lnTo>
                    <a:pt x="6" y="96"/>
                  </a:lnTo>
                  <a:lnTo>
                    <a:pt x="5" y="124"/>
                  </a:lnTo>
                  <a:lnTo>
                    <a:pt x="0" y="139"/>
                  </a:lnTo>
                  <a:lnTo>
                    <a:pt x="18" y="151"/>
                  </a:lnTo>
                  <a:lnTo>
                    <a:pt x="30" y="193"/>
                  </a:lnTo>
                  <a:lnTo>
                    <a:pt x="41" y="211"/>
                  </a:lnTo>
                  <a:lnTo>
                    <a:pt x="48" y="218"/>
                  </a:lnTo>
                  <a:lnTo>
                    <a:pt x="60" y="218"/>
                  </a:lnTo>
                  <a:lnTo>
                    <a:pt x="66" y="193"/>
                  </a:lnTo>
                  <a:lnTo>
                    <a:pt x="78" y="206"/>
                  </a:lnTo>
                  <a:lnTo>
                    <a:pt x="78" y="224"/>
                  </a:lnTo>
                  <a:lnTo>
                    <a:pt x="90" y="242"/>
                  </a:lnTo>
                  <a:lnTo>
                    <a:pt x="96" y="247"/>
                  </a:lnTo>
                  <a:lnTo>
                    <a:pt x="96" y="272"/>
                  </a:lnTo>
                  <a:lnTo>
                    <a:pt x="108" y="291"/>
                  </a:lnTo>
                  <a:lnTo>
                    <a:pt x="108" y="266"/>
                  </a:lnTo>
                  <a:lnTo>
                    <a:pt x="101" y="254"/>
                  </a:lnTo>
                  <a:lnTo>
                    <a:pt x="101" y="224"/>
                  </a:lnTo>
                  <a:lnTo>
                    <a:pt x="90" y="199"/>
                  </a:lnTo>
                  <a:lnTo>
                    <a:pt x="81" y="179"/>
                  </a:lnTo>
                  <a:lnTo>
                    <a:pt x="95" y="166"/>
                  </a:lnTo>
                  <a:lnTo>
                    <a:pt x="103" y="156"/>
                  </a:lnTo>
                  <a:lnTo>
                    <a:pt x="115" y="144"/>
                  </a:lnTo>
                  <a:lnTo>
                    <a:pt x="126" y="126"/>
                  </a:lnTo>
                  <a:lnTo>
                    <a:pt x="143" y="109"/>
                  </a:lnTo>
                  <a:lnTo>
                    <a:pt x="136" y="78"/>
                  </a:lnTo>
                  <a:lnTo>
                    <a:pt x="115" y="78"/>
                  </a:lnTo>
                  <a:lnTo>
                    <a:pt x="96" y="59"/>
                  </a:lnTo>
                  <a:lnTo>
                    <a:pt x="96" y="35"/>
                  </a:lnTo>
                  <a:lnTo>
                    <a:pt x="85" y="6"/>
                  </a:lnTo>
                  <a:lnTo>
                    <a:pt x="78" y="5"/>
                  </a:lnTo>
                  <a:lnTo>
                    <a:pt x="6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1" name="Freeform 300">
              <a:extLst>
                <a:ext uri="{FF2B5EF4-FFF2-40B4-BE49-F238E27FC236}">
                  <a16:creationId xmlns:a16="http://schemas.microsoft.com/office/drawing/2014/main" id="{2002583C-BC80-4D35-8022-79A261B7255F}"/>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2" name="Freeform 301">
              <a:extLst>
                <a:ext uri="{FF2B5EF4-FFF2-40B4-BE49-F238E27FC236}">
                  <a16:creationId xmlns:a16="http://schemas.microsoft.com/office/drawing/2014/main" id="{C20DBE9F-C928-4159-A5D0-D41F074C7D41}"/>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3" name="Freeform 302">
              <a:extLst>
                <a:ext uri="{FF2B5EF4-FFF2-40B4-BE49-F238E27FC236}">
                  <a16:creationId xmlns:a16="http://schemas.microsoft.com/office/drawing/2014/main" id="{2E6814A3-E12B-40F1-A251-0EDAFA81EA70}"/>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4" name="Freeform 303">
              <a:extLst>
                <a:ext uri="{FF2B5EF4-FFF2-40B4-BE49-F238E27FC236}">
                  <a16:creationId xmlns:a16="http://schemas.microsoft.com/office/drawing/2014/main" id="{8C5072AE-DE4F-49A3-AFEB-0CB25DBEC41A}"/>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5" name="Freeform 304">
              <a:extLst>
                <a:ext uri="{FF2B5EF4-FFF2-40B4-BE49-F238E27FC236}">
                  <a16:creationId xmlns:a16="http://schemas.microsoft.com/office/drawing/2014/main" id="{4658B482-3133-4006-B941-41D026EB433A}"/>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6" name="Freeform 305">
              <a:extLst>
                <a:ext uri="{FF2B5EF4-FFF2-40B4-BE49-F238E27FC236}">
                  <a16:creationId xmlns:a16="http://schemas.microsoft.com/office/drawing/2014/main" id="{A6D45A1E-CD17-4497-ABC8-851CC1983C83}"/>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7" name="Freeform 306">
              <a:extLst>
                <a:ext uri="{FF2B5EF4-FFF2-40B4-BE49-F238E27FC236}">
                  <a16:creationId xmlns:a16="http://schemas.microsoft.com/office/drawing/2014/main" id="{E543E34E-F482-4303-B3BB-3A5BA1B4FDCC}"/>
                </a:ext>
              </a:extLst>
            </p:cNvPr>
            <p:cNvSpPr>
              <a:spLocks/>
            </p:cNvSpPr>
            <p:nvPr/>
          </p:nvSpPr>
          <p:spPr bwMode="auto">
            <a:xfrm>
              <a:off x="5908195" y="3351986"/>
              <a:ext cx="598051" cy="944596"/>
            </a:xfrm>
            <a:custGeom>
              <a:avLst/>
              <a:gdLst>
                <a:gd name="T0" fmla="*/ 2147483647 w 316"/>
                <a:gd name="T1" fmla="*/ 0 h 499"/>
                <a:gd name="T2" fmla="*/ 2147483647 w 316"/>
                <a:gd name="T3" fmla="*/ 2147483647 h 499"/>
                <a:gd name="T4" fmla="*/ 2147483647 w 316"/>
                <a:gd name="T5" fmla="*/ 2147483647 h 499"/>
                <a:gd name="T6" fmla="*/ 2147483647 w 316"/>
                <a:gd name="T7" fmla="*/ 2147483647 h 499"/>
                <a:gd name="T8" fmla="*/ 2147483647 w 316"/>
                <a:gd name="T9" fmla="*/ 2147483647 h 499"/>
                <a:gd name="T10" fmla="*/ 2147483647 w 316"/>
                <a:gd name="T11" fmla="*/ 2147483647 h 499"/>
                <a:gd name="T12" fmla="*/ 2147483647 w 316"/>
                <a:gd name="T13" fmla="*/ 2147483647 h 499"/>
                <a:gd name="T14" fmla="*/ 2147483647 w 316"/>
                <a:gd name="T15" fmla="*/ 2147483647 h 499"/>
                <a:gd name="T16" fmla="*/ 2147483647 w 316"/>
                <a:gd name="T17" fmla="*/ 2147483647 h 499"/>
                <a:gd name="T18" fmla="*/ 2147483647 w 316"/>
                <a:gd name="T19" fmla="*/ 2147483647 h 499"/>
                <a:gd name="T20" fmla="*/ 2147483647 w 316"/>
                <a:gd name="T21" fmla="*/ 2147483647 h 499"/>
                <a:gd name="T22" fmla="*/ 2147483647 w 316"/>
                <a:gd name="T23" fmla="*/ 2147483647 h 499"/>
                <a:gd name="T24" fmla="*/ 2147483647 w 316"/>
                <a:gd name="T25" fmla="*/ 2147483647 h 499"/>
                <a:gd name="T26" fmla="*/ 2147483647 w 316"/>
                <a:gd name="T27" fmla="*/ 2147483647 h 499"/>
                <a:gd name="T28" fmla="*/ 2147483647 w 316"/>
                <a:gd name="T29" fmla="*/ 2147483647 h 499"/>
                <a:gd name="T30" fmla="*/ 2147483647 w 316"/>
                <a:gd name="T31" fmla="*/ 2147483647 h 499"/>
                <a:gd name="T32" fmla="*/ 2147483647 w 316"/>
                <a:gd name="T33" fmla="*/ 2147483647 h 499"/>
                <a:gd name="T34" fmla="*/ 0 w 316"/>
                <a:gd name="T35" fmla="*/ 2147483647 h 499"/>
                <a:gd name="T36" fmla="*/ 0 w 316"/>
                <a:gd name="T37" fmla="*/ 2147483647 h 499"/>
                <a:gd name="T38" fmla="*/ 2147483647 w 316"/>
                <a:gd name="T39" fmla="*/ 2147483647 h 499"/>
                <a:gd name="T40" fmla="*/ 2147483647 w 316"/>
                <a:gd name="T41" fmla="*/ 2147483647 h 499"/>
                <a:gd name="T42" fmla="*/ 2147483647 w 316"/>
                <a:gd name="T43" fmla="*/ 2147483647 h 499"/>
                <a:gd name="T44" fmla="*/ 2147483647 w 316"/>
                <a:gd name="T45" fmla="*/ 2147483647 h 499"/>
                <a:gd name="T46" fmla="*/ 2147483647 w 316"/>
                <a:gd name="T47" fmla="*/ 2147483647 h 499"/>
                <a:gd name="T48" fmla="*/ 2147483647 w 316"/>
                <a:gd name="T49" fmla="*/ 2147483647 h 499"/>
                <a:gd name="T50" fmla="*/ 2147483647 w 316"/>
                <a:gd name="T51" fmla="*/ 2147483647 h 499"/>
                <a:gd name="T52" fmla="*/ 2147483647 w 316"/>
                <a:gd name="T53" fmla="*/ 2147483647 h 499"/>
                <a:gd name="T54" fmla="*/ 2147483647 w 316"/>
                <a:gd name="T55" fmla="*/ 2147483647 h 499"/>
                <a:gd name="T56" fmla="*/ 2147483647 w 316"/>
                <a:gd name="T57" fmla="*/ 2147483647 h 499"/>
                <a:gd name="T58" fmla="*/ 2147483647 w 316"/>
                <a:gd name="T59" fmla="*/ 2147483647 h 499"/>
                <a:gd name="T60" fmla="*/ 2147483647 w 316"/>
                <a:gd name="T61" fmla="*/ 2147483647 h 499"/>
                <a:gd name="T62" fmla="*/ 2147483647 w 316"/>
                <a:gd name="T63" fmla="*/ 2147483647 h 499"/>
                <a:gd name="T64" fmla="*/ 2147483647 w 316"/>
                <a:gd name="T65" fmla="*/ 2147483647 h 499"/>
                <a:gd name="T66" fmla="*/ 2147483647 w 316"/>
                <a:gd name="T67" fmla="*/ 2147483647 h 499"/>
                <a:gd name="T68" fmla="*/ 2147483647 w 316"/>
                <a:gd name="T69" fmla="*/ 2147483647 h 499"/>
                <a:gd name="T70" fmla="*/ 2147483647 w 316"/>
                <a:gd name="T71" fmla="*/ 2147483647 h 499"/>
                <a:gd name="T72" fmla="*/ 2147483647 w 316"/>
                <a:gd name="T73" fmla="*/ 2147483647 h 499"/>
                <a:gd name="T74" fmla="*/ 2147483647 w 316"/>
                <a:gd name="T75" fmla="*/ 2147483647 h 499"/>
                <a:gd name="T76" fmla="*/ 2147483647 w 316"/>
                <a:gd name="T77" fmla="*/ 2147483647 h 499"/>
                <a:gd name="T78" fmla="*/ 2147483647 w 316"/>
                <a:gd name="T79" fmla="*/ 2147483647 h 499"/>
                <a:gd name="T80" fmla="*/ 2147483647 w 316"/>
                <a:gd name="T81" fmla="*/ 2147483647 h 499"/>
                <a:gd name="T82" fmla="*/ 2147483647 w 316"/>
                <a:gd name="T83" fmla="*/ 2147483647 h 499"/>
                <a:gd name="T84" fmla="*/ 2147483647 w 316"/>
                <a:gd name="T85" fmla="*/ 2147483647 h 499"/>
                <a:gd name="T86" fmla="*/ 2147483647 w 316"/>
                <a:gd name="T87" fmla="*/ 2147483647 h 499"/>
                <a:gd name="T88" fmla="*/ 2147483647 w 316"/>
                <a:gd name="T89" fmla="*/ 2147483647 h 499"/>
                <a:gd name="T90" fmla="*/ 2147483647 w 316"/>
                <a:gd name="T91" fmla="*/ 2147483647 h 499"/>
                <a:gd name="T92" fmla="*/ 2147483647 w 316"/>
                <a:gd name="T93" fmla="*/ 2147483647 h 499"/>
                <a:gd name="T94" fmla="*/ 2147483647 w 316"/>
                <a:gd name="T95" fmla="*/ 2147483647 h 499"/>
                <a:gd name="T96" fmla="*/ 2147483647 w 316"/>
                <a:gd name="T97" fmla="*/ 2147483647 h 499"/>
                <a:gd name="T98" fmla="*/ 2147483647 w 316"/>
                <a:gd name="T99" fmla="*/ 2147483647 h 499"/>
                <a:gd name="T100" fmla="*/ 2147483647 w 316"/>
                <a:gd name="T101" fmla="*/ 2147483647 h 499"/>
                <a:gd name="T102" fmla="*/ 2147483647 w 316"/>
                <a:gd name="T103" fmla="*/ 2147483647 h 499"/>
                <a:gd name="T104" fmla="*/ 2147483647 w 316"/>
                <a:gd name="T105" fmla="*/ 2147483647 h 499"/>
                <a:gd name="T106" fmla="*/ 2147483647 w 316"/>
                <a:gd name="T107" fmla="*/ 2147483647 h 499"/>
                <a:gd name="T108" fmla="*/ 2147483647 w 316"/>
                <a:gd name="T109" fmla="*/ 2147483647 h 499"/>
                <a:gd name="T110" fmla="*/ 2147483647 w 316"/>
                <a:gd name="T111" fmla="*/ 2147483647 h 499"/>
                <a:gd name="T112" fmla="*/ 2147483647 w 316"/>
                <a:gd name="T113" fmla="*/ 2147483647 h 499"/>
                <a:gd name="T114" fmla="*/ 2147483647 w 316"/>
                <a:gd name="T115" fmla="*/ 2147483647 h 499"/>
                <a:gd name="T116" fmla="*/ 2147483647 w 316"/>
                <a:gd name="T117" fmla="*/ 2147483647 h 499"/>
                <a:gd name="T118" fmla="*/ 2147483647 w 316"/>
                <a:gd name="T119" fmla="*/ 2147483647 h 499"/>
                <a:gd name="T120" fmla="*/ 2147483647 w 316"/>
                <a:gd name="T121" fmla="*/ 2147483647 h 499"/>
                <a:gd name="T122" fmla="*/ 2147483647 w 316"/>
                <a:gd name="T123" fmla="*/ 0 h 499"/>
                <a:gd name="T124" fmla="*/ 2147483647 w 316"/>
                <a:gd name="T125" fmla="*/ 0 h 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
                <a:gd name="T190" fmla="*/ 0 h 499"/>
                <a:gd name="T191" fmla="*/ 316 w 316"/>
                <a:gd name="T192" fmla="*/ 499 h 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 h="499">
                  <a:moveTo>
                    <a:pt x="97" y="0"/>
                  </a:moveTo>
                  <a:lnTo>
                    <a:pt x="62" y="12"/>
                  </a:lnTo>
                  <a:lnTo>
                    <a:pt x="55" y="19"/>
                  </a:lnTo>
                  <a:lnTo>
                    <a:pt x="55" y="30"/>
                  </a:lnTo>
                  <a:lnTo>
                    <a:pt x="73" y="48"/>
                  </a:lnTo>
                  <a:lnTo>
                    <a:pt x="62" y="67"/>
                  </a:lnTo>
                  <a:lnTo>
                    <a:pt x="67" y="85"/>
                  </a:lnTo>
                  <a:lnTo>
                    <a:pt x="103" y="92"/>
                  </a:lnTo>
                  <a:lnTo>
                    <a:pt x="103" y="97"/>
                  </a:lnTo>
                  <a:lnTo>
                    <a:pt x="92" y="110"/>
                  </a:lnTo>
                  <a:lnTo>
                    <a:pt x="73" y="158"/>
                  </a:lnTo>
                  <a:lnTo>
                    <a:pt x="62" y="177"/>
                  </a:lnTo>
                  <a:lnTo>
                    <a:pt x="25" y="188"/>
                  </a:lnTo>
                  <a:lnTo>
                    <a:pt x="30" y="207"/>
                  </a:lnTo>
                  <a:lnTo>
                    <a:pt x="48" y="231"/>
                  </a:lnTo>
                  <a:lnTo>
                    <a:pt x="30" y="243"/>
                  </a:lnTo>
                  <a:lnTo>
                    <a:pt x="18" y="236"/>
                  </a:lnTo>
                  <a:lnTo>
                    <a:pt x="0" y="231"/>
                  </a:lnTo>
                  <a:lnTo>
                    <a:pt x="0" y="243"/>
                  </a:lnTo>
                  <a:lnTo>
                    <a:pt x="7" y="255"/>
                  </a:lnTo>
                  <a:lnTo>
                    <a:pt x="37" y="255"/>
                  </a:lnTo>
                  <a:lnTo>
                    <a:pt x="37" y="261"/>
                  </a:lnTo>
                  <a:lnTo>
                    <a:pt x="18" y="268"/>
                  </a:lnTo>
                  <a:lnTo>
                    <a:pt x="37" y="291"/>
                  </a:lnTo>
                  <a:lnTo>
                    <a:pt x="55" y="291"/>
                  </a:lnTo>
                  <a:lnTo>
                    <a:pt x="67" y="261"/>
                  </a:lnTo>
                  <a:lnTo>
                    <a:pt x="73" y="280"/>
                  </a:lnTo>
                  <a:lnTo>
                    <a:pt x="80" y="341"/>
                  </a:lnTo>
                  <a:lnTo>
                    <a:pt x="110" y="419"/>
                  </a:lnTo>
                  <a:lnTo>
                    <a:pt x="128" y="461"/>
                  </a:lnTo>
                  <a:lnTo>
                    <a:pt x="147" y="493"/>
                  </a:lnTo>
                  <a:lnTo>
                    <a:pt x="152" y="499"/>
                  </a:lnTo>
                  <a:lnTo>
                    <a:pt x="183" y="481"/>
                  </a:lnTo>
                  <a:lnTo>
                    <a:pt x="213" y="419"/>
                  </a:lnTo>
                  <a:lnTo>
                    <a:pt x="225" y="360"/>
                  </a:lnTo>
                  <a:lnTo>
                    <a:pt x="243" y="348"/>
                  </a:lnTo>
                  <a:lnTo>
                    <a:pt x="293" y="316"/>
                  </a:lnTo>
                  <a:lnTo>
                    <a:pt x="311" y="286"/>
                  </a:lnTo>
                  <a:lnTo>
                    <a:pt x="316" y="280"/>
                  </a:lnTo>
                  <a:lnTo>
                    <a:pt x="316" y="231"/>
                  </a:lnTo>
                  <a:lnTo>
                    <a:pt x="311" y="220"/>
                  </a:lnTo>
                  <a:lnTo>
                    <a:pt x="305" y="207"/>
                  </a:lnTo>
                  <a:lnTo>
                    <a:pt x="305" y="202"/>
                  </a:lnTo>
                  <a:lnTo>
                    <a:pt x="268" y="202"/>
                  </a:lnTo>
                  <a:lnTo>
                    <a:pt x="256" y="195"/>
                  </a:lnTo>
                  <a:lnTo>
                    <a:pt x="238" y="183"/>
                  </a:lnTo>
                  <a:lnTo>
                    <a:pt x="213" y="183"/>
                  </a:lnTo>
                  <a:lnTo>
                    <a:pt x="183" y="152"/>
                  </a:lnTo>
                  <a:lnTo>
                    <a:pt x="183" y="147"/>
                  </a:lnTo>
                  <a:lnTo>
                    <a:pt x="183" y="128"/>
                  </a:lnTo>
                  <a:lnTo>
                    <a:pt x="165" y="122"/>
                  </a:lnTo>
                  <a:lnTo>
                    <a:pt x="152" y="110"/>
                  </a:lnTo>
                  <a:lnTo>
                    <a:pt x="147" y="85"/>
                  </a:lnTo>
                  <a:lnTo>
                    <a:pt x="147" y="73"/>
                  </a:lnTo>
                  <a:lnTo>
                    <a:pt x="158" y="48"/>
                  </a:lnTo>
                  <a:lnTo>
                    <a:pt x="165" y="37"/>
                  </a:lnTo>
                  <a:lnTo>
                    <a:pt x="165" y="12"/>
                  </a:lnTo>
                  <a:lnTo>
                    <a:pt x="147" y="27"/>
                  </a:lnTo>
                  <a:lnTo>
                    <a:pt x="137" y="28"/>
                  </a:lnTo>
                  <a:lnTo>
                    <a:pt x="110" y="25"/>
                  </a:lnTo>
                  <a:lnTo>
                    <a:pt x="102" y="7"/>
                  </a:lnTo>
                  <a:lnTo>
                    <a:pt x="9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8" name="Freeform 307">
              <a:extLst>
                <a:ext uri="{FF2B5EF4-FFF2-40B4-BE49-F238E27FC236}">
                  <a16:creationId xmlns:a16="http://schemas.microsoft.com/office/drawing/2014/main" id="{F48631DD-9F80-4A21-A5C9-2DC28428139D}"/>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9" name="Freeform 308">
              <a:extLst>
                <a:ext uri="{FF2B5EF4-FFF2-40B4-BE49-F238E27FC236}">
                  <a16:creationId xmlns:a16="http://schemas.microsoft.com/office/drawing/2014/main" id="{8ADB95AF-2691-4E67-84C9-31A13725122B}"/>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0" name="Freeform 309">
              <a:extLst>
                <a:ext uri="{FF2B5EF4-FFF2-40B4-BE49-F238E27FC236}">
                  <a16:creationId xmlns:a16="http://schemas.microsoft.com/office/drawing/2014/main" id="{443D88A9-9122-4B49-ADEB-BB286B91AABD}"/>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1" name="Freeform 310">
              <a:extLst>
                <a:ext uri="{FF2B5EF4-FFF2-40B4-BE49-F238E27FC236}">
                  <a16:creationId xmlns:a16="http://schemas.microsoft.com/office/drawing/2014/main" id="{6CDD9482-7A50-415C-9E32-3B7149746929}"/>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2" name="Freeform 311">
              <a:extLst>
                <a:ext uri="{FF2B5EF4-FFF2-40B4-BE49-F238E27FC236}">
                  <a16:creationId xmlns:a16="http://schemas.microsoft.com/office/drawing/2014/main" id="{29109AC2-C901-4C68-9A68-5D93A7047586}"/>
                </a:ext>
              </a:extLst>
            </p:cNvPr>
            <p:cNvSpPr>
              <a:spLocks/>
            </p:cNvSpPr>
            <p:nvPr/>
          </p:nvSpPr>
          <p:spPr bwMode="auto">
            <a:xfrm>
              <a:off x="5700010" y="3387951"/>
              <a:ext cx="403118" cy="424027"/>
            </a:xfrm>
            <a:custGeom>
              <a:avLst/>
              <a:gdLst>
                <a:gd name="T0" fmla="*/ 2147483647 w 213"/>
                <a:gd name="T1" fmla="*/ 0 h 224"/>
                <a:gd name="T2" fmla="*/ 2147483647 w 213"/>
                <a:gd name="T3" fmla="*/ 2147483647 h 224"/>
                <a:gd name="T4" fmla="*/ 2147483647 w 213"/>
                <a:gd name="T5" fmla="*/ 2147483647 h 224"/>
                <a:gd name="T6" fmla="*/ 2147483647 w 213"/>
                <a:gd name="T7" fmla="*/ 2147483647 h 224"/>
                <a:gd name="T8" fmla="*/ 2147483647 w 213"/>
                <a:gd name="T9" fmla="*/ 2147483647 h 224"/>
                <a:gd name="T10" fmla="*/ 2147483647 w 213"/>
                <a:gd name="T11" fmla="*/ 2147483647 h 224"/>
                <a:gd name="T12" fmla="*/ 2147483647 w 213"/>
                <a:gd name="T13" fmla="*/ 2147483647 h 224"/>
                <a:gd name="T14" fmla="*/ 2147483647 w 213"/>
                <a:gd name="T15" fmla="*/ 2147483647 h 224"/>
                <a:gd name="T16" fmla="*/ 2147483647 w 213"/>
                <a:gd name="T17" fmla="*/ 2147483647 h 224"/>
                <a:gd name="T18" fmla="*/ 2147483647 w 213"/>
                <a:gd name="T19" fmla="*/ 2147483647 h 224"/>
                <a:gd name="T20" fmla="*/ 2147483647 w 213"/>
                <a:gd name="T21" fmla="*/ 2147483647 h 224"/>
                <a:gd name="T22" fmla="*/ 2147483647 w 213"/>
                <a:gd name="T23" fmla="*/ 2147483647 h 224"/>
                <a:gd name="T24" fmla="*/ 2147483647 w 213"/>
                <a:gd name="T25" fmla="*/ 2147483647 h 224"/>
                <a:gd name="T26" fmla="*/ 0 w 213"/>
                <a:gd name="T27" fmla="*/ 2147483647 h 224"/>
                <a:gd name="T28" fmla="*/ 0 w 213"/>
                <a:gd name="T29" fmla="*/ 2147483647 h 224"/>
                <a:gd name="T30" fmla="*/ 2147483647 w 213"/>
                <a:gd name="T31" fmla="*/ 2147483647 h 224"/>
                <a:gd name="T32" fmla="*/ 2147483647 w 213"/>
                <a:gd name="T33" fmla="*/ 2147483647 h 224"/>
                <a:gd name="T34" fmla="*/ 2147483647 w 213"/>
                <a:gd name="T35" fmla="*/ 2147483647 h 224"/>
                <a:gd name="T36" fmla="*/ 2147483647 w 213"/>
                <a:gd name="T37" fmla="*/ 2147483647 h 224"/>
                <a:gd name="T38" fmla="*/ 2147483647 w 213"/>
                <a:gd name="T39" fmla="*/ 2147483647 h 224"/>
                <a:gd name="T40" fmla="*/ 2147483647 w 213"/>
                <a:gd name="T41" fmla="*/ 2147483647 h 224"/>
                <a:gd name="T42" fmla="*/ 2147483647 w 213"/>
                <a:gd name="T43" fmla="*/ 2147483647 h 224"/>
                <a:gd name="T44" fmla="*/ 2147483647 w 213"/>
                <a:gd name="T45" fmla="*/ 2147483647 h 224"/>
                <a:gd name="T46" fmla="*/ 2147483647 w 213"/>
                <a:gd name="T47" fmla="*/ 2147483647 h 224"/>
                <a:gd name="T48" fmla="*/ 2147483647 w 213"/>
                <a:gd name="T49" fmla="*/ 2147483647 h 224"/>
                <a:gd name="T50" fmla="*/ 2147483647 w 213"/>
                <a:gd name="T51" fmla="*/ 2147483647 h 224"/>
                <a:gd name="T52" fmla="*/ 2147483647 w 213"/>
                <a:gd name="T53" fmla="*/ 2147483647 h 224"/>
                <a:gd name="T54" fmla="*/ 2147483647 w 213"/>
                <a:gd name="T55" fmla="*/ 2147483647 h 224"/>
                <a:gd name="T56" fmla="*/ 2147483647 w 213"/>
                <a:gd name="T57" fmla="*/ 2147483647 h 224"/>
                <a:gd name="T58" fmla="*/ 2147483647 w 213"/>
                <a:gd name="T59" fmla="*/ 2147483647 h 224"/>
                <a:gd name="T60" fmla="*/ 2147483647 w 213"/>
                <a:gd name="T61" fmla="*/ 2147483647 h 224"/>
                <a:gd name="T62" fmla="*/ 2147483647 w 213"/>
                <a:gd name="T63" fmla="*/ 2147483647 h 224"/>
                <a:gd name="T64" fmla="*/ 2147483647 w 213"/>
                <a:gd name="T65" fmla="*/ 2147483647 h 224"/>
                <a:gd name="T66" fmla="*/ 2147483647 w 213"/>
                <a:gd name="T67" fmla="*/ 2147483647 h 224"/>
                <a:gd name="T68" fmla="*/ 2147483647 w 213"/>
                <a:gd name="T69" fmla="*/ 2147483647 h 224"/>
                <a:gd name="T70" fmla="*/ 2147483647 w 213"/>
                <a:gd name="T71" fmla="*/ 2147483647 h 224"/>
                <a:gd name="T72" fmla="*/ 2147483647 w 213"/>
                <a:gd name="T73" fmla="*/ 2147483647 h 224"/>
                <a:gd name="T74" fmla="*/ 2147483647 w 213"/>
                <a:gd name="T75" fmla="*/ 2147483647 h 224"/>
                <a:gd name="T76" fmla="*/ 2147483647 w 213"/>
                <a:gd name="T77" fmla="*/ 2147483647 h 224"/>
                <a:gd name="T78" fmla="*/ 2147483647 w 213"/>
                <a:gd name="T79" fmla="*/ 0 h 224"/>
                <a:gd name="T80" fmla="*/ 2147483647 w 213"/>
                <a:gd name="T81" fmla="*/ 0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224"/>
                <a:gd name="T125" fmla="*/ 213 w 213"/>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224">
                  <a:moveTo>
                    <a:pt x="165" y="0"/>
                  </a:moveTo>
                  <a:lnTo>
                    <a:pt x="147" y="5"/>
                  </a:lnTo>
                  <a:lnTo>
                    <a:pt x="140" y="6"/>
                  </a:lnTo>
                  <a:lnTo>
                    <a:pt x="140" y="26"/>
                  </a:lnTo>
                  <a:lnTo>
                    <a:pt x="135" y="41"/>
                  </a:lnTo>
                  <a:lnTo>
                    <a:pt x="128" y="41"/>
                  </a:lnTo>
                  <a:lnTo>
                    <a:pt x="117" y="73"/>
                  </a:lnTo>
                  <a:lnTo>
                    <a:pt x="105" y="81"/>
                  </a:lnTo>
                  <a:lnTo>
                    <a:pt x="97" y="96"/>
                  </a:lnTo>
                  <a:lnTo>
                    <a:pt x="67" y="98"/>
                  </a:lnTo>
                  <a:lnTo>
                    <a:pt x="67" y="121"/>
                  </a:lnTo>
                  <a:lnTo>
                    <a:pt x="43" y="128"/>
                  </a:lnTo>
                  <a:lnTo>
                    <a:pt x="25" y="121"/>
                  </a:lnTo>
                  <a:lnTo>
                    <a:pt x="0" y="114"/>
                  </a:lnTo>
                  <a:lnTo>
                    <a:pt x="0" y="133"/>
                  </a:lnTo>
                  <a:lnTo>
                    <a:pt x="25" y="153"/>
                  </a:lnTo>
                  <a:lnTo>
                    <a:pt x="25" y="169"/>
                  </a:lnTo>
                  <a:lnTo>
                    <a:pt x="13" y="169"/>
                  </a:lnTo>
                  <a:lnTo>
                    <a:pt x="7" y="194"/>
                  </a:lnTo>
                  <a:lnTo>
                    <a:pt x="32" y="194"/>
                  </a:lnTo>
                  <a:lnTo>
                    <a:pt x="80" y="194"/>
                  </a:lnTo>
                  <a:lnTo>
                    <a:pt x="92" y="206"/>
                  </a:lnTo>
                  <a:lnTo>
                    <a:pt x="110" y="224"/>
                  </a:lnTo>
                  <a:lnTo>
                    <a:pt x="110" y="212"/>
                  </a:lnTo>
                  <a:lnTo>
                    <a:pt x="122" y="217"/>
                  </a:lnTo>
                  <a:lnTo>
                    <a:pt x="140" y="224"/>
                  </a:lnTo>
                  <a:lnTo>
                    <a:pt x="158" y="212"/>
                  </a:lnTo>
                  <a:lnTo>
                    <a:pt x="135" y="169"/>
                  </a:lnTo>
                  <a:lnTo>
                    <a:pt x="152" y="164"/>
                  </a:lnTo>
                  <a:lnTo>
                    <a:pt x="172" y="158"/>
                  </a:lnTo>
                  <a:lnTo>
                    <a:pt x="202" y="109"/>
                  </a:lnTo>
                  <a:lnTo>
                    <a:pt x="202" y="98"/>
                  </a:lnTo>
                  <a:lnTo>
                    <a:pt x="213" y="73"/>
                  </a:lnTo>
                  <a:lnTo>
                    <a:pt x="190" y="66"/>
                  </a:lnTo>
                  <a:lnTo>
                    <a:pt x="178" y="66"/>
                  </a:lnTo>
                  <a:lnTo>
                    <a:pt x="170" y="46"/>
                  </a:lnTo>
                  <a:lnTo>
                    <a:pt x="183" y="29"/>
                  </a:lnTo>
                  <a:lnTo>
                    <a:pt x="167" y="14"/>
                  </a:lnTo>
                  <a:lnTo>
                    <a:pt x="165" y="6"/>
                  </a:lnTo>
                  <a:lnTo>
                    <a:pt x="16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3" name="Freeform 312">
              <a:extLst>
                <a:ext uri="{FF2B5EF4-FFF2-40B4-BE49-F238E27FC236}">
                  <a16:creationId xmlns:a16="http://schemas.microsoft.com/office/drawing/2014/main" id="{F3C9C65B-771D-447F-9CEF-F700114DEDCC}"/>
                </a:ext>
              </a:extLst>
            </p:cNvPr>
            <p:cNvSpPr>
              <a:spLocks/>
            </p:cNvSpPr>
            <p:nvPr/>
          </p:nvSpPr>
          <p:spPr bwMode="auto">
            <a:xfrm>
              <a:off x="5656485" y="3314125"/>
              <a:ext cx="435291" cy="316126"/>
            </a:xfrm>
            <a:custGeom>
              <a:avLst/>
              <a:gdLst>
                <a:gd name="T0" fmla="*/ 2147483647 w 230"/>
                <a:gd name="T1" fmla="*/ 2147483647 h 167"/>
                <a:gd name="T2" fmla="*/ 2147483647 w 230"/>
                <a:gd name="T3" fmla="*/ 2147483647 h 167"/>
                <a:gd name="T4" fmla="*/ 2147483647 w 230"/>
                <a:gd name="T5" fmla="*/ 2147483647 h 167"/>
                <a:gd name="T6" fmla="*/ 0 w 230"/>
                <a:gd name="T7" fmla="*/ 2147483647 h 167"/>
                <a:gd name="T8" fmla="*/ 2147483647 w 230"/>
                <a:gd name="T9" fmla="*/ 2147483647 h 167"/>
                <a:gd name="T10" fmla="*/ 2147483647 w 230"/>
                <a:gd name="T11" fmla="*/ 2147483647 h 167"/>
                <a:gd name="T12" fmla="*/ 2147483647 w 230"/>
                <a:gd name="T13" fmla="*/ 2147483647 h 167"/>
                <a:gd name="T14" fmla="*/ 2147483647 w 230"/>
                <a:gd name="T15" fmla="*/ 2147483647 h 167"/>
                <a:gd name="T16" fmla="*/ 2147483647 w 230"/>
                <a:gd name="T17" fmla="*/ 2147483647 h 167"/>
                <a:gd name="T18" fmla="*/ 2147483647 w 230"/>
                <a:gd name="T19" fmla="*/ 2147483647 h 167"/>
                <a:gd name="T20" fmla="*/ 2147483647 w 230"/>
                <a:gd name="T21" fmla="*/ 2147483647 h 167"/>
                <a:gd name="T22" fmla="*/ 2147483647 w 230"/>
                <a:gd name="T23" fmla="*/ 2147483647 h 167"/>
                <a:gd name="T24" fmla="*/ 2147483647 w 230"/>
                <a:gd name="T25" fmla="*/ 2147483647 h 167"/>
                <a:gd name="T26" fmla="*/ 2147483647 w 230"/>
                <a:gd name="T27" fmla="*/ 2147483647 h 167"/>
                <a:gd name="T28" fmla="*/ 2147483647 w 230"/>
                <a:gd name="T29" fmla="*/ 2147483647 h 167"/>
                <a:gd name="T30" fmla="*/ 2147483647 w 230"/>
                <a:gd name="T31" fmla="*/ 2147483647 h 167"/>
                <a:gd name="T32" fmla="*/ 2147483647 w 230"/>
                <a:gd name="T33" fmla="*/ 2147483647 h 167"/>
                <a:gd name="T34" fmla="*/ 2147483647 w 230"/>
                <a:gd name="T35" fmla="*/ 2147483647 h 167"/>
                <a:gd name="T36" fmla="*/ 2147483647 w 230"/>
                <a:gd name="T37" fmla="*/ 2147483647 h 167"/>
                <a:gd name="T38" fmla="*/ 2147483647 w 230"/>
                <a:gd name="T39" fmla="*/ 2147483647 h 167"/>
                <a:gd name="T40" fmla="*/ 2147483647 w 230"/>
                <a:gd name="T41" fmla="*/ 2147483647 h 167"/>
                <a:gd name="T42" fmla="*/ 2147483647 w 230"/>
                <a:gd name="T43" fmla="*/ 2147483647 h 167"/>
                <a:gd name="T44" fmla="*/ 2147483647 w 230"/>
                <a:gd name="T45" fmla="*/ 0 h 167"/>
                <a:gd name="T46" fmla="*/ 2147483647 w 230"/>
                <a:gd name="T47" fmla="*/ 2147483647 h 167"/>
                <a:gd name="T48" fmla="*/ 2147483647 w 230"/>
                <a:gd name="T49" fmla="*/ 2147483647 h 167"/>
                <a:gd name="T50" fmla="*/ 2147483647 w 230"/>
                <a:gd name="T51" fmla="*/ 2147483647 h 167"/>
                <a:gd name="T52" fmla="*/ 2147483647 w 230"/>
                <a:gd name="T53" fmla="*/ 2147483647 h 167"/>
                <a:gd name="T54" fmla="*/ 2147483647 w 230"/>
                <a:gd name="T55" fmla="*/ 2147483647 h 167"/>
                <a:gd name="T56" fmla="*/ 2147483647 w 230"/>
                <a:gd name="T57" fmla="*/ 2147483647 h 167"/>
                <a:gd name="T58" fmla="*/ 2147483647 w 230"/>
                <a:gd name="T59" fmla="*/ 2147483647 h 167"/>
                <a:gd name="T60" fmla="*/ 2147483647 w 230"/>
                <a:gd name="T61" fmla="*/ 2147483647 h 167"/>
                <a:gd name="T62" fmla="*/ 2147483647 w 230"/>
                <a:gd name="T63" fmla="*/ 2147483647 h 167"/>
                <a:gd name="T64" fmla="*/ 2147483647 w 230"/>
                <a:gd name="T65" fmla="*/ 2147483647 h 167"/>
                <a:gd name="T66" fmla="*/ 2147483647 w 230"/>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0"/>
                <a:gd name="T103" fmla="*/ 0 h 167"/>
                <a:gd name="T104" fmla="*/ 230 w 230"/>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0" h="167">
                  <a:moveTo>
                    <a:pt x="18" y="47"/>
                  </a:moveTo>
                  <a:lnTo>
                    <a:pt x="5" y="75"/>
                  </a:lnTo>
                  <a:lnTo>
                    <a:pt x="11" y="93"/>
                  </a:lnTo>
                  <a:lnTo>
                    <a:pt x="0" y="117"/>
                  </a:lnTo>
                  <a:lnTo>
                    <a:pt x="11" y="130"/>
                  </a:lnTo>
                  <a:lnTo>
                    <a:pt x="30" y="130"/>
                  </a:lnTo>
                  <a:lnTo>
                    <a:pt x="30" y="148"/>
                  </a:lnTo>
                  <a:lnTo>
                    <a:pt x="23" y="153"/>
                  </a:lnTo>
                  <a:lnTo>
                    <a:pt x="66" y="167"/>
                  </a:lnTo>
                  <a:lnTo>
                    <a:pt x="90" y="160"/>
                  </a:lnTo>
                  <a:lnTo>
                    <a:pt x="90" y="137"/>
                  </a:lnTo>
                  <a:lnTo>
                    <a:pt x="121" y="137"/>
                  </a:lnTo>
                  <a:lnTo>
                    <a:pt x="128" y="117"/>
                  </a:lnTo>
                  <a:lnTo>
                    <a:pt x="140" y="112"/>
                  </a:lnTo>
                  <a:lnTo>
                    <a:pt x="151" y="80"/>
                  </a:lnTo>
                  <a:lnTo>
                    <a:pt x="158" y="80"/>
                  </a:lnTo>
                  <a:lnTo>
                    <a:pt x="163" y="62"/>
                  </a:lnTo>
                  <a:lnTo>
                    <a:pt x="163" y="45"/>
                  </a:lnTo>
                  <a:lnTo>
                    <a:pt x="170" y="45"/>
                  </a:lnTo>
                  <a:lnTo>
                    <a:pt x="188" y="39"/>
                  </a:lnTo>
                  <a:lnTo>
                    <a:pt x="195" y="32"/>
                  </a:lnTo>
                  <a:lnTo>
                    <a:pt x="230" y="20"/>
                  </a:lnTo>
                  <a:lnTo>
                    <a:pt x="221" y="0"/>
                  </a:lnTo>
                  <a:lnTo>
                    <a:pt x="193" y="9"/>
                  </a:lnTo>
                  <a:lnTo>
                    <a:pt x="175" y="14"/>
                  </a:lnTo>
                  <a:lnTo>
                    <a:pt x="163" y="2"/>
                  </a:lnTo>
                  <a:lnTo>
                    <a:pt x="135" y="15"/>
                  </a:lnTo>
                  <a:lnTo>
                    <a:pt x="105" y="10"/>
                  </a:lnTo>
                  <a:lnTo>
                    <a:pt x="75" y="29"/>
                  </a:lnTo>
                  <a:lnTo>
                    <a:pt x="61" y="42"/>
                  </a:lnTo>
                  <a:lnTo>
                    <a:pt x="36" y="57"/>
                  </a:lnTo>
                  <a:lnTo>
                    <a:pt x="25" y="50"/>
                  </a:lnTo>
                  <a:lnTo>
                    <a:pt x="18"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4" name="Freeform 313">
              <a:extLst>
                <a:ext uri="{FF2B5EF4-FFF2-40B4-BE49-F238E27FC236}">
                  <a16:creationId xmlns:a16="http://schemas.microsoft.com/office/drawing/2014/main" id="{4D53B193-E238-4B0F-BA15-9C2BEC4AFECD}"/>
                </a:ext>
              </a:extLst>
            </p:cNvPr>
            <p:cNvSpPr>
              <a:spLocks/>
            </p:cNvSpPr>
            <p:nvPr/>
          </p:nvSpPr>
          <p:spPr bwMode="auto">
            <a:xfrm>
              <a:off x="5183340" y="3255443"/>
              <a:ext cx="563985" cy="499747"/>
            </a:xfrm>
            <a:custGeom>
              <a:avLst/>
              <a:gdLst>
                <a:gd name="T0" fmla="*/ 2147483647 w 298"/>
                <a:gd name="T1" fmla="*/ 0 h 264"/>
                <a:gd name="T2" fmla="*/ 0 w 298"/>
                <a:gd name="T3" fmla="*/ 2147483647 h 264"/>
                <a:gd name="T4" fmla="*/ 0 w 298"/>
                <a:gd name="T5" fmla="*/ 2147483647 h 264"/>
                <a:gd name="T6" fmla="*/ 2147483647 w 298"/>
                <a:gd name="T7" fmla="*/ 2147483647 h 264"/>
                <a:gd name="T8" fmla="*/ 2147483647 w 298"/>
                <a:gd name="T9" fmla="*/ 2147483647 h 264"/>
                <a:gd name="T10" fmla="*/ 2147483647 w 298"/>
                <a:gd name="T11" fmla="*/ 2147483647 h 264"/>
                <a:gd name="T12" fmla="*/ 2147483647 w 298"/>
                <a:gd name="T13" fmla="*/ 2147483647 h 264"/>
                <a:gd name="T14" fmla="*/ 2147483647 w 298"/>
                <a:gd name="T15" fmla="*/ 2147483647 h 264"/>
                <a:gd name="T16" fmla="*/ 2147483647 w 298"/>
                <a:gd name="T17" fmla="*/ 2147483647 h 264"/>
                <a:gd name="T18" fmla="*/ 2147483647 w 298"/>
                <a:gd name="T19" fmla="*/ 2147483647 h 264"/>
                <a:gd name="T20" fmla="*/ 2147483647 w 298"/>
                <a:gd name="T21" fmla="*/ 2147483647 h 264"/>
                <a:gd name="T22" fmla="*/ 2147483647 w 298"/>
                <a:gd name="T23" fmla="*/ 2147483647 h 264"/>
                <a:gd name="T24" fmla="*/ 2147483647 w 298"/>
                <a:gd name="T25" fmla="*/ 2147483647 h 264"/>
                <a:gd name="T26" fmla="*/ 2147483647 w 298"/>
                <a:gd name="T27" fmla="*/ 2147483647 h 264"/>
                <a:gd name="T28" fmla="*/ 2147483647 w 298"/>
                <a:gd name="T29" fmla="*/ 2147483647 h 264"/>
                <a:gd name="T30" fmla="*/ 2147483647 w 298"/>
                <a:gd name="T31" fmla="*/ 2147483647 h 264"/>
                <a:gd name="T32" fmla="*/ 2147483647 w 298"/>
                <a:gd name="T33" fmla="*/ 2147483647 h 264"/>
                <a:gd name="T34" fmla="*/ 2147483647 w 298"/>
                <a:gd name="T35" fmla="*/ 2147483647 h 264"/>
                <a:gd name="T36" fmla="*/ 2147483647 w 298"/>
                <a:gd name="T37" fmla="*/ 2147483647 h 264"/>
                <a:gd name="T38" fmla="*/ 2147483647 w 298"/>
                <a:gd name="T39" fmla="*/ 2147483647 h 264"/>
                <a:gd name="T40" fmla="*/ 2147483647 w 298"/>
                <a:gd name="T41" fmla="*/ 2147483647 h 264"/>
                <a:gd name="T42" fmla="*/ 2147483647 w 298"/>
                <a:gd name="T43" fmla="*/ 2147483647 h 264"/>
                <a:gd name="T44" fmla="*/ 2147483647 w 298"/>
                <a:gd name="T45" fmla="*/ 2147483647 h 264"/>
                <a:gd name="T46" fmla="*/ 2147483647 w 298"/>
                <a:gd name="T47" fmla="*/ 2147483647 h 264"/>
                <a:gd name="T48" fmla="*/ 2147483647 w 298"/>
                <a:gd name="T49" fmla="*/ 2147483647 h 264"/>
                <a:gd name="T50" fmla="*/ 2147483647 w 298"/>
                <a:gd name="T51" fmla="*/ 2147483647 h 264"/>
                <a:gd name="T52" fmla="*/ 2147483647 w 298"/>
                <a:gd name="T53" fmla="*/ 2147483647 h 264"/>
                <a:gd name="T54" fmla="*/ 2147483647 w 298"/>
                <a:gd name="T55" fmla="*/ 2147483647 h 264"/>
                <a:gd name="T56" fmla="*/ 2147483647 w 298"/>
                <a:gd name="T57" fmla="*/ 2147483647 h 264"/>
                <a:gd name="T58" fmla="*/ 2147483647 w 298"/>
                <a:gd name="T59" fmla="*/ 2147483647 h 264"/>
                <a:gd name="T60" fmla="*/ 2147483647 w 298"/>
                <a:gd name="T61" fmla="*/ 2147483647 h 264"/>
                <a:gd name="T62" fmla="*/ 2147483647 w 298"/>
                <a:gd name="T63" fmla="*/ 2147483647 h 264"/>
                <a:gd name="T64" fmla="*/ 2147483647 w 298"/>
                <a:gd name="T65" fmla="*/ 2147483647 h 264"/>
                <a:gd name="T66" fmla="*/ 2147483647 w 298"/>
                <a:gd name="T67" fmla="*/ 2147483647 h 264"/>
                <a:gd name="T68" fmla="*/ 2147483647 w 298"/>
                <a:gd name="T69" fmla="*/ 2147483647 h 264"/>
                <a:gd name="T70" fmla="*/ 2147483647 w 298"/>
                <a:gd name="T71" fmla="*/ 2147483647 h 264"/>
                <a:gd name="T72" fmla="*/ 2147483647 w 298"/>
                <a:gd name="T73" fmla="*/ 2147483647 h 264"/>
                <a:gd name="T74" fmla="*/ 2147483647 w 298"/>
                <a:gd name="T75" fmla="*/ 2147483647 h 264"/>
                <a:gd name="T76" fmla="*/ 2147483647 w 298"/>
                <a:gd name="T77" fmla="*/ 2147483647 h 264"/>
                <a:gd name="T78" fmla="*/ 2147483647 w 298"/>
                <a:gd name="T79" fmla="*/ 2147483647 h 264"/>
                <a:gd name="T80" fmla="*/ 2147483647 w 298"/>
                <a:gd name="T81" fmla="*/ 2147483647 h 264"/>
                <a:gd name="T82" fmla="*/ 2147483647 w 298"/>
                <a:gd name="T83" fmla="*/ 2147483647 h 264"/>
                <a:gd name="T84" fmla="*/ 2147483647 w 298"/>
                <a:gd name="T85" fmla="*/ 2147483647 h 264"/>
                <a:gd name="T86" fmla="*/ 2147483647 w 298"/>
                <a:gd name="T87" fmla="*/ 0 h 264"/>
                <a:gd name="T88" fmla="*/ 2147483647 w 298"/>
                <a:gd name="T89" fmla="*/ 0 h 264"/>
                <a:gd name="T90" fmla="*/ 2147483647 w 298"/>
                <a:gd name="T91" fmla="*/ 0 h 264"/>
                <a:gd name="T92" fmla="*/ 2147483647 w 298"/>
                <a:gd name="T93" fmla="*/ 0 h 2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8"/>
                <a:gd name="T142" fmla="*/ 0 h 264"/>
                <a:gd name="T143" fmla="*/ 298 w 298"/>
                <a:gd name="T144" fmla="*/ 264 h 2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8" h="264">
                  <a:moveTo>
                    <a:pt x="5" y="0"/>
                  </a:moveTo>
                  <a:lnTo>
                    <a:pt x="0" y="26"/>
                  </a:lnTo>
                  <a:lnTo>
                    <a:pt x="0" y="40"/>
                  </a:lnTo>
                  <a:lnTo>
                    <a:pt x="18" y="70"/>
                  </a:lnTo>
                  <a:lnTo>
                    <a:pt x="43" y="76"/>
                  </a:lnTo>
                  <a:lnTo>
                    <a:pt x="30" y="99"/>
                  </a:lnTo>
                  <a:lnTo>
                    <a:pt x="37" y="118"/>
                  </a:lnTo>
                  <a:lnTo>
                    <a:pt x="61" y="124"/>
                  </a:lnTo>
                  <a:lnTo>
                    <a:pt x="66" y="154"/>
                  </a:lnTo>
                  <a:lnTo>
                    <a:pt x="85" y="179"/>
                  </a:lnTo>
                  <a:lnTo>
                    <a:pt x="103" y="184"/>
                  </a:lnTo>
                  <a:lnTo>
                    <a:pt x="116" y="209"/>
                  </a:lnTo>
                  <a:lnTo>
                    <a:pt x="128" y="216"/>
                  </a:lnTo>
                  <a:lnTo>
                    <a:pt x="158" y="234"/>
                  </a:lnTo>
                  <a:lnTo>
                    <a:pt x="176" y="239"/>
                  </a:lnTo>
                  <a:lnTo>
                    <a:pt x="206" y="234"/>
                  </a:lnTo>
                  <a:lnTo>
                    <a:pt x="213" y="253"/>
                  </a:lnTo>
                  <a:lnTo>
                    <a:pt x="255" y="258"/>
                  </a:lnTo>
                  <a:lnTo>
                    <a:pt x="285" y="264"/>
                  </a:lnTo>
                  <a:lnTo>
                    <a:pt x="286" y="244"/>
                  </a:lnTo>
                  <a:lnTo>
                    <a:pt x="298" y="238"/>
                  </a:lnTo>
                  <a:lnTo>
                    <a:pt x="298" y="223"/>
                  </a:lnTo>
                  <a:lnTo>
                    <a:pt x="273" y="203"/>
                  </a:lnTo>
                  <a:lnTo>
                    <a:pt x="273" y="184"/>
                  </a:lnTo>
                  <a:lnTo>
                    <a:pt x="280" y="179"/>
                  </a:lnTo>
                  <a:lnTo>
                    <a:pt x="280" y="161"/>
                  </a:lnTo>
                  <a:lnTo>
                    <a:pt x="261" y="161"/>
                  </a:lnTo>
                  <a:lnTo>
                    <a:pt x="250" y="148"/>
                  </a:lnTo>
                  <a:lnTo>
                    <a:pt x="261" y="126"/>
                  </a:lnTo>
                  <a:lnTo>
                    <a:pt x="255" y="106"/>
                  </a:lnTo>
                  <a:lnTo>
                    <a:pt x="268" y="76"/>
                  </a:lnTo>
                  <a:lnTo>
                    <a:pt x="261" y="58"/>
                  </a:lnTo>
                  <a:lnTo>
                    <a:pt x="243" y="40"/>
                  </a:lnTo>
                  <a:lnTo>
                    <a:pt x="206" y="33"/>
                  </a:lnTo>
                  <a:lnTo>
                    <a:pt x="185" y="33"/>
                  </a:lnTo>
                  <a:lnTo>
                    <a:pt x="173" y="33"/>
                  </a:lnTo>
                  <a:lnTo>
                    <a:pt x="158" y="40"/>
                  </a:lnTo>
                  <a:lnTo>
                    <a:pt x="158" y="51"/>
                  </a:lnTo>
                  <a:lnTo>
                    <a:pt x="121" y="58"/>
                  </a:lnTo>
                  <a:lnTo>
                    <a:pt x="98" y="46"/>
                  </a:lnTo>
                  <a:lnTo>
                    <a:pt x="71" y="15"/>
                  </a:lnTo>
                  <a:lnTo>
                    <a:pt x="65" y="10"/>
                  </a:lnTo>
                  <a:lnTo>
                    <a:pt x="33" y="21"/>
                  </a:lnTo>
                  <a:lnTo>
                    <a:pt x="18" y="0"/>
                  </a:lnTo>
                  <a:lnTo>
                    <a:pt x="12"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5" name="Freeform 314">
              <a:extLst>
                <a:ext uri="{FF2B5EF4-FFF2-40B4-BE49-F238E27FC236}">
                  <a16:creationId xmlns:a16="http://schemas.microsoft.com/office/drawing/2014/main" id="{24562E78-0908-4D48-BF2B-5C0C5C641B6E}"/>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6" name="Freeform 315">
              <a:extLst>
                <a:ext uri="{FF2B5EF4-FFF2-40B4-BE49-F238E27FC236}">
                  <a16:creationId xmlns:a16="http://schemas.microsoft.com/office/drawing/2014/main" id="{681F2F37-050F-48BA-AF39-DFDBAF12CB11}"/>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7" name="Freeform 316">
              <a:extLst>
                <a:ext uri="{FF2B5EF4-FFF2-40B4-BE49-F238E27FC236}">
                  <a16:creationId xmlns:a16="http://schemas.microsoft.com/office/drawing/2014/main" id="{DD85C1BF-AC60-4825-B8E4-33E283E6B756}"/>
                </a:ext>
              </a:extLst>
            </p:cNvPr>
            <p:cNvSpPr>
              <a:spLocks/>
            </p:cNvSpPr>
            <p:nvPr/>
          </p:nvSpPr>
          <p:spPr bwMode="auto">
            <a:xfrm>
              <a:off x="4918381" y="3535603"/>
              <a:ext cx="611298" cy="518676"/>
            </a:xfrm>
            <a:custGeom>
              <a:avLst/>
              <a:gdLst>
                <a:gd name="T0" fmla="*/ 0 w 323"/>
                <a:gd name="T1" fmla="*/ 2147483647 h 274"/>
                <a:gd name="T2" fmla="*/ 0 w 323"/>
                <a:gd name="T3" fmla="*/ 2147483647 h 274"/>
                <a:gd name="T4" fmla="*/ 2147483647 w 323"/>
                <a:gd name="T5" fmla="*/ 2147483647 h 274"/>
                <a:gd name="T6" fmla="*/ 2147483647 w 323"/>
                <a:gd name="T7" fmla="*/ 2147483647 h 274"/>
                <a:gd name="T8" fmla="*/ 2147483647 w 323"/>
                <a:gd name="T9" fmla="*/ 2147483647 h 274"/>
                <a:gd name="T10" fmla="*/ 2147483647 w 323"/>
                <a:gd name="T11" fmla="*/ 2147483647 h 274"/>
                <a:gd name="T12" fmla="*/ 2147483647 w 323"/>
                <a:gd name="T13" fmla="*/ 2147483647 h 274"/>
                <a:gd name="T14" fmla="*/ 2147483647 w 323"/>
                <a:gd name="T15" fmla="*/ 2147483647 h 274"/>
                <a:gd name="T16" fmla="*/ 2147483647 w 323"/>
                <a:gd name="T17" fmla="*/ 2147483647 h 274"/>
                <a:gd name="T18" fmla="*/ 2147483647 w 323"/>
                <a:gd name="T19" fmla="*/ 2147483647 h 274"/>
                <a:gd name="T20" fmla="*/ 2147483647 w 323"/>
                <a:gd name="T21" fmla="*/ 2147483647 h 274"/>
                <a:gd name="T22" fmla="*/ 2147483647 w 323"/>
                <a:gd name="T23" fmla="*/ 2147483647 h 274"/>
                <a:gd name="T24" fmla="*/ 2147483647 w 323"/>
                <a:gd name="T25" fmla="*/ 2147483647 h 274"/>
                <a:gd name="T26" fmla="*/ 2147483647 w 323"/>
                <a:gd name="T27" fmla="*/ 2147483647 h 274"/>
                <a:gd name="T28" fmla="*/ 2147483647 w 323"/>
                <a:gd name="T29" fmla="*/ 2147483647 h 274"/>
                <a:gd name="T30" fmla="*/ 2147483647 w 323"/>
                <a:gd name="T31" fmla="*/ 2147483647 h 274"/>
                <a:gd name="T32" fmla="*/ 2147483647 w 323"/>
                <a:gd name="T33" fmla="*/ 2147483647 h 274"/>
                <a:gd name="T34" fmla="*/ 2147483647 w 323"/>
                <a:gd name="T35" fmla="*/ 2147483647 h 274"/>
                <a:gd name="T36" fmla="*/ 2147483647 w 323"/>
                <a:gd name="T37" fmla="*/ 2147483647 h 274"/>
                <a:gd name="T38" fmla="*/ 2147483647 w 323"/>
                <a:gd name="T39" fmla="*/ 2147483647 h 274"/>
                <a:gd name="T40" fmla="*/ 2147483647 w 323"/>
                <a:gd name="T41" fmla="*/ 2147483647 h 274"/>
                <a:gd name="T42" fmla="*/ 2147483647 w 323"/>
                <a:gd name="T43" fmla="*/ 2147483647 h 274"/>
                <a:gd name="T44" fmla="*/ 2147483647 w 323"/>
                <a:gd name="T45" fmla="*/ 2147483647 h 274"/>
                <a:gd name="T46" fmla="*/ 2147483647 w 323"/>
                <a:gd name="T47" fmla="*/ 2147483647 h 274"/>
                <a:gd name="T48" fmla="*/ 2147483647 w 323"/>
                <a:gd name="T49" fmla="*/ 2147483647 h 274"/>
                <a:gd name="T50" fmla="*/ 2147483647 w 323"/>
                <a:gd name="T51" fmla="*/ 2147483647 h 274"/>
                <a:gd name="T52" fmla="*/ 2147483647 w 323"/>
                <a:gd name="T53" fmla="*/ 2147483647 h 274"/>
                <a:gd name="T54" fmla="*/ 2147483647 w 323"/>
                <a:gd name="T55" fmla="*/ 2147483647 h 274"/>
                <a:gd name="T56" fmla="*/ 2147483647 w 323"/>
                <a:gd name="T57" fmla="*/ 2147483647 h 274"/>
                <a:gd name="T58" fmla="*/ 2147483647 w 323"/>
                <a:gd name="T59" fmla="*/ 0 h 274"/>
                <a:gd name="T60" fmla="*/ 2147483647 w 323"/>
                <a:gd name="T61" fmla="*/ 0 h 274"/>
                <a:gd name="T62" fmla="*/ 2147483647 w 323"/>
                <a:gd name="T63" fmla="*/ 2147483647 h 274"/>
                <a:gd name="T64" fmla="*/ 2147483647 w 323"/>
                <a:gd name="T65" fmla="*/ 2147483647 h 274"/>
                <a:gd name="T66" fmla="*/ 2147483647 w 323"/>
                <a:gd name="T67" fmla="*/ 2147483647 h 274"/>
                <a:gd name="T68" fmla="*/ 2147483647 w 323"/>
                <a:gd name="T69" fmla="*/ 2147483647 h 274"/>
                <a:gd name="T70" fmla="*/ 2147483647 w 323"/>
                <a:gd name="T71" fmla="*/ 2147483647 h 274"/>
                <a:gd name="T72" fmla="*/ 2147483647 w 323"/>
                <a:gd name="T73" fmla="*/ 2147483647 h 274"/>
                <a:gd name="T74" fmla="*/ 2147483647 w 323"/>
                <a:gd name="T75" fmla="*/ 2147483647 h 274"/>
                <a:gd name="T76" fmla="*/ 0 w 323"/>
                <a:gd name="T77" fmla="*/ 2147483647 h 274"/>
                <a:gd name="T78" fmla="*/ 0 w 323"/>
                <a:gd name="T79" fmla="*/ 2147483647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3"/>
                <a:gd name="T121" fmla="*/ 0 h 274"/>
                <a:gd name="T122" fmla="*/ 323 w 323"/>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3" h="274">
                  <a:moveTo>
                    <a:pt x="0" y="43"/>
                  </a:moveTo>
                  <a:lnTo>
                    <a:pt x="0" y="61"/>
                  </a:lnTo>
                  <a:lnTo>
                    <a:pt x="13" y="75"/>
                  </a:lnTo>
                  <a:lnTo>
                    <a:pt x="43" y="110"/>
                  </a:lnTo>
                  <a:lnTo>
                    <a:pt x="50" y="123"/>
                  </a:lnTo>
                  <a:lnTo>
                    <a:pt x="62" y="171"/>
                  </a:lnTo>
                  <a:lnTo>
                    <a:pt x="98" y="219"/>
                  </a:lnTo>
                  <a:lnTo>
                    <a:pt x="122" y="274"/>
                  </a:lnTo>
                  <a:lnTo>
                    <a:pt x="133" y="266"/>
                  </a:lnTo>
                  <a:lnTo>
                    <a:pt x="135" y="251"/>
                  </a:lnTo>
                  <a:lnTo>
                    <a:pt x="158" y="249"/>
                  </a:lnTo>
                  <a:lnTo>
                    <a:pt x="172" y="256"/>
                  </a:lnTo>
                  <a:lnTo>
                    <a:pt x="180" y="261"/>
                  </a:lnTo>
                  <a:lnTo>
                    <a:pt x="195" y="268"/>
                  </a:lnTo>
                  <a:lnTo>
                    <a:pt x="200" y="268"/>
                  </a:lnTo>
                  <a:lnTo>
                    <a:pt x="213" y="238"/>
                  </a:lnTo>
                  <a:lnTo>
                    <a:pt x="305" y="214"/>
                  </a:lnTo>
                  <a:lnTo>
                    <a:pt x="316" y="214"/>
                  </a:lnTo>
                  <a:lnTo>
                    <a:pt x="323" y="183"/>
                  </a:lnTo>
                  <a:lnTo>
                    <a:pt x="316" y="164"/>
                  </a:lnTo>
                  <a:lnTo>
                    <a:pt x="256" y="158"/>
                  </a:lnTo>
                  <a:lnTo>
                    <a:pt x="238" y="123"/>
                  </a:lnTo>
                  <a:lnTo>
                    <a:pt x="243" y="80"/>
                  </a:lnTo>
                  <a:lnTo>
                    <a:pt x="225" y="61"/>
                  </a:lnTo>
                  <a:lnTo>
                    <a:pt x="206" y="61"/>
                  </a:lnTo>
                  <a:lnTo>
                    <a:pt x="183" y="50"/>
                  </a:lnTo>
                  <a:lnTo>
                    <a:pt x="153" y="61"/>
                  </a:lnTo>
                  <a:lnTo>
                    <a:pt x="135" y="36"/>
                  </a:lnTo>
                  <a:lnTo>
                    <a:pt x="135" y="31"/>
                  </a:lnTo>
                  <a:lnTo>
                    <a:pt x="103" y="0"/>
                  </a:lnTo>
                  <a:lnTo>
                    <a:pt x="92" y="0"/>
                  </a:lnTo>
                  <a:lnTo>
                    <a:pt x="43" y="6"/>
                  </a:lnTo>
                  <a:lnTo>
                    <a:pt x="43" y="20"/>
                  </a:lnTo>
                  <a:lnTo>
                    <a:pt x="67" y="25"/>
                  </a:lnTo>
                  <a:lnTo>
                    <a:pt x="62" y="43"/>
                  </a:lnTo>
                  <a:lnTo>
                    <a:pt x="42" y="43"/>
                  </a:lnTo>
                  <a:lnTo>
                    <a:pt x="30" y="48"/>
                  </a:lnTo>
                  <a:lnTo>
                    <a:pt x="12" y="46"/>
                  </a:lnTo>
                  <a:lnTo>
                    <a:pt x="0" y="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8" name="Freeform 317">
              <a:extLst>
                <a:ext uri="{FF2B5EF4-FFF2-40B4-BE49-F238E27FC236}">
                  <a16:creationId xmlns:a16="http://schemas.microsoft.com/office/drawing/2014/main" id="{269D000A-C345-4ACA-901D-53D6E3986B17}"/>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9" name="Freeform 318">
              <a:extLst>
                <a:ext uri="{FF2B5EF4-FFF2-40B4-BE49-F238E27FC236}">
                  <a16:creationId xmlns:a16="http://schemas.microsoft.com/office/drawing/2014/main" id="{7BECF220-D5E5-4EA5-9A57-B333EFB608D6}"/>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0" name="Freeform 319">
              <a:extLst>
                <a:ext uri="{FF2B5EF4-FFF2-40B4-BE49-F238E27FC236}">
                  <a16:creationId xmlns:a16="http://schemas.microsoft.com/office/drawing/2014/main" id="{39BFA6B6-B9C4-4837-AACE-2F9C8E4CFB1D}"/>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1" name="Freeform 320">
              <a:extLst>
                <a:ext uri="{FF2B5EF4-FFF2-40B4-BE49-F238E27FC236}">
                  <a16:creationId xmlns:a16="http://schemas.microsoft.com/office/drawing/2014/main" id="{B896C55D-454E-49B1-9619-BADECC24BAA0}"/>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2" name="Freeform 321">
              <a:extLst>
                <a:ext uri="{FF2B5EF4-FFF2-40B4-BE49-F238E27FC236}">
                  <a16:creationId xmlns:a16="http://schemas.microsoft.com/office/drawing/2014/main" id="{4C19F852-BB8D-4ADE-AE1D-767C15969A2F}"/>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3" name="Freeform 322">
              <a:extLst>
                <a:ext uri="{FF2B5EF4-FFF2-40B4-BE49-F238E27FC236}">
                  <a16:creationId xmlns:a16="http://schemas.microsoft.com/office/drawing/2014/main" id="{45484B9C-12C1-4614-BEF7-974490AEE454}"/>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4" name="Freeform 323">
              <a:extLst>
                <a:ext uri="{FF2B5EF4-FFF2-40B4-BE49-F238E27FC236}">
                  <a16:creationId xmlns:a16="http://schemas.microsoft.com/office/drawing/2014/main" id="{C1A2B14E-986D-49EA-A653-4CC82E335E28}"/>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5" name="Freeform 324">
              <a:extLst>
                <a:ext uri="{FF2B5EF4-FFF2-40B4-BE49-F238E27FC236}">
                  <a16:creationId xmlns:a16="http://schemas.microsoft.com/office/drawing/2014/main" id="{F750EF85-4F13-40BE-8789-1C251297C16B}"/>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6" name="Freeform 325">
              <a:extLst>
                <a:ext uri="{FF2B5EF4-FFF2-40B4-BE49-F238E27FC236}">
                  <a16:creationId xmlns:a16="http://schemas.microsoft.com/office/drawing/2014/main" id="{1A82510A-17D9-41A1-B50D-EC203A158486}"/>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7" name="Freeform 326">
              <a:extLst>
                <a:ext uri="{FF2B5EF4-FFF2-40B4-BE49-F238E27FC236}">
                  <a16:creationId xmlns:a16="http://schemas.microsoft.com/office/drawing/2014/main" id="{B8A77D75-9854-43D9-9FA4-B52CEF9AAA7C}"/>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8" name="Freeform 327">
              <a:extLst>
                <a:ext uri="{FF2B5EF4-FFF2-40B4-BE49-F238E27FC236}">
                  <a16:creationId xmlns:a16="http://schemas.microsoft.com/office/drawing/2014/main" id="{5C94A4A4-5A3A-4955-A7AC-98F721BEE227}"/>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9" name="Freeform 328">
              <a:extLst>
                <a:ext uri="{FF2B5EF4-FFF2-40B4-BE49-F238E27FC236}">
                  <a16:creationId xmlns:a16="http://schemas.microsoft.com/office/drawing/2014/main" id="{FA691C8C-C640-4B1A-B1FC-A507DCA76F16}"/>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0" name="Freeform 329">
              <a:extLst>
                <a:ext uri="{FF2B5EF4-FFF2-40B4-BE49-F238E27FC236}">
                  <a16:creationId xmlns:a16="http://schemas.microsoft.com/office/drawing/2014/main" id="{643D6886-BE7B-4956-96D4-CBC0F990507E}"/>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1" name="Freeform 330">
              <a:extLst>
                <a:ext uri="{FF2B5EF4-FFF2-40B4-BE49-F238E27FC236}">
                  <a16:creationId xmlns:a16="http://schemas.microsoft.com/office/drawing/2014/main" id="{28785B81-5A28-4794-B113-D18D63F85F6A}"/>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2" name="Freeform 331">
              <a:extLst>
                <a:ext uri="{FF2B5EF4-FFF2-40B4-BE49-F238E27FC236}">
                  <a16:creationId xmlns:a16="http://schemas.microsoft.com/office/drawing/2014/main" id="{36DCEEEB-92DE-4E24-A0F9-E076E89E8C16}"/>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3" name="Freeform 332">
              <a:extLst>
                <a:ext uri="{FF2B5EF4-FFF2-40B4-BE49-F238E27FC236}">
                  <a16:creationId xmlns:a16="http://schemas.microsoft.com/office/drawing/2014/main" id="{EA8534D4-4AE3-4B46-B31F-0D7549FD59C5}"/>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4" name="Freeform 333">
              <a:extLst>
                <a:ext uri="{FF2B5EF4-FFF2-40B4-BE49-F238E27FC236}">
                  <a16:creationId xmlns:a16="http://schemas.microsoft.com/office/drawing/2014/main" id="{61FEECE0-CAB9-4EAA-861A-1488DFE8F21C}"/>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5" name="Freeform 334">
              <a:extLst>
                <a:ext uri="{FF2B5EF4-FFF2-40B4-BE49-F238E27FC236}">
                  <a16:creationId xmlns:a16="http://schemas.microsoft.com/office/drawing/2014/main" id="{E995D0FB-4228-4BC0-BDEE-5E983CB2CF38}"/>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6" name="Freeform 335">
              <a:extLst>
                <a:ext uri="{FF2B5EF4-FFF2-40B4-BE49-F238E27FC236}">
                  <a16:creationId xmlns:a16="http://schemas.microsoft.com/office/drawing/2014/main" id="{58EBFD55-2BAF-4248-8947-E01A32E8F541}"/>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7" name="Freeform 336">
              <a:extLst>
                <a:ext uri="{FF2B5EF4-FFF2-40B4-BE49-F238E27FC236}">
                  <a16:creationId xmlns:a16="http://schemas.microsoft.com/office/drawing/2014/main" id="{FD5B2C7C-636C-49B2-986B-1659D17052B5}"/>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8" name="Freeform 337">
              <a:extLst>
                <a:ext uri="{FF2B5EF4-FFF2-40B4-BE49-F238E27FC236}">
                  <a16:creationId xmlns:a16="http://schemas.microsoft.com/office/drawing/2014/main" id="{A69FABD6-B738-49C0-B22E-4A23A7BDE13F}"/>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9" name="Freeform 338">
              <a:extLst>
                <a:ext uri="{FF2B5EF4-FFF2-40B4-BE49-F238E27FC236}">
                  <a16:creationId xmlns:a16="http://schemas.microsoft.com/office/drawing/2014/main" id="{156A0002-F35A-471C-AC26-6D004FB0F4FE}"/>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0" name="Freeform 339">
              <a:extLst>
                <a:ext uri="{FF2B5EF4-FFF2-40B4-BE49-F238E27FC236}">
                  <a16:creationId xmlns:a16="http://schemas.microsoft.com/office/drawing/2014/main" id="{59EB4C0E-BEFB-4ECD-A6A5-D42CC469CA7A}"/>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1" name="Freeform 340">
              <a:extLst>
                <a:ext uri="{FF2B5EF4-FFF2-40B4-BE49-F238E27FC236}">
                  <a16:creationId xmlns:a16="http://schemas.microsoft.com/office/drawing/2014/main" id="{3596DC89-08D1-4252-A811-8FDDBCE7A002}"/>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2" name="Freeform 341">
              <a:extLst>
                <a:ext uri="{FF2B5EF4-FFF2-40B4-BE49-F238E27FC236}">
                  <a16:creationId xmlns:a16="http://schemas.microsoft.com/office/drawing/2014/main" id="{3B44D69C-4398-4772-AE5F-361AD40E64F0}"/>
                </a:ext>
              </a:extLst>
            </p:cNvPr>
            <p:cNvSpPr>
              <a:spLocks/>
            </p:cNvSpPr>
            <p:nvPr/>
          </p:nvSpPr>
          <p:spPr bwMode="auto">
            <a:xfrm>
              <a:off x="4539870" y="2753804"/>
              <a:ext cx="473142" cy="287732"/>
            </a:xfrm>
            <a:custGeom>
              <a:avLst/>
              <a:gdLst>
                <a:gd name="T0" fmla="*/ 2147483647 w 250"/>
                <a:gd name="T1" fmla="*/ 2147483647 h 152"/>
                <a:gd name="T2" fmla="*/ 2147483647 w 250"/>
                <a:gd name="T3" fmla="*/ 2147483647 h 152"/>
                <a:gd name="T4" fmla="*/ 2147483647 w 250"/>
                <a:gd name="T5" fmla="*/ 2147483647 h 152"/>
                <a:gd name="T6" fmla="*/ 2147483647 w 250"/>
                <a:gd name="T7" fmla="*/ 2147483647 h 152"/>
                <a:gd name="T8" fmla="*/ 2147483647 w 250"/>
                <a:gd name="T9" fmla="*/ 2147483647 h 152"/>
                <a:gd name="T10" fmla="*/ 2147483647 w 250"/>
                <a:gd name="T11" fmla="*/ 2147483647 h 152"/>
                <a:gd name="T12" fmla="*/ 2147483647 w 250"/>
                <a:gd name="T13" fmla="*/ 2147483647 h 152"/>
                <a:gd name="T14" fmla="*/ 2147483647 w 250"/>
                <a:gd name="T15" fmla="*/ 2147483647 h 152"/>
                <a:gd name="T16" fmla="*/ 2147483647 w 250"/>
                <a:gd name="T17" fmla="*/ 2147483647 h 152"/>
                <a:gd name="T18" fmla="*/ 2147483647 w 250"/>
                <a:gd name="T19" fmla="*/ 2147483647 h 152"/>
                <a:gd name="T20" fmla="*/ 2147483647 w 250"/>
                <a:gd name="T21" fmla="*/ 2147483647 h 152"/>
                <a:gd name="T22" fmla="*/ 2147483647 w 250"/>
                <a:gd name="T23" fmla="*/ 2147483647 h 152"/>
                <a:gd name="T24" fmla="*/ 2147483647 w 250"/>
                <a:gd name="T25" fmla="*/ 2147483647 h 152"/>
                <a:gd name="T26" fmla="*/ 2147483647 w 250"/>
                <a:gd name="T27" fmla="*/ 2147483647 h 152"/>
                <a:gd name="T28" fmla="*/ 2147483647 w 250"/>
                <a:gd name="T29" fmla="*/ 2147483647 h 152"/>
                <a:gd name="T30" fmla="*/ 2147483647 w 250"/>
                <a:gd name="T31" fmla="*/ 2147483647 h 152"/>
                <a:gd name="T32" fmla="*/ 2147483647 w 250"/>
                <a:gd name="T33" fmla="*/ 2147483647 h 152"/>
                <a:gd name="T34" fmla="*/ 2147483647 w 250"/>
                <a:gd name="T35" fmla="*/ 2147483647 h 152"/>
                <a:gd name="T36" fmla="*/ 2147483647 w 250"/>
                <a:gd name="T37" fmla="*/ 2147483647 h 152"/>
                <a:gd name="T38" fmla="*/ 2147483647 w 250"/>
                <a:gd name="T39" fmla="*/ 2147483647 h 152"/>
                <a:gd name="T40" fmla="*/ 2147483647 w 250"/>
                <a:gd name="T41" fmla="*/ 2147483647 h 152"/>
                <a:gd name="T42" fmla="*/ 2147483647 w 250"/>
                <a:gd name="T43" fmla="*/ 2147483647 h 152"/>
                <a:gd name="T44" fmla="*/ 2147483647 w 250"/>
                <a:gd name="T45" fmla="*/ 2147483647 h 152"/>
                <a:gd name="T46" fmla="*/ 2147483647 w 250"/>
                <a:gd name="T47" fmla="*/ 2147483647 h 152"/>
                <a:gd name="T48" fmla="*/ 2147483647 w 250"/>
                <a:gd name="T49" fmla="*/ 2147483647 h 152"/>
                <a:gd name="T50" fmla="*/ 2147483647 w 250"/>
                <a:gd name="T51" fmla="*/ 2147483647 h 152"/>
                <a:gd name="T52" fmla="*/ 2147483647 w 250"/>
                <a:gd name="T53" fmla="*/ 2147483647 h 152"/>
                <a:gd name="T54" fmla="*/ 2147483647 w 250"/>
                <a:gd name="T55" fmla="*/ 2147483647 h 152"/>
                <a:gd name="T56" fmla="*/ 0 w 250"/>
                <a:gd name="T57" fmla="*/ 2147483647 h 152"/>
                <a:gd name="T58" fmla="*/ 2147483647 w 250"/>
                <a:gd name="T59" fmla="*/ 2147483647 h 152"/>
                <a:gd name="T60" fmla="*/ 2147483647 w 250"/>
                <a:gd name="T61" fmla="*/ 2147483647 h 152"/>
                <a:gd name="T62" fmla="*/ 2147483647 w 250"/>
                <a:gd name="T63" fmla="*/ 2147483647 h 152"/>
                <a:gd name="T64" fmla="*/ 2147483647 w 250"/>
                <a:gd name="T65" fmla="*/ 2147483647 h 152"/>
                <a:gd name="T66" fmla="*/ 2147483647 w 250"/>
                <a:gd name="T67" fmla="*/ 2147483647 h 152"/>
                <a:gd name="T68" fmla="*/ 2147483647 w 250"/>
                <a:gd name="T69" fmla="*/ 2147483647 h 152"/>
                <a:gd name="T70" fmla="*/ 2147483647 w 250"/>
                <a:gd name="T71" fmla="*/ 2147483647 h 152"/>
                <a:gd name="T72" fmla="*/ 2147483647 w 250"/>
                <a:gd name="T73" fmla="*/ 2147483647 h 152"/>
                <a:gd name="T74" fmla="*/ 2147483647 w 250"/>
                <a:gd name="T75" fmla="*/ 2147483647 h 152"/>
                <a:gd name="T76" fmla="*/ 2147483647 w 250"/>
                <a:gd name="T77" fmla="*/ 2147483647 h 152"/>
                <a:gd name="T78" fmla="*/ 2147483647 w 250"/>
                <a:gd name="T79" fmla="*/ 2147483647 h 152"/>
                <a:gd name="T80" fmla="*/ 2147483647 w 250"/>
                <a:gd name="T81" fmla="*/ 0 h 152"/>
                <a:gd name="T82" fmla="*/ 2147483647 w 250"/>
                <a:gd name="T83" fmla="*/ 0 h 152"/>
                <a:gd name="T84" fmla="*/ 2147483647 w 250"/>
                <a:gd name="T85" fmla="*/ 2147483647 h 152"/>
                <a:gd name="T86" fmla="*/ 2147483647 w 250"/>
                <a:gd name="T87" fmla="*/ 2147483647 h 152"/>
                <a:gd name="T88" fmla="*/ 2147483647 w 250"/>
                <a:gd name="T89" fmla="*/ 2147483647 h 152"/>
                <a:gd name="T90" fmla="*/ 2147483647 w 250"/>
                <a:gd name="T91" fmla="*/ 2147483647 h 152"/>
                <a:gd name="T92" fmla="*/ 2147483647 w 250"/>
                <a:gd name="T93" fmla="*/ 2147483647 h 152"/>
                <a:gd name="T94" fmla="*/ 2147483647 w 250"/>
                <a:gd name="T95" fmla="*/ 2147483647 h 152"/>
                <a:gd name="T96" fmla="*/ 2147483647 w 250"/>
                <a:gd name="T97" fmla="*/ 2147483647 h 152"/>
                <a:gd name="T98" fmla="*/ 2147483647 w 250"/>
                <a:gd name="T99" fmla="*/ 2147483647 h 152"/>
                <a:gd name="T100" fmla="*/ 2147483647 w 250"/>
                <a:gd name="T101" fmla="*/ 2147483647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0"/>
                <a:gd name="T154" fmla="*/ 0 h 152"/>
                <a:gd name="T155" fmla="*/ 250 w 25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0" h="152">
                  <a:moveTo>
                    <a:pt x="237" y="97"/>
                  </a:moveTo>
                  <a:lnTo>
                    <a:pt x="225" y="103"/>
                  </a:lnTo>
                  <a:lnTo>
                    <a:pt x="213" y="115"/>
                  </a:lnTo>
                  <a:lnTo>
                    <a:pt x="188" y="122"/>
                  </a:lnTo>
                  <a:lnTo>
                    <a:pt x="175" y="122"/>
                  </a:lnTo>
                  <a:lnTo>
                    <a:pt x="175" y="133"/>
                  </a:lnTo>
                  <a:lnTo>
                    <a:pt x="188" y="140"/>
                  </a:lnTo>
                  <a:lnTo>
                    <a:pt x="175" y="147"/>
                  </a:lnTo>
                  <a:lnTo>
                    <a:pt x="170" y="147"/>
                  </a:lnTo>
                  <a:lnTo>
                    <a:pt x="158" y="128"/>
                  </a:lnTo>
                  <a:lnTo>
                    <a:pt x="152" y="122"/>
                  </a:lnTo>
                  <a:lnTo>
                    <a:pt x="140" y="122"/>
                  </a:lnTo>
                  <a:lnTo>
                    <a:pt x="128" y="122"/>
                  </a:lnTo>
                  <a:lnTo>
                    <a:pt x="122" y="140"/>
                  </a:lnTo>
                  <a:lnTo>
                    <a:pt x="108" y="147"/>
                  </a:lnTo>
                  <a:lnTo>
                    <a:pt x="103" y="147"/>
                  </a:lnTo>
                  <a:lnTo>
                    <a:pt x="97" y="152"/>
                  </a:lnTo>
                  <a:lnTo>
                    <a:pt x="98" y="120"/>
                  </a:lnTo>
                  <a:lnTo>
                    <a:pt x="112" y="107"/>
                  </a:lnTo>
                  <a:lnTo>
                    <a:pt x="122" y="103"/>
                  </a:lnTo>
                  <a:lnTo>
                    <a:pt x="115" y="90"/>
                  </a:lnTo>
                  <a:lnTo>
                    <a:pt x="103" y="73"/>
                  </a:lnTo>
                  <a:lnTo>
                    <a:pt x="90" y="73"/>
                  </a:lnTo>
                  <a:lnTo>
                    <a:pt x="73" y="80"/>
                  </a:lnTo>
                  <a:lnTo>
                    <a:pt x="65" y="92"/>
                  </a:lnTo>
                  <a:lnTo>
                    <a:pt x="42" y="92"/>
                  </a:lnTo>
                  <a:lnTo>
                    <a:pt x="15" y="92"/>
                  </a:lnTo>
                  <a:lnTo>
                    <a:pt x="5" y="83"/>
                  </a:lnTo>
                  <a:lnTo>
                    <a:pt x="0" y="67"/>
                  </a:lnTo>
                  <a:lnTo>
                    <a:pt x="23" y="30"/>
                  </a:lnTo>
                  <a:lnTo>
                    <a:pt x="18" y="18"/>
                  </a:lnTo>
                  <a:lnTo>
                    <a:pt x="30" y="12"/>
                  </a:lnTo>
                  <a:lnTo>
                    <a:pt x="42" y="12"/>
                  </a:lnTo>
                  <a:lnTo>
                    <a:pt x="48" y="12"/>
                  </a:lnTo>
                  <a:lnTo>
                    <a:pt x="67" y="25"/>
                  </a:lnTo>
                  <a:lnTo>
                    <a:pt x="97" y="12"/>
                  </a:lnTo>
                  <a:lnTo>
                    <a:pt x="103" y="18"/>
                  </a:lnTo>
                  <a:lnTo>
                    <a:pt x="108" y="12"/>
                  </a:lnTo>
                  <a:lnTo>
                    <a:pt x="122" y="7"/>
                  </a:lnTo>
                  <a:lnTo>
                    <a:pt x="133" y="7"/>
                  </a:lnTo>
                  <a:lnTo>
                    <a:pt x="158" y="0"/>
                  </a:lnTo>
                  <a:lnTo>
                    <a:pt x="188" y="0"/>
                  </a:lnTo>
                  <a:lnTo>
                    <a:pt x="200" y="18"/>
                  </a:lnTo>
                  <a:lnTo>
                    <a:pt x="213" y="30"/>
                  </a:lnTo>
                  <a:lnTo>
                    <a:pt x="230" y="30"/>
                  </a:lnTo>
                  <a:lnTo>
                    <a:pt x="243" y="62"/>
                  </a:lnTo>
                  <a:lnTo>
                    <a:pt x="243" y="67"/>
                  </a:lnTo>
                  <a:lnTo>
                    <a:pt x="250" y="85"/>
                  </a:lnTo>
                  <a:lnTo>
                    <a:pt x="230" y="92"/>
                  </a:lnTo>
                  <a:lnTo>
                    <a:pt x="237"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3" name="Freeform 342">
              <a:extLst>
                <a:ext uri="{FF2B5EF4-FFF2-40B4-BE49-F238E27FC236}">
                  <a16:creationId xmlns:a16="http://schemas.microsoft.com/office/drawing/2014/main" id="{45AB6A45-A263-4068-8FF2-65AF3123E8DB}"/>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4" name="Freeform 343">
              <a:extLst>
                <a:ext uri="{FF2B5EF4-FFF2-40B4-BE49-F238E27FC236}">
                  <a16:creationId xmlns:a16="http://schemas.microsoft.com/office/drawing/2014/main" id="{EA3C3256-AE5B-42FB-9E78-526F10541B2D}"/>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5" name="Freeform 344">
              <a:extLst>
                <a:ext uri="{FF2B5EF4-FFF2-40B4-BE49-F238E27FC236}">
                  <a16:creationId xmlns:a16="http://schemas.microsoft.com/office/drawing/2014/main" id="{F975D261-5F5E-4641-8FD9-AB8E512E0764}"/>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6" name="Freeform 345">
              <a:extLst>
                <a:ext uri="{FF2B5EF4-FFF2-40B4-BE49-F238E27FC236}">
                  <a16:creationId xmlns:a16="http://schemas.microsoft.com/office/drawing/2014/main" id="{24EF71F3-9910-47E8-BE6C-9186E7465BE3}"/>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7" name="Freeform 346">
              <a:extLst>
                <a:ext uri="{FF2B5EF4-FFF2-40B4-BE49-F238E27FC236}">
                  <a16:creationId xmlns:a16="http://schemas.microsoft.com/office/drawing/2014/main" id="{CC18945A-8478-4A32-8659-2386B0191ECF}"/>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8" name="Freeform 347">
              <a:extLst>
                <a:ext uri="{FF2B5EF4-FFF2-40B4-BE49-F238E27FC236}">
                  <a16:creationId xmlns:a16="http://schemas.microsoft.com/office/drawing/2014/main" id="{60183BC0-96B8-4A7D-9C6B-3A01ED62DB0F}"/>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9" name="Freeform 348">
              <a:extLst>
                <a:ext uri="{FF2B5EF4-FFF2-40B4-BE49-F238E27FC236}">
                  <a16:creationId xmlns:a16="http://schemas.microsoft.com/office/drawing/2014/main" id="{AE4AD4E5-0A08-4080-A175-47B12D9F1D0F}"/>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0" name="Freeform 349">
              <a:extLst>
                <a:ext uri="{FF2B5EF4-FFF2-40B4-BE49-F238E27FC236}">
                  <a16:creationId xmlns:a16="http://schemas.microsoft.com/office/drawing/2014/main" id="{E031FB86-8FD7-4FC4-BCA1-8B4AD47138C2}"/>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1" name="Freeform 350">
              <a:extLst>
                <a:ext uri="{FF2B5EF4-FFF2-40B4-BE49-F238E27FC236}">
                  <a16:creationId xmlns:a16="http://schemas.microsoft.com/office/drawing/2014/main" id="{7DA71B89-7B32-4639-9BBB-B9D80BC4AB99}"/>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2" name="Freeform 351">
              <a:extLst>
                <a:ext uri="{FF2B5EF4-FFF2-40B4-BE49-F238E27FC236}">
                  <a16:creationId xmlns:a16="http://schemas.microsoft.com/office/drawing/2014/main" id="{0939F6C5-D6B3-4E8E-B921-9851D23052C7}"/>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3" name="Freeform 352">
              <a:extLst>
                <a:ext uri="{FF2B5EF4-FFF2-40B4-BE49-F238E27FC236}">
                  <a16:creationId xmlns:a16="http://schemas.microsoft.com/office/drawing/2014/main" id="{43D2021E-E7C6-4563-B41C-EC306B0FD39F}"/>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4" name="Freeform 353">
              <a:extLst>
                <a:ext uri="{FF2B5EF4-FFF2-40B4-BE49-F238E27FC236}">
                  <a16:creationId xmlns:a16="http://schemas.microsoft.com/office/drawing/2014/main" id="{115D6EB1-3BA5-416C-A273-35590AB8B4C6}"/>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5" name="Freeform 354">
              <a:extLst>
                <a:ext uri="{FF2B5EF4-FFF2-40B4-BE49-F238E27FC236}">
                  <a16:creationId xmlns:a16="http://schemas.microsoft.com/office/drawing/2014/main" id="{656150CF-0700-42D1-B14B-FB2DCD5AF6E9}"/>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6" name="Freeform 355">
              <a:extLst>
                <a:ext uri="{FF2B5EF4-FFF2-40B4-BE49-F238E27FC236}">
                  <a16:creationId xmlns:a16="http://schemas.microsoft.com/office/drawing/2014/main" id="{491A1913-4C2E-48E3-8C5E-43B4059C8EFA}"/>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7" name="Freeform 356">
              <a:extLst>
                <a:ext uri="{FF2B5EF4-FFF2-40B4-BE49-F238E27FC236}">
                  <a16:creationId xmlns:a16="http://schemas.microsoft.com/office/drawing/2014/main" id="{90B3BA04-1535-4BCB-9301-25A70951B577}"/>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8" name="Freeform 357">
              <a:extLst>
                <a:ext uri="{FF2B5EF4-FFF2-40B4-BE49-F238E27FC236}">
                  <a16:creationId xmlns:a16="http://schemas.microsoft.com/office/drawing/2014/main" id="{3FA8C177-7E18-49FD-ABB8-7D15EFAD13B6}"/>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9" name="Freeform 358">
              <a:extLst>
                <a:ext uri="{FF2B5EF4-FFF2-40B4-BE49-F238E27FC236}">
                  <a16:creationId xmlns:a16="http://schemas.microsoft.com/office/drawing/2014/main" id="{57314D6C-1BF5-4328-A804-EB56FD1B2AB5}"/>
                </a:ext>
              </a:extLst>
            </p:cNvPr>
            <p:cNvSpPr>
              <a:spLocks/>
            </p:cNvSpPr>
            <p:nvPr/>
          </p:nvSpPr>
          <p:spPr bwMode="auto">
            <a:xfrm>
              <a:off x="4435776" y="1907643"/>
              <a:ext cx="334984" cy="490282"/>
            </a:xfrm>
            <a:custGeom>
              <a:avLst/>
              <a:gdLst>
                <a:gd name="T0" fmla="*/ 2147483647 w 177"/>
                <a:gd name="T1" fmla="*/ 2147483647 h 259"/>
                <a:gd name="T2" fmla="*/ 2147483647 w 177"/>
                <a:gd name="T3" fmla="*/ 2147483647 h 259"/>
                <a:gd name="T4" fmla="*/ 2147483647 w 177"/>
                <a:gd name="T5" fmla="*/ 2147483647 h 259"/>
                <a:gd name="T6" fmla="*/ 2147483647 w 177"/>
                <a:gd name="T7" fmla="*/ 2147483647 h 259"/>
                <a:gd name="T8" fmla="*/ 2147483647 w 177"/>
                <a:gd name="T9" fmla="*/ 2147483647 h 259"/>
                <a:gd name="T10" fmla="*/ 2147483647 w 177"/>
                <a:gd name="T11" fmla="*/ 2147483647 h 259"/>
                <a:gd name="T12" fmla="*/ 2147483647 w 177"/>
                <a:gd name="T13" fmla="*/ 2147483647 h 259"/>
                <a:gd name="T14" fmla="*/ 2147483647 w 177"/>
                <a:gd name="T15" fmla="*/ 2147483647 h 259"/>
                <a:gd name="T16" fmla="*/ 2147483647 w 177"/>
                <a:gd name="T17" fmla="*/ 2147483647 h 259"/>
                <a:gd name="T18" fmla="*/ 2147483647 w 177"/>
                <a:gd name="T19" fmla="*/ 2147483647 h 259"/>
                <a:gd name="T20" fmla="*/ 2147483647 w 177"/>
                <a:gd name="T21" fmla="*/ 2147483647 h 259"/>
                <a:gd name="T22" fmla="*/ 2147483647 w 177"/>
                <a:gd name="T23" fmla="*/ 2147483647 h 259"/>
                <a:gd name="T24" fmla="*/ 2147483647 w 177"/>
                <a:gd name="T25" fmla="*/ 2147483647 h 259"/>
                <a:gd name="T26" fmla="*/ 2147483647 w 177"/>
                <a:gd name="T27" fmla="*/ 2147483647 h 259"/>
                <a:gd name="T28" fmla="*/ 2147483647 w 177"/>
                <a:gd name="T29" fmla="*/ 2147483647 h 259"/>
                <a:gd name="T30" fmla="*/ 2147483647 w 177"/>
                <a:gd name="T31" fmla="*/ 2147483647 h 259"/>
                <a:gd name="T32" fmla="*/ 2147483647 w 177"/>
                <a:gd name="T33" fmla="*/ 2147483647 h 259"/>
                <a:gd name="T34" fmla="*/ 2147483647 w 177"/>
                <a:gd name="T35" fmla="*/ 2147483647 h 259"/>
                <a:gd name="T36" fmla="*/ 2147483647 w 177"/>
                <a:gd name="T37" fmla="*/ 2147483647 h 259"/>
                <a:gd name="T38" fmla="*/ 2147483647 w 177"/>
                <a:gd name="T39" fmla="*/ 2147483647 h 259"/>
                <a:gd name="T40" fmla="*/ 2147483647 w 177"/>
                <a:gd name="T41" fmla="*/ 2147483647 h 259"/>
                <a:gd name="T42" fmla="*/ 2147483647 w 177"/>
                <a:gd name="T43" fmla="*/ 2147483647 h 259"/>
                <a:gd name="T44" fmla="*/ 2147483647 w 177"/>
                <a:gd name="T45" fmla="*/ 2147483647 h 259"/>
                <a:gd name="T46" fmla="*/ 0 w 177"/>
                <a:gd name="T47" fmla="*/ 2147483647 h 259"/>
                <a:gd name="T48" fmla="*/ 2147483647 w 177"/>
                <a:gd name="T49" fmla="*/ 2147483647 h 259"/>
                <a:gd name="T50" fmla="*/ 2147483647 w 177"/>
                <a:gd name="T51" fmla="*/ 2147483647 h 259"/>
                <a:gd name="T52" fmla="*/ 2147483647 w 177"/>
                <a:gd name="T53" fmla="*/ 2147483647 h 259"/>
                <a:gd name="T54" fmla="*/ 2147483647 w 177"/>
                <a:gd name="T55" fmla="*/ 2147483647 h 259"/>
                <a:gd name="T56" fmla="*/ 2147483647 w 177"/>
                <a:gd name="T57" fmla="*/ 0 h 259"/>
                <a:gd name="T58" fmla="*/ 2147483647 w 177"/>
                <a:gd name="T59" fmla="*/ 2147483647 h 259"/>
                <a:gd name="T60" fmla="*/ 2147483647 w 177"/>
                <a:gd name="T61" fmla="*/ 2147483647 h 259"/>
                <a:gd name="T62" fmla="*/ 2147483647 w 177"/>
                <a:gd name="T63" fmla="*/ 2147483647 h 259"/>
                <a:gd name="T64" fmla="*/ 2147483647 w 177"/>
                <a:gd name="T65" fmla="*/ 2147483647 h 259"/>
                <a:gd name="T66" fmla="*/ 2147483647 w 177"/>
                <a:gd name="T67" fmla="*/ 2147483647 h 259"/>
                <a:gd name="T68" fmla="*/ 2147483647 w 177"/>
                <a:gd name="T69" fmla="*/ 2147483647 h 259"/>
                <a:gd name="T70" fmla="*/ 2147483647 w 177"/>
                <a:gd name="T71" fmla="*/ 2147483647 h 259"/>
                <a:gd name="T72" fmla="*/ 2147483647 w 177"/>
                <a:gd name="T73" fmla="*/ 2147483647 h 259"/>
                <a:gd name="T74" fmla="*/ 2147483647 w 177"/>
                <a:gd name="T75" fmla="*/ 2147483647 h 259"/>
                <a:gd name="T76" fmla="*/ 2147483647 w 177"/>
                <a:gd name="T77" fmla="*/ 2147483647 h 259"/>
                <a:gd name="T78" fmla="*/ 2147483647 w 177"/>
                <a:gd name="T79" fmla="*/ 2147483647 h 259"/>
                <a:gd name="T80" fmla="*/ 2147483647 w 177"/>
                <a:gd name="T81" fmla="*/ 2147483647 h 259"/>
                <a:gd name="T82" fmla="*/ 2147483647 w 177"/>
                <a:gd name="T83" fmla="*/ 2147483647 h 259"/>
                <a:gd name="T84" fmla="*/ 2147483647 w 177"/>
                <a:gd name="T85" fmla="*/ 2147483647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259"/>
                <a:gd name="T131" fmla="*/ 177 w 177"/>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259">
                  <a:moveTo>
                    <a:pt x="145" y="252"/>
                  </a:moveTo>
                  <a:lnTo>
                    <a:pt x="140" y="252"/>
                  </a:lnTo>
                  <a:lnTo>
                    <a:pt x="128" y="247"/>
                  </a:lnTo>
                  <a:lnTo>
                    <a:pt x="128" y="234"/>
                  </a:lnTo>
                  <a:lnTo>
                    <a:pt x="122" y="234"/>
                  </a:lnTo>
                  <a:lnTo>
                    <a:pt x="115" y="247"/>
                  </a:lnTo>
                  <a:lnTo>
                    <a:pt x="73" y="259"/>
                  </a:lnTo>
                  <a:lnTo>
                    <a:pt x="48" y="252"/>
                  </a:lnTo>
                  <a:lnTo>
                    <a:pt x="30" y="252"/>
                  </a:lnTo>
                  <a:lnTo>
                    <a:pt x="30" y="241"/>
                  </a:lnTo>
                  <a:lnTo>
                    <a:pt x="37" y="229"/>
                  </a:lnTo>
                  <a:lnTo>
                    <a:pt x="25" y="216"/>
                  </a:lnTo>
                  <a:lnTo>
                    <a:pt x="25" y="198"/>
                  </a:lnTo>
                  <a:lnTo>
                    <a:pt x="30" y="186"/>
                  </a:lnTo>
                  <a:lnTo>
                    <a:pt x="43" y="186"/>
                  </a:lnTo>
                  <a:lnTo>
                    <a:pt x="43" y="174"/>
                  </a:lnTo>
                  <a:lnTo>
                    <a:pt x="73" y="149"/>
                  </a:lnTo>
                  <a:lnTo>
                    <a:pt x="78" y="138"/>
                  </a:lnTo>
                  <a:lnTo>
                    <a:pt x="73" y="124"/>
                  </a:lnTo>
                  <a:lnTo>
                    <a:pt x="60" y="113"/>
                  </a:lnTo>
                  <a:lnTo>
                    <a:pt x="48" y="113"/>
                  </a:lnTo>
                  <a:lnTo>
                    <a:pt x="48" y="89"/>
                  </a:lnTo>
                  <a:lnTo>
                    <a:pt x="37" y="58"/>
                  </a:lnTo>
                  <a:lnTo>
                    <a:pt x="0" y="20"/>
                  </a:lnTo>
                  <a:lnTo>
                    <a:pt x="10" y="16"/>
                  </a:lnTo>
                  <a:lnTo>
                    <a:pt x="43" y="31"/>
                  </a:lnTo>
                  <a:lnTo>
                    <a:pt x="60" y="26"/>
                  </a:lnTo>
                  <a:lnTo>
                    <a:pt x="85" y="5"/>
                  </a:lnTo>
                  <a:lnTo>
                    <a:pt x="108" y="0"/>
                  </a:lnTo>
                  <a:lnTo>
                    <a:pt x="103" y="10"/>
                  </a:lnTo>
                  <a:lnTo>
                    <a:pt x="115" y="35"/>
                  </a:lnTo>
                  <a:lnTo>
                    <a:pt x="115" y="58"/>
                  </a:lnTo>
                  <a:lnTo>
                    <a:pt x="122" y="71"/>
                  </a:lnTo>
                  <a:lnTo>
                    <a:pt x="133" y="89"/>
                  </a:lnTo>
                  <a:lnTo>
                    <a:pt x="133" y="113"/>
                  </a:lnTo>
                  <a:lnTo>
                    <a:pt x="145" y="131"/>
                  </a:lnTo>
                  <a:lnTo>
                    <a:pt x="145" y="156"/>
                  </a:lnTo>
                  <a:lnTo>
                    <a:pt x="163" y="186"/>
                  </a:lnTo>
                  <a:lnTo>
                    <a:pt x="177" y="204"/>
                  </a:lnTo>
                  <a:lnTo>
                    <a:pt x="163" y="234"/>
                  </a:lnTo>
                  <a:lnTo>
                    <a:pt x="140" y="241"/>
                  </a:lnTo>
                  <a:lnTo>
                    <a:pt x="145" y="25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0" name="Freeform 359">
              <a:extLst>
                <a:ext uri="{FF2B5EF4-FFF2-40B4-BE49-F238E27FC236}">
                  <a16:creationId xmlns:a16="http://schemas.microsoft.com/office/drawing/2014/main" id="{FAEDB713-4C01-4E66-A0B5-B7C005F26B5B}"/>
                </a:ext>
              </a:extLst>
            </p:cNvPr>
            <p:cNvSpPr>
              <a:spLocks/>
            </p:cNvSpPr>
            <p:nvPr/>
          </p:nvSpPr>
          <p:spPr bwMode="auto">
            <a:xfrm>
              <a:off x="4240845" y="1981468"/>
              <a:ext cx="289562" cy="624683"/>
            </a:xfrm>
            <a:custGeom>
              <a:avLst/>
              <a:gdLst>
                <a:gd name="T0" fmla="*/ 2147483647 w 153"/>
                <a:gd name="T1" fmla="*/ 2147483647 h 330"/>
                <a:gd name="T2" fmla="*/ 2147483647 w 153"/>
                <a:gd name="T3" fmla="*/ 2147483647 h 330"/>
                <a:gd name="T4" fmla="*/ 2147483647 w 153"/>
                <a:gd name="T5" fmla="*/ 2147483647 h 330"/>
                <a:gd name="T6" fmla="*/ 2147483647 w 153"/>
                <a:gd name="T7" fmla="*/ 2147483647 h 330"/>
                <a:gd name="T8" fmla="*/ 2147483647 w 153"/>
                <a:gd name="T9" fmla="*/ 2147483647 h 330"/>
                <a:gd name="T10" fmla="*/ 2147483647 w 153"/>
                <a:gd name="T11" fmla="*/ 2147483647 h 330"/>
                <a:gd name="T12" fmla="*/ 2147483647 w 153"/>
                <a:gd name="T13" fmla="*/ 2147483647 h 330"/>
                <a:gd name="T14" fmla="*/ 2147483647 w 153"/>
                <a:gd name="T15" fmla="*/ 2147483647 h 330"/>
                <a:gd name="T16" fmla="*/ 2147483647 w 153"/>
                <a:gd name="T17" fmla="*/ 2147483647 h 330"/>
                <a:gd name="T18" fmla="*/ 2147483647 w 153"/>
                <a:gd name="T19" fmla="*/ 2147483647 h 330"/>
                <a:gd name="T20" fmla="*/ 2147483647 w 153"/>
                <a:gd name="T21" fmla="*/ 2147483647 h 330"/>
                <a:gd name="T22" fmla="*/ 2147483647 w 153"/>
                <a:gd name="T23" fmla="*/ 2147483647 h 330"/>
                <a:gd name="T24" fmla="*/ 2147483647 w 153"/>
                <a:gd name="T25" fmla="*/ 2147483647 h 330"/>
                <a:gd name="T26" fmla="*/ 2147483647 w 153"/>
                <a:gd name="T27" fmla="*/ 2147483647 h 330"/>
                <a:gd name="T28" fmla="*/ 2147483647 w 153"/>
                <a:gd name="T29" fmla="*/ 2147483647 h 330"/>
                <a:gd name="T30" fmla="*/ 2147483647 w 153"/>
                <a:gd name="T31" fmla="*/ 2147483647 h 330"/>
                <a:gd name="T32" fmla="*/ 2147483647 w 153"/>
                <a:gd name="T33" fmla="*/ 2147483647 h 330"/>
                <a:gd name="T34" fmla="*/ 2147483647 w 153"/>
                <a:gd name="T35" fmla="*/ 2147483647 h 330"/>
                <a:gd name="T36" fmla="*/ 2147483647 w 153"/>
                <a:gd name="T37" fmla="*/ 2147483647 h 330"/>
                <a:gd name="T38" fmla="*/ 2147483647 w 153"/>
                <a:gd name="T39" fmla="*/ 2147483647 h 330"/>
                <a:gd name="T40" fmla="*/ 2147483647 w 153"/>
                <a:gd name="T41" fmla="*/ 2147483647 h 330"/>
                <a:gd name="T42" fmla="*/ 2147483647 w 153"/>
                <a:gd name="T43" fmla="*/ 2147483647 h 330"/>
                <a:gd name="T44" fmla="*/ 2147483647 w 153"/>
                <a:gd name="T45" fmla="*/ 2147483647 h 330"/>
                <a:gd name="T46" fmla="*/ 2147483647 w 153"/>
                <a:gd name="T47" fmla="*/ 2147483647 h 330"/>
                <a:gd name="T48" fmla="*/ 0 w 153"/>
                <a:gd name="T49" fmla="*/ 2147483647 h 330"/>
                <a:gd name="T50" fmla="*/ 0 w 153"/>
                <a:gd name="T51" fmla="*/ 2147483647 h 330"/>
                <a:gd name="T52" fmla="*/ 0 w 153"/>
                <a:gd name="T53" fmla="*/ 2147483647 h 330"/>
                <a:gd name="T54" fmla="*/ 2147483647 w 153"/>
                <a:gd name="T55" fmla="*/ 2147483647 h 330"/>
                <a:gd name="T56" fmla="*/ 2147483647 w 153"/>
                <a:gd name="T57" fmla="*/ 2147483647 h 330"/>
                <a:gd name="T58" fmla="*/ 2147483647 w 153"/>
                <a:gd name="T59" fmla="*/ 2147483647 h 330"/>
                <a:gd name="T60" fmla="*/ 2147483647 w 153"/>
                <a:gd name="T61" fmla="*/ 2147483647 h 330"/>
                <a:gd name="T62" fmla="*/ 2147483647 w 153"/>
                <a:gd name="T63" fmla="*/ 2147483647 h 330"/>
                <a:gd name="T64" fmla="*/ 2147483647 w 153"/>
                <a:gd name="T65" fmla="*/ 2147483647 h 330"/>
                <a:gd name="T66" fmla="*/ 2147483647 w 153"/>
                <a:gd name="T67" fmla="*/ 2147483647 h 330"/>
                <a:gd name="T68" fmla="*/ 2147483647 w 153"/>
                <a:gd name="T69" fmla="*/ 2147483647 h 330"/>
                <a:gd name="T70" fmla="*/ 2147483647 w 153"/>
                <a:gd name="T71" fmla="*/ 2147483647 h 330"/>
                <a:gd name="T72" fmla="*/ 2147483647 w 153"/>
                <a:gd name="T73" fmla="*/ 0 h 330"/>
                <a:gd name="T74" fmla="*/ 2147483647 w 153"/>
                <a:gd name="T75" fmla="*/ 0 h 330"/>
                <a:gd name="T76" fmla="*/ 2147483647 w 153"/>
                <a:gd name="T77" fmla="*/ 2147483647 h 330"/>
                <a:gd name="T78" fmla="*/ 2147483647 w 153"/>
                <a:gd name="T79" fmla="*/ 2147483647 h 330"/>
                <a:gd name="T80" fmla="*/ 2147483647 w 153"/>
                <a:gd name="T81" fmla="*/ 2147483647 h 330"/>
                <a:gd name="T82" fmla="*/ 2147483647 w 153"/>
                <a:gd name="T83" fmla="*/ 2147483647 h 330"/>
                <a:gd name="T84" fmla="*/ 2147483647 w 153"/>
                <a:gd name="T85" fmla="*/ 2147483647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330"/>
                <a:gd name="T131" fmla="*/ 153 w 153"/>
                <a:gd name="T132" fmla="*/ 330 h 3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330">
                  <a:moveTo>
                    <a:pt x="153" y="75"/>
                  </a:moveTo>
                  <a:lnTo>
                    <a:pt x="133" y="92"/>
                  </a:lnTo>
                  <a:lnTo>
                    <a:pt x="128" y="122"/>
                  </a:lnTo>
                  <a:lnTo>
                    <a:pt x="121" y="140"/>
                  </a:lnTo>
                  <a:lnTo>
                    <a:pt x="103" y="159"/>
                  </a:lnTo>
                  <a:lnTo>
                    <a:pt x="85" y="165"/>
                  </a:lnTo>
                  <a:lnTo>
                    <a:pt x="73" y="195"/>
                  </a:lnTo>
                  <a:lnTo>
                    <a:pt x="73" y="208"/>
                  </a:lnTo>
                  <a:lnTo>
                    <a:pt x="91" y="232"/>
                  </a:lnTo>
                  <a:lnTo>
                    <a:pt x="91" y="238"/>
                  </a:lnTo>
                  <a:lnTo>
                    <a:pt x="78" y="243"/>
                  </a:lnTo>
                  <a:lnTo>
                    <a:pt x="73" y="238"/>
                  </a:lnTo>
                  <a:lnTo>
                    <a:pt x="66" y="243"/>
                  </a:lnTo>
                  <a:lnTo>
                    <a:pt x="73" y="250"/>
                  </a:lnTo>
                  <a:lnTo>
                    <a:pt x="73" y="262"/>
                  </a:lnTo>
                  <a:lnTo>
                    <a:pt x="73" y="268"/>
                  </a:lnTo>
                  <a:lnTo>
                    <a:pt x="73" y="293"/>
                  </a:lnTo>
                  <a:lnTo>
                    <a:pt x="60" y="305"/>
                  </a:lnTo>
                  <a:lnTo>
                    <a:pt x="41" y="312"/>
                  </a:lnTo>
                  <a:lnTo>
                    <a:pt x="36" y="330"/>
                  </a:lnTo>
                  <a:lnTo>
                    <a:pt x="23" y="330"/>
                  </a:lnTo>
                  <a:lnTo>
                    <a:pt x="18" y="312"/>
                  </a:lnTo>
                  <a:lnTo>
                    <a:pt x="11" y="293"/>
                  </a:lnTo>
                  <a:lnTo>
                    <a:pt x="1" y="283"/>
                  </a:lnTo>
                  <a:lnTo>
                    <a:pt x="0" y="262"/>
                  </a:lnTo>
                  <a:lnTo>
                    <a:pt x="0" y="243"/>
                  </a:lnTo>
                  <a:lnTo>
                    <a:pt x="0" y="238"/>
                  </a:lnTo>
                  <a:lnTo>
                    <a:pt x="11" y="220"/>
                  </a:lnTo>
                  <a:lnTo>
                    <a:pt x="18" y="184"/>
                  </a:lnTo>
                  <a:lnTo>
                    <a:pt x="11" y="147"/>
                  </a:lnTo>
                  <a:lnTo>
                    <a:pt x="18" y="129"/>
                  </a:lnTo>
                  <a:lnTo>
                    <a:pt x="46" y="100"/>
                  </a:lnTo>
                  <a:lnTo>
                    <a:pt x="50" y="80"/>
                  </a:lnTo>
                  <a:lnTo>
                    <a:pt x="71" y="39"/>
                  </a:lnTo>
                  <a:lnTo>
                    <a:pt x="80" y="17"/>
                  </a:lnTo>
                  <a:lnTo>
                    <a:pt x="101" y="10"/>
                  </a:lnTo>
                  <a:lnTo>
                    <a:pt x="110" y="0"/>
                  </a:lnTo>
                  <a:lnTo>
                    <a:pt x="128" y="0"/>
                  </a:lnTo>
                  <a:lnTo>
                    <a:pt x="138" y="17"/>
                  </a:lnTo>
                  <a:lnTo>
                    <a:pt x="151" y="44"/>
                  </a:lnTo>
                  <a:lnTo>
                    <a:pt x="151" y="55"/>
                  </a:lnTo>
                  <a:lnTo>
                    <a:pt x="153"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1" name="Freeform 360">
              <a:extLst>
                <a:ext uri="{FF2B5EF4-FFF2-40B4-BE49-F238E27FC236}">
                  <a16:creationId xmlns:a16="http://schemas.microsoft.com/office/drawing/2014/main" id="{E66762B0-80E0-4A50-A0BD-8652E942766A}"/>
                </a:ext>
              </a:extLst>
            </p:cNvPr>
            <p:cNvSpPr>
              <a:spLocks/>
            </p:cNvSpPr>
            <p:nvPr/>
          </p:nvSpPr>
          <p:spPr bwMode="auto">
            <a:xfrm>
              <a:off x="4089439" y="1856533"/>
              <a:ext cx="588588" cy="645505"/>
            </a:xfrm>
            <a:custGeom>
              <a:avLst/>
              <a:gdLst>
                <a:gd name="T0" fmla="*/ 2147483647 w 311"/>
                <a:gd name="T1" fmla="*/ 0 h 341"/>
                <a:gd name="T2" fmla="*/ 2147483647 w 311"/>
                <a:gd name="T3" fmla="*/ 0 h 341"/>
                <a:gd name="T4" fmla="*/ 2147483647 w 311"/>
                <a:gd name="T5" fmla="*/ 2147483647 h 341"/>
                <a:gd name="T6" fmla="*/ 2147483647 w 311"/>
                <a:gd name="T7" fmla="*/ 2147483647 h 341"/>
                <a:gd name="T8" fmla="*/ 2147483647 w 311"/>
                <a:gd name="T9" fmla="*/ 2147483647 h 341"/>
                <a:gd name="T10" fmla="*/ 2147483647 w 311"/>
                <a:gd name="T11" fmla="*/ 2147483647 h 341"/>
                <a:gd name="T12" fmla="*/ 2147483647 w 311"/>
                <a:gd name="T13" fmla="*/ 2147483647 h 341"/>
                <a:gd name="T14" fmla="*/ 2147483647 w 311"/>
                <a:gd name="T15" fmla="*/ 2147483647 h 341"/>
                <a:gd name="T16" fmla="*/ 2147483647 w 311"/>
                <a:gd name="T17" fmla="*/ 2147483647 h 341"/>
                <a:gd name="T18" fmla="*/ 2147483647 w 311"/>
                <a:gd name="T19" fmla="*/ 2147483647 h 341"/>
                <a:gd name="T20" fmla="*/ 2147483647 w 311"/>
                <a:gd name="T21" fmla="*/ 2147483647 h 341"/>
                <a:gd name="T22" fmla="*/ 2147483647 w 311"/>
                <a:gd name="T23" fmla="*/ 2147483647 h 341"/>
                <a:gd name="T24" fmla="*/ 2147483647 w 311"/>
                <a:gd name="T25" fmla="*/ 2147483647 h 341"/>
                <a:gd name="T26" fmla="*/ 0 w 311"/>
                <a:gd name="T27" fmla="*/ 2147483647 h 341"/>
                <a:gd name="T28" fmla="*/ 2147483647 w 311"/>
                <a:gd name="T29" fmla="*/ 2147483647 h 341"/>
                <a:gd name="T30" fmla="*/ 2147483647 w 311"/>
                <a:gd name="T31" fmla="*/ 2147483647 h 341"/>
                <a:gd name="T32" fmla="*/ 2147483647 w 311"/>
                <a:gd name="T33" fmla="*/ 2147483647 h 341"/>
                <a:gd name="T34" fmla="*/ 2147483647 w 311"/>
                <a:gd name="T35" fmla="*/ 2147483647 h 341"/>
                <a:gd name="T36" fmla="*/ 2147483647 w 311"/>
                <a:gd name="T37" fmla="*/ 2147483647 h 341"/>
                <a:gd name="T38" fmla="*/ 2147483647 w 311"/>
                <a:gd name="T39" fmla="*/ 2147483647 h 341"/>
                <a:gd name="T40" fmla="*/ 2147483647 w 311"/>
                <a:gd name="T41" fmla="*/ 2147483647 h 341"/>
                <a:gd name="T42" fmla="*/ 2147483647 w 311"/>
                <a:gd name="T43" fmla="*/ 2147483647 h 341"/>
                <a:gd name="T44" fmla="*/ 2147483647 w 311"/>
                <a:gd name="T45" fmla="*/ 2147483647 h 341"/>
                <a:gd name="T46" fmla="*/ 2147483647 w 311"/>
                <a:gd name="T47" fmla="*/ 2147483647 h 341"/>
                <a:gd name="T48" fmla="*/ 2147483647 w 311"/>
                <a:gd name="T49" fmla="*/ 2147483647 h 341"/>
                <a:gd name="T50" fmla="*/ 2147483647 w 311"/>
                <a:gd name="T51" fmla="*/ 2147483647 h 341"/>
                <a:gd name="T52" fmla="*/ 2147483647 w 311"/>
                <a:gd name="T53" fmla="*/ 2147483647 h 341"/>
                <a:gd name="T54" fmla="*/ 2147483647 w 311"/>
                <a:gd name="T55" fmla="*/ 2147483647 h 341"/>
                <a:gd name="T56" fmla="*/ 2147483647 w 311"/>
                <a:gd name="T57" fmla="*/ 2147483647 h 341"/>
                <a:gd name="T58" fmla="*/ 2147483647 w 311"/>
                <a:gd name="T59" fmla="*/ 2147483647 h 341"/>
                <a:gd name="T60" fmla="*/ 2147483647 w 311"/>
                <a:gd name="T61" fmla="*/ 2147483647 h 341"/>
                <a:gd name="T62" fmla="*/ 2147483647 w 311"/>
                <a:gd name="T63" fmla="*/ 2147483647 h 341"/>
                <a:gd name="T64" fmla="*/ 2147483647 w 311"/>
                <a:gd name="T65" fmla="*/ 0 h 3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1"/>
                <a:gd name="T101" fmla="*/ 311 w 311"/>
                <a:gd name="T102" fmla="*/ 341 h 3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1">
                  <a:moveTo>
                    <a:pt x="305" y="0"/>
                  </a:moveTo>
                  <a:lnTo>
                    <a:pt x="273" y="0"/>
                  </a:lnTo>
                  <a:lnTo>
                    <a:pt x="261" y="12"/>
                  </a:lnTo>
                  <a:lnTo>
                    <a:pt x="256" y="0"/>
                  </a:lnTo>
                  <a:lnTo>
                    <a:pt x="238" y="0"/>
                  </a:lnTo>
                  <a:lnTo>
                    <a:pt x="238" y="7"/>
                  </a:lnTo>
                  <a:lnTo>
                    <a:pt x="226" y="7"/>
                  </a:lnTo>
                  <a:lnTo>
                    <a:pt x="208" y="12"/>
                  </a:lnTo>
                  <a:lnTo>
                    <a:pt x="205" y="32"/>
                  </a:lnTo>
                  <a:lnTo>
                    <a:pt x="183" y="32"/>
                  </a:lnTo>
                  <a:lnTo>
                    <a:pt x="165" y="37"/>
                  </a:lnTo>
                  <a:lnTo>
                    <a:pt x="140" y="66"/>
                  </a:lnTo>
                  <a:lnTo>
                    <a:pt x="153" y="73"/>
                  </a:lnTo>
                  <a:lnTo>
                    <a:pt x="135" y="80"/>
                  </a:lnTo>
                  <a:lnTo>
                    <a:pt x="135" y="91"/>
                  </a:lnTo>
                  <a:lnTo>
                    <a:pt x="128" y="98"/>
                  </a:lnTo>
                  <a:lnTo>
                    <a:pt x="116" y="91"/>
                  </a:lnTo>
                  <a:lnTo>
                    <a:pt x="103" y="116"/>
                  </a:lnTo>
                  <a:lnTo>
                    <a:pt x="103" y="128"/>
                  </a:lnTo>
                  <a:lnTo>
                    <a:pt x="80" y="165"/>
                  </a:lnTo>
                  <a:lnTo>
                    <a:pt x="55" y="195"/>
                  </a:lnTo>
                  <a:lnTo>
                    <a:pt x="55" y="201"/>
                  </a:lnTo>
                  <a:lnTo>
                    <a:pt x="73" y="201"/>
                  </a:lnTo>
                  <a:lnTo>
                    <a:pt x="66" y="206"/>
                  </a:lnTo>
                  <a:lnTo>
                    <a:pt x="48" y="206"/>
                  </a:lnTo>
                  <a:lnTo>
                    <a:pt x="43" y="220"/>
                  </a:lnTo>
                  <a:lnTo>
                    <a:pt x="13" y="238"/>
                  </a:lnTo>
                  <a:lnTo>
                    <a:pt x="0" y="250"/>
                  </a:lnTo>
                  <a:lnTo>
                    <a:pt x="0" y="268"/>
                  </a:lnTo>
                  <a:lnTo>
                    <a:pt x="18" y="261"/>
                  </a:lnTo>
                  <a:lnTo>
                    <a:pt x="25" y="261"/>
                  </a:lnTo>
                  <a:lnTo>
                    <a:pt x="18" y="274"/>
                  </a:lnTo>
                  <a:lnTo>
                    <a:pt x="7" y="274"/>
                  </a:lnTo>
                  <a:lnTo>
                    <a:pt x="7" y="286"/>
                  </a:lnTo>
                  <a:lnTo>
                    <a:pt x="3" y="298"/>
                  </a:lnTo>
                  <a:lnTo>
                    <a:pt x="7" y="304"/>
                  </a:lnTo>
                  <a:lnTo>
                    <a:pt x="3" y="308"/>
                  </a:lnTo>
                  <a:lnTo>
                    <a:pt x="7" y="323"/>
                  </a:lnTo>
                  <a:lnTo>
                    <a:pt x="0" y="328"/>
                  </a:lnTo>
                  <a:lnTo>
                    <a:pt x="13" y="341"/>
                  </a:lnTo>
                  <a:lnTo>
                    <a:pt x="43" y="334"/>
                  </a:lnTo>
                  <a:lnTo>
                    <a:pt x="61" y="323"/>
                  </a:lnTo>
                  <a:lnTo>
                    <a:pt x="80" y="309"/>
                  </a:lnTo>
                  <a:lnTo>
                    <a:pt x="91" y="286"/>
                  </a:lnTo>
                  <a:lnTo>
                    <a:pt x="98" y="250"/>
                  </a:lnTo>
                  <a:lnTo>
                    <a:pt x="98" y="238"/>
                  </a:lnTo>
                  <a:lnTo>
                    <a:pt x="91" y="213"/>
                  </a:lnTo>
                  <a:lnTo>
                    <a:pt x="103" y="188"/>
                  </a:lnTo>
                  <a:lnTo>
                    <a:pt x="116" y="176"/>
                  </a:lnTo>
                  <a:lnTo>
                    <a:pt x="128" y="165"/>
                  </a:lnTo>
                  <a:lnTo>
                    <a:pt x="128" y="151"/>
                  </a:lnTo>
                  <a:lnTo>
                    <a:pt x="140" y="128"/>
                  </a:lnTo>
                  <a:lnTo>
                    <a:pt x="158" y="85"/>
                  </a:lnTo>
                  <a:lnTo>
                    <a:pt x="176" y="80"/>
                  </a:lnTo>
                  <a:lnTo>
                    <a:pt x="210" y="68"/>
                  </a:lnTo>
                  <a:lnTo>
                    <a:pt x="183" y="45"/>
                  </a:lnTo>
                  <a:lnTo>
                    <a:pt x="193" y="42"/>
                  </a:lnTo>
                  <a:lnTo>
                    <a:pt x="225" y="60"/>
                  </a:lnTo>
                  <a:lnTo>
                    <a:pt x="238" y="58"/>
                  </a:lnTo>
                  <a:lnTo>
                    <a:pt x="261" y="37"/>
                  </a:lnTo>
                  <a:lnTo>
                    <a:pt x="268" y="32"/>
                  </a:lnTo>
                  <a:lnTo>
                    <a:pt x="293" y="25"/>
                  </a:lnTo>
                  <a:lnTo>
                    <a:pt x="293" y="18"/>
                  </a:lnTo>
                  <a:lnTo>
                    <a:pt x="311" y="12"/>
                  </a:lnTo>
                  <a:lnTo>
                    <a:pt x="30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2" name="Freeform 361">
              <a:extLst>
                <a:ext uri="{FF2B5EF4-FFF2-40B4-BE49-F238E27FC236}">
                  <a16:creationId xmlns:a16="http://schemas.microsoft.com/office/drawing/2014/main" id="{608CB22A-1CDF-4D10-9209-BA3F236FA516}"/>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3" name="Freeform 362">
              <a:extLst>
                <a:ext uri="{FF2B5EF4-FFF2-40B4-BE49-F238E27FC236}">
                  <a16:creationId xmlns:a16="http://schemas.microsoft.com/office/drawing/2014/main" id="{527DBC11-538D-4079-BB4D-461218F031E5}"/>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4" name="Freeform 363">
              <a:extLst>
                <a:ext uri="{FF2B5EF4-FFF2-40B4-BE49-F238E27FC236}">
                  <a16:creationId xmlns:a16="http://schemas.microsoft.com/office/drawing/2014/main" id="{BB069071-8A83-4DBA-BF9F-FC1FA9111530}"/>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5" name="Freeform 364">
              <a:extLst>
                <a:ext uri="{FF2B5EF4-FFF2-40B4-BE49-F238E27FC236}">
                  <a16:creationId xmlns:a16="http://schemas.microsoft.com/office/drawing/2014/main" id="{8441341B-63FB-4C4E-9302-DDF665C570F1}"/>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6" name="Freeform 365">
              <a:extLst>
                <a:ext uri="{FF2B5EF4-FFF2-40B4-BE49-F238E27FC236}">
                  <a16:creationId xmlns:a16="http://schemas.microsoft.com/office/drawing/2014/main" id="{FEED287D-66E8-4351-A68E-5A5CB9A9A34E}"/>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7" name="Freeform 366">
              <a:extLst>
                <a:ext uri="{FF2B5EF4-FFF2-40B4-BE49-F238E27FC236}">
                  <a16:creationId xmlns:a16="http://schemas.microsoft.com/office/drawing/2014/main" id="{DFD6CADE-D3A3-4846-8BB3-4B086FFED958}"/>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8" name="Freeform 367">
              <a:extLst>
                <a:ext uri="{FF2B5EF4-FFF2-40B4-BE49-F238E27FC236}">
                  <a16:creationId xmlns:a16="http://schemas.microsoft.com/office/drawing/2014/main" id="{000D2FCD-032B-43B1-B4D4-5C50FABA6F82}"/>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9" name="Freeform 368">
              <a:extLst>
                <a:ext uri="{FF2B5EF4-FFF2-40B4-BE49-F238E27FC236}">
                  <a16:creationId xmlns:a16="http://schemas.microsoft.com/office/drawing/2014/main" id="{30B4E80B-1909-4AB8-9575-BB66559CF0A8}"/>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0" name="Freeform 369">
              <a:extLst>
                <a:ext uri="{FF2B5EF4-FFF2-40B4-BE49-F238E27FC236}">
                  <a16:creationId xmlns:a16="http://schemas.microsoft.com/office/drawing/2014/main" id="{20F51F10-37AD-4675-BF3A-D1BCA11FEACC}"/>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1" name="Freeform 370">
              <a:extLst>
                <a:ext uri="{FF2B5EF4-FFF2-40B4-BE49-F238E27FC236}">
                  <a16:creationId xmlns:a16="http://schemas.microsoft.com/office/drawing/2014/main" id="{D9277A14-90A5-423C-9DDE-A2E9830B0817}"/>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2" name="Freeform 371">
              <a:extLst>
                <a:ext uri="{FF2B5EF4-FFF2-40B4-BE49-F238E27FC236}">
                  <a16:creationId xmlns:a16="http://schemas.microsoft.com/office/drawing/2014/main" id="{49DC5E2F-2C86-4CFE-AE9B-748DFE4C3F49}"/>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3" name="Freeform 372">
              <a:extLst>
                <a:ext uri="{FF2B5EF4-FFF2-40B4-BE49-F238E27FC236}">
                  <a16:creationId xmlns:a16="http://schemas.microsoft.com/office/drawing/2014/main" id="{B9B72B2B-C111-482D-A6C4-E82D6CAC3CC7}"/>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4" name="Freeform 373">
              <a:extLst>
                <a:ext uri="{FF2B5EF4-FFF2-40B4-BE49-F238E27FC236}">
                  <a16:creationId xmlns:a16="http://schemas.microsoft.com/office/drawing/2014/main" id="{8C104F9C-F23B-4CCA-BAE4-0238BD19DDA9}"/>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5" name="Freeform 374">
              <a:extLst>
                <a:ext uri="{FF2B5EF4-FFF2-40B4-BE49-F238E27FC236}">
                  <a16:creationId xmlns:a16="http://schemas.microsoft.com/office/drawing/2014/main" id="{D637ADA1-A081-4442-83FA-F01E55E312EF}"/>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6" name="Freeform 375">
              <a:extLst>
                <a:ext uri="{FF2B5EF4-FFF2-40B4-BE49-F238E27FC236}">
                  <a16:creationId xmlns:a16="http://schemas.microsoft.com/office/drawing/2014/main" id="{FC02DBD5-71AC-4926-BE87-B4046F528C13}"/>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7" name="Freeform 376">
              <a:extLst>
                <a:ext uri="{FF2B5EF4-FFF2-40B4-BE49-F238E27FC236}">
                  <a16:creationId xmlns:a16="http://schemas.microsoft.com/office/drawing/2014/main" id="{464F0294-4A25-4485-AEB4-3367383F9E36}"/>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8" name="Freeform 377">
              <a:extLst>
                <a:ext uri="{FF2B5EF4-FFF2-40B4-BE49-F238E27FC236}">
                  <a16:creationId xmlns:a16="http://schemas.microsoft.com/office/drawing/2014/main" id="{2539017E-6471-4528-880D-0F9CA91284A7}"/>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9" name="Freeform 378">
              <a:extLst>
                <a:ext uri="{FF2B5EF4-FFF2-40B4-BE49-F238E27FC236}">
                  <a16:creationId xmlns:a16="http://schemas.microsoft.com/office/drawing/2014/main" id="{E99946E7-7A9E-4B34-8265-20577843816A}"/>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0" name="Freeform 379">
              <a:extLst>
                <a:ext uri="{FF2B5EF4-FFF2-40B4-BE49-F238E27FC236}">
                  <a16:creationId xmlns:a16="http://schemas.microsoft.com/office/drawing/2014/main" id="{49A904D5-9FEC-4E0B-8CD1-E58A9BB6A7FD}"/>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1" name="Freeform 380">
              <a:extLst>
                <a:ext uri="{FF2B5EF4-FFF2-40B4-BE49-F238E27FC236}">
                  <a16:creationId xmlns:a16="http://schemas.microsoft.com/office/drawing/2014/main" id="{7CB7BB60-E629-4081-9F7F-6E43F76E742F}"/>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2" name="Freeform 381">
              <a:extLst>
                <a:ext uri="{FF2B5EF4-FFF2-40B4-BE49-F238E27FC236}">
                  <a16:creationId xmlns:a16="http://schemas.microsoft.com/office/drawing/2014/main" id="{140DFFAD-FA6C-4CD6-AC8C-55569D104A91}"/>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3" name="Freeform 382">
              <a:extLst>
                <a:ext uri="{FF2B5EF4-FFF2-40B4-BE49-F238E27FC236}">
                  <a16:creationId xmlns:a16="http://schemas.microsoft.com/office/drawing/2014/main" id="{973ACDAF-0F69-4BFC-8810-A7995D656C79}"/>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4" name="Freeform 383">
              <a:extLst>
                <a:ext uri="{FF2B5EF4-FFF2-40B4-BE49-F238E27FC236}">
                  <a16:creationId xmlns:a16="http://schemas.microsoft.com/office/drawing/2014/main" id="{6C69E963-6CFE-48D6-B6F3-E0231948C655}"/>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5" name="Freeform 384">
              <a:extLst>
                <a:ext uri="{FF2B5EF4-FFF2-40B4-BE49-F238E27FC236}">
                  <a16:creationId xmlns:a16="http://schemas.microsoft.com/office/drawing/2014/main" id="{6E41C0BC-8367-44F3-9D60-B49CD24D80F6}"/>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6" name="Freeform 385">
              <a:extLst>
                <a:ext uri="{FF2B5EF4-FFF2-40B4-BE49-F238E27FC236}">
                  <a16:creationId xmlns:a16="http://schemas.microsoft.com/office/drawing/2014/main" id="{A216B826-8F42-4243-90DD-BF23AF161726}"/>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7" name="Freeform 386">
              <a:extLst>
                <a:ext uri="{FF2B5EF4-FFF2-40B4-BE49-F238E27FC236}">
                  <a16:creationId xmlns:a16="http://schemas.microsoft.com/office/drawing/2014/main" id="{941F55BB-AB95-4714-91BB-76675ED2DB10}"/>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8" name="Freeform 387">
              <a:extLst>
                <a:ext uri="{FF2B5EF4-FFF2-40B4-BE49-F238E27FC236}">
                  <a16:creationId xmlns:a16="http://schemas.microsoft.com/office/drawing/2014/main" id="{175B36CB-DF09-4B0C-B7F8-C346992B2728}"/>
                </a:ext>
              </a:extLst>
            </p:cNvPr>
            <p:cNvSpPr>
              <a:spLocks/>
            </p:cNvSpPr>
            <p:nvPr/>
          </p:nvSpPr>
          <p:spPr bwMode="auto">
            <a:xfrm>
              <a:off x="4087517" y="2950881"/>
              <a:ext cx="306597" cy="283001"/>
            </a:xfrm>
            <a:custGeom>
              <a:avLst/>
              <a:gdLst>
                <a:gd name="T0" fmla="*/ 2147483647 w 183"/>
                <a:gd name="T1" fmla="*/ 2147483647 h 177"/>
                <a:gd name="T2" fmla="*/ 2147483647 w 183"/>
                <a:gd name="T3" fmla="*/ 2147483647 h 177"/>
                <a:gd name="T4" fmla="*/ 2147483647 w 183"/>
                <a:gd name="T5" fmla="*/ 2147483647 h 177"/>
                <a:gd name="T6" fmla="*/ 2147483647 w 183"/>
                <a:gd name="T7" fmla="*/ 2147483647 h 177"/>
                <a:gd name="T8" fmla="*/ 0 w 183"/>
                <a:gd name="T9" fmla="*/ 2147483647 h 177"/>
                <a:gd name="T10" fmla="*/ 0 w 183"/>
                <a:gd name="T11" fmla="*/ 2147483647 h 177"/>
                <a:gd name="T12" fmla="*/ 2147483647 w 183"/>
                <a:gd name="T13" fmla="*/ 2147483647 h 177"/>
                <a:gd name="T14" fmla="*/ 2147483647 w 183"/>
                <a:gd name="T15" fmla="*/ 2147483647 h 177"/>
                <a:gd name="T16" fmla="*/ 2147483647 w 183"/>
                <a:gd name="T17" fmla="*/ 2147483647 h 177"/>
                <a:gd name="T18" fmla="*/ 2147483647 w 183"/>
                <a:gd name="T19" fmla="*/ 2147483647 h 177"/>
                <a:gd name="T20" fmla="*/ 2147483647 w 183"/>
                <a:gd name="T21" fmla="*/ 2147483647 h 177"/>
                <a:gd name="T22" fmla="*/ 2147483647 w 183"/>
                <a:gd name="T23" fmla="*/ 2147483647 h 177"/>
                <a:gd name="T24" fmla="*/ 2147483647 w 183"/>
                <a:gd name="T25" fmla="*/ 2147483647 h 177"/>
                <a:gd name="T26" fmla="*/ 2147483647 w 183"/>
                <a:gd name="T27" fmla="*/ 2147483647 h 177"/>
                <a:gd name="T28" fmla="*/ 2147483647 w 183"/>
                <a:gd name="T29" fmla="*/ 2147483647 h 177"/>
                <a:gd name="T30" fmla="*/ 2147483647 w 183"/>
                <a:gd name="T31" fmla="*/ 2147483647 h 177"/>
                <a:gd name="T32" fmla="*/ 2147483647 w 183"/>
                <a:gd name="T33" fmla="*/ 2147483647 h 177"/>
                <a:gd name="T34" fmla="*/ 2147483647 w 183"/>
                <a:gd name="T35" fmla="*/ 2147483647 h 177"/>
                <a:gd name="T36" fmla="*/ 2147483647 w 183"/>
                <a:gd name="T37" fmla="*/ 2147483647 h 177"/>
                <a:gd name="T38" fmla="*/ 2147483647 w 183"/>
                <a:gd name="T39" fmla="*/ 2147483647 h 177"/>
                <a:gd name="T40" fmla="*/ 2147483647 w 183"/>
                <a:gd name="T41" fmla="*/ 2147483647 h 177"/>
                <a:gd name="T42" fmla="*/ 2147483647 w 183"/>
                <a:gd name="T43" fmla="*/ 2147483647 h 177"/>
                <a:gd name="T44" fmla="*/ 2147483647 w 183"/>
                <a:gd name="T45" fmla="*/ 2147483647 h 177"/>
                <a:gd name="T46" fmla="*/ 2147483647 w 183"/>
                <a:gd name="T47" fmla="*/ 2147483647 h 177"/>
                <a:gd name="T48" fmla="*/ 2147483647 w 183"/>
                <a:gd name="T49" fmla="*/ 2147483647 h 177"/>
                <a:gd name="T50" fmla="*/ 2147483647 w 183"/>
                <a:gd name="T51" fmla="*/ 2147483647 h 177"/>
                <a:gd name="T52" fmla="*/ 2147483647 w 183"/>
                <a:gd name="T53" fmla="*/ 2147483647 h 177"/>
                <a:gd name="T54" fmla="*/ 2147483647 w 183"/>
                <a:gd name="T55" fmla="*/ 2147483647 h 177"/>
                <a:gd name="T56" fmla="*/ 2147483647 w 183"/>
                <a:gd name="T57" fmla="*/ 2147483647 h 177"/>
                <a:gd name="T58" fmla="*/ 2147483647 w 183"/>
                <a:gd name="T59" fmla="*/ 2147483647 h 177"/>
                <a:gd name="T60" fmla="*/ 2147483647 w 183"/>
                <a:gd name="T61" fmla="*/ 2147483647 h 177"/>
                <a:gd name="T62" fmla="*/ 2147483647 w 183"/>
                <a:gd name="T63" fmla="*/ 2147483647 h 177"/>
                <a:gd name="T64" fmla="*/ 2147483647 w 183"/>
                <a:gd name="T65" fmla="*/ 2147483647 h 177"/>
                <a:gd name="T66" fmla="*/ 2147483647 w 183"/>
                <a:gd name="T67" fmla="*/ 2147483647 h 177"/>
                <a:gd name="T68" fmla="*/ 2147483647 w 183"/>
                <a:gd name="T69" fmla="*/ 2147483647 h 177"/>
                <a:gd name="T70" fmla="*/ 2147483647 w 183"/>
                <a:gd name="T71" fmla="*/ 2147483647 h 177"/>
                <a:gd name="T72" fmla="*/ 2147483647 w 183"/>
                <a:gd name="T73" fmla="*/ 2147483647 h 177"/>
                <a:gd name="T74" fmla="*/ 2147483647 w 183"/>
                <a:gd name="T75" fmla="*/ 2147483647 h 177"/>
                <a:gd name="T76" fmla="*/ 2147483647 w 183"/>
                <a:gd name="T77" fmla="*/ 2147483647 h 177"/>
                <a:gd name="T78" fmla="*/ 2147483647 w 183"/>
                <a:gd name="T79" fmla="*/ 0 h 177"/>
                <a:gd name="T80" fmla="*/ 2147483647 w 183"/>
                <a:gd name="T81" fmla="*/ 2147483647 h 177"/>
                <a:gd name="T82" fmla="*/ 2147483647 w 183"/>
                <a:gd name="T83" fmla="*/ 2147483647 h 177"/>
                <a:gd name="T84" fmla="*/ 2147483647 w 183"/>
                <a:gd name="T85" fmla="*/ 0 h 177"/>
                <a:gd name="T86" fmla="*/ 2147483647 w 183"/>
                <a:gd name="T87" fmla="*/ 2147483647 h 177"/>
                <a:gd name="T88" fmla="*/ 2147483647 w 183"/>
                <a:gd name="T89" fmla="*/ 2147483647 h 177"/>
                <a:gd name="T90" fmla="*/ 2147483647 w 183"/>
                <a:gd name="T91" fmla="*/ 2147483647 h 177"/>
                <a:gd name="T92" fmla="*/ 2147483647 w 183"/>
                <a:gd name="T93" fmla="*/ 2147483647 h 177"/>
                <a:gd name="T94" fmla="*/ 2147483647 w 183"/>
                <a:gd name="T95" fmla="*/ 2147483647 h 177"/>
                <a:gd name="T96" fmla="*/ 2147483647 w 183"/>
                <a:gd name="T97" fmla="*/ 2147483647 h 177"/>
                <a:gd name="T98" fmla="*/ 2147483647 w 183"/>
                <a:gd name="T99" fmla="*/ 2147483647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77"/>
                <a:gd name="T152" fmla="*/ 183 w 183"/>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77">
                  <a:moveTo>
                    <a:pt x="14" y="25"/>
                  </a:moveTo>
                  <a:lnTo>
                    <a:pt x="12" y="35"/>
                  </a:lnTo>
                  <a:lnTo>
                    <a:pt x="5" y="37"/>
                  </a:lnTo>
                  <a:lnTo>
                    <a:pt x="2" y="49"/>
                  </a:lnTo>
                  <a:lnTo>
                    <a:pt x="0" y="55"/>
                  </a:lnTo>
                  <a:lnTo>
                    <a:pt x="0" y="68"/>
                  </a:lnTo>
                  <a:lnTo>
                    <a:pt x="9" y="63"/>
                  </a:lnTo>
                  <a:lnTo>
                    <a:pt x="17" y="60"/>
                  </a:lnTo>
                  <a:lnTo>
                    <a:pt x="32" y="55"/>
                  </a:lnTo>
                  <a:lnTo>
                    <a:pt x="49" y="49"/>
                  </a:lnTo>
                  <a:lnTo>
                    <a:pt x="73" y="55"/>
                  </a:lnTo>
                  <a:lnTo>
                    <a:pt x="80" y="68"/>
                  </a:lnTo>
                  <a:lnTo>
                    <a:pt x="80" y="78"/>
                  </a:lnTo>
                  <a:lnTo>
                    <a:pt x="115" y="117"/>
                  </a:lnTo>
                  <a:lnTo>
                    <a:pt x="133" y="118"/>
                  </a:lnTo>
                  <a:lnTo>
                    <a:pt x="152" y="135"/>
                  </a:lnTo>
                  <a:lnTo>
                    <a:pt x="158" y="153"/>
                  </a:lnTo>
                  <a:lnTo>
                    <a:pt x="150" y="165"/>
                  </a:lnTo>
                  <a:lnTo>
                    <a:pt x="152" y="177"/>
                  </a:lnTo>
                  <a:lnTo>
                    <a:pt x="168" y="157"/>
                  </a:lnTo>
                  <a:lnTo>
                    <a:pt x="163" y="138"/>
                  </a:lnTo>
                  <a:lnTo>
                    <a:pt x="165" y="123"/>
                  </a:lnTo>
                  <a:lnTo>
                    <a:pt x="175" y="135"/>
                  </a:lnTo>
                  <a:lnTo>
                    <a:pt x="183" y="140"/>
                  </a:lnTo>
                  <a:lnTo>
                    <a:pt x="183" y="128"/>
                  </a:lnTo>
                  <a:lnTo>
                    <a:pt x="165" y="110"/>
                  </a:lnTo>
                  <a:lnTo>
                    <a:pt x="158" y="110"/>
                  </a:lnTo>
                  <a:lnTo>
                    <a:pt x="152" y="98"/>
                  </a:lnTo>
                  <a:lnTo>
                    <a:pt x="140" y="92"/>
                  </a:lnTo>
                  <a:lnTo>
                    <a:pt x="128" y="85"/>
                  </a:lnTo>
                  <a:lnTo>
                    <a:pt x="115" y="75"/>
                  </a:lnTo>
                  <a:lnTo>
                    <a:pt x="103" y="62"/>
                  </a:lnTo>
                  <a:lnTo>
                    <a:pt x="97" y="49"/>
                  </a:lnTo>
                  <a:lnTo>
                    <a:pt x="97" y="44"/>
                  </a:lnTo>
                  <a:lnTo>
                    <a:pt x="97" y="30"/>
                  </a:lnTo>
                  <a:lnTo>
                    <a:pt x="103" y="30"/>
                  </a:lnTo>
                  <a:lnTo>
                    <a:pt x="110" y="19"/>
                  </a:lnTo>
                  <a:lnTo>
                    <a:pt x="115" y="12"/>
                  </a:lnTo>
                  <a:lnTo>
                    <a:pt x="115" y="7"/>
                  </a:lnTo>
                  <a:lnTo>
                    <a:pt x="92" y="0"/>
                  </a:lnTo>
                  <a:lnTo>
                    <a:pt x="85" y="12"/>
                  </a:lnTo>
                  <a:lnTo>
                    <a:pt x="67" y="7"/>
                  </a:lnTo>
                  <a:lnTo>
                    <a:pt x="60" y="0"/>
                  </a:lnTo>
                  <a:lnTo>
                    <a:pt x="49" y="12"/>
                  </a:lnTo>
                  <a:lnTo>
                    <a:pt x="39" y="12"/>
                  </a:lnTo>
                  <a:lnTo>
                    <a:pt x="35" y="24"/>
                  </a:lnTo>
                  <a:lnTo>
                    <a:pt x="27" y="30"/>
                  </a:lnTo>
                  <a:lnTo>
                    <a:pt x="19" y="30"/>
                  </a:lnTo>
                  <a:lnTo>
                    <a:pt x="14"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9" name="Freeform 389">
              <a:extLst>
                <a:ext uri="{FF2B5EF4-FFF2-40B4-BE49-F238E27FC236}">
                  <a16:creationId xmlns:a16="http://schemas.microsoft.com/office/drawing/2014/main" id="{A5C01E8A-7D3E-4E4D-B1DD-1401E00ACE62}"/>
                </a:ext>
              </a:extLst>
            </p:cNvPr>
            <p:cNvSpPr>
              <a:spLocks/>
            </p:cNvSpPr>
            <p:nvPr/>
          </p:nvSpPr>
          <p:spPr bwMode="auto">
            <a:xfrm>
              <a:off x="4250303" y="3270587"/>
              <a:ext cx="81381" cy="53003"/>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0" name="Freeform 390">
              <a:extLst>
                <a:ext uri="{FF2B5EF4-FFF2-40B4-BE49-F238E27FC236}">
                  <a16:creationId xmlns:a16="http://schemas.microsoft.com/office/drawing/2014/main" id="{A7FE8369-4C91-4099-A835-C5F1B3E69F82}"/>
                </a:ext>
              </a:extLst>
            </p:cNvPr>
            <p:cNvSpPr>
              <a:spLocks/>
            </p:cNvSpPr>
            <p:nvPr/>
          </p:nvSpPr>
          <p:spPr bwMode="auto">
            <a:xfrm>
              <a:off x="4265444" y="3267074"/>
              <a:ext cx="58671" cy="56790"/>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1" name="Freeform 391">
              <a:extLst>
                <a:ext uri="{FF2B5EF4-FFF2-40B4-BE49-F238E27FC236}">
                  <a16:creationId xmlns:a16="http://schemas.microsoft.com/office/drawing/2014/main" id="{A477B2DD-7E6F-4D77-975E-1F49F72DC236}"/>
                </a:ext>
              </a:extLst>
            </p:cNvPr>
            <p:cNvSpPr>
              <a:spLocks/>
            </p:cNvSpPr>
            <p:nvPr/>
          </p:nvSpPr>
          <p:spPr bwMode="auto">
            <a:xfrm>
              <a:off x="3792303" y="2797343"/>
              <a:ext cx="334984" cy="346416"/>
            </a:xfrm>
            <a:custGeom>
              <a:avLst/>
              <a:gdLst>
                <a:gd name="T0" fmla="*/ 2147483647 w 177"/>
                <a:gd name="T1" fmla="*/ 2147483647 h 183"/>
                <a:gd name="T2" fmla="*/ 2147483647 w 177"/>
                <a:gd name="T3" fmla="*/ 2147483647 h 183"/>
                <a:gd name="T4" fmla="*/ 2147483647 w 177"/>
                <a:gd name="T5" fmla="*/ 2147483647 h 183"/>
                <a:gd name="T6" fmla="*/ 2147483647 w 177"/>
                <a:gd name="T7" fmla="*/ 2147483647 h 183"/>
                <a:gd name="T8" fmla="*/ 2147483647 w 177"/>
                <a:gd name="T9" fmla="*/ 2147483647 h 183"/>
                <a:gd name="T10" fmla="*/ 2147483647 w 177"/>
                <a:gd name="T11" fmla="*/ 2147483647 h 183"/>
                <a:gd name="T12" fmla="*/ 2147483647 w 177"/>
                <a:gd name="T13" fmla="*/ 2147483647 h 183"/>
                <a:gd name="T14" fmla="*/ 2147483647 w 177"/>
                <a:gd name="T15" fmla="*/ 2147483647 h 183"/>
                <a:gd name="T16" fmla="*/ 2147483647 w 177"/>
                <a:gd name="T17" fmla="*/ 2147483647 h 183"/>
                <a:gd name="T18" fmla="*/ 2147483647 w 177"/>
                <a:gd name="T19" fmla="*/ 2147483647 h 183"/>
                <a:gd name="T20" fmla="*/ 2147483647 w 177"/>
                <a:gd name="T21" fmla="*/ 2147483647 h 183"/>
                <a:gd name="T22" fmla="*/ 2147483647 w 177"/>
                <a:gd name="T23" fmla="*/ 2147483647 h 183"/>
                <a:gd name="T24" fmla="*/ 2147483647 w 177"/>
                <a:gd name="T25" fmla="*/ 2147483647 h 183"/>
                <a:gd name="T26" fmla="*/ 2147483647 w 177"/>
                <a:gd name="T27" fmla="*/ 2147483647 h 183"/>
                <a:gd name="T28" fmla="*/ 0 w 177"/>
                <a:gd name="T29" fmla="*/ 2147483647 h 183"/>
                <a:gd name="T30" fmla="*/ 0 w 177"/>
                <a:gd name="T31" fmla="*/ 2147483647 h 183"/>
                <a:gd name="T32" fmla="*/ 2147483647 w 177"/>
                <a:gd name="T33" fmla="*/ 2147483647 h 183"/>
                <a:gd name="T34" fmla="*/ 2147483647 w 177"/>
                <a:gd name="T35" fmla="*/ 2147483647 h 183"/>
                <a:gd name="T36" fmla="*/ 2147483647 w 177"/>
                <a:gd name="T37" fmla="*/ 2147483647 h 183"/>
                <a:gd name="T38" fmla="*/ 2147483647 w 177"/>
                <a:gd name="T39" fmla="*/ 2147483647 h 183"/>
                <a:gd name="T40" fmla="*/ 2147483647 w 177"/>
                <a:gd name="T41" fmla="*/ 0 h 183"/>
                <a:gd name="T42" fmla="*/ 2147483647 w 177"/>
                <a:gd name="T43" fmla="*/ 2147483647 h 183"/>
                <a:gd name="T44" fmla="*/ 2147483647 w 177"/>
                <a:gd name="T45" fmla="*/ 2147483647 h 183"/>
                <a:gd name="T46" fmla="*/ 2147483647 w 177"/>
                <a:gd name="T47" fmla="*/ 2147483647 h 183"/>
                <a:gd name="T48" fmla="*/ 2147483647 w 177"/>
                <a:gd name="T49" fmla="*/ 2147483647 h 183"/>
                <a:gd name="T50" fmla="*/ 2147483647 w 177"/>
                <a:gd name="T51" fmla="*/ 2147483647 h 183"/>
                <a:gd name="T52" fmla="*/ 2147483647 w 177"/>
                <a:gd name="T53" fmla="*/ 2147483647 h 183"/>
                <a:gd name="T54" fmla="*/ 2147483647 w 177"/>
                <a:gd name="T55" fmla="*/ 2147483647 h 183"/>
                <a:gd name="T56" fmla="*/ 2147483647 w 177"/>
                <a:gd name="T57" fmla="*/ 2147483647 h 183"/>
                <a:gd name="T58" fmla="*/ 2147483647 w 177"/>
                <a:gd name="T59" fmla="*/ 2147483647 h 183"/>
                <a:gd name="T60" fmla="*/ 2147483647 w 177"/>
                <a:gd name="T61" fmla="*/ 2147483647 h 183"/>
                <a:gd name="T62" fmla="*/ 2147483647 w 177"/>
                <a:gd name="T63" fmla="*/ 2147483647 h 183"/>
                <a:gd name="T64" fmla="*/ 2147483647 w 177"/>
                <a:gd name="T65" fmla="*/ 2147483647 h 183"/>
                <a:gd name="T66" fmla="*/ 2147483647 w 177"/>
                <a:gd name="T67" fmla="*/ 2147483647 h 183"/>
                <a:gd name="T68" fmla="*/ 2147483647 w 177"/>
                <a:gd name="T69" fmla="*/ 2147483647 h 183"/>
                <a:gd name="T70" fmla="*/ 2147483647 w 177"/>
                <a:gd name="T71" fmla="*/ 2147483647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183"/>
                <a:gd name="T110" fmla="*/ 177 w 177"/>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183">
                  <a:moveTo>
                    <a:pt x="145" y="148"/>
                  </a:moveTo>
                  <a:lnTo>
                    <a:pt x="127" y="148"/>
                  </a:lnTo>
                  <a:lnTo>
                    <a:pt x="127" y="160"/>
                  </a:lnTo>
                  <a:lnTo>
                    <a:pt x="115" y="160"/>
                  </a:lnTo>
                  <a:lnTo>
                    <a:pt x="109" y="165"/>
                  </a:lnTo>
                  <a:lnTo>
                    <a:pt x="104" y="183"/>
                  </a:lnTo>
                  <a:lnTo>
                    <a:pt x="72" y="160"/>
                  </a:lnTo>
                  <a:lnTo>
                    <a:pt x="67" y="153"/>
                  </a:lnTo>
                  <a:lnTo>
                    <a:pt x="30" y="148"/>
                  </a:lnTo>
                  <a:lnTo>
                    <a:pt x="19" y="135"/>
                  </a:lnTo>
                  <a:lnTo>
                    <a:pt x="30" y="124"/>
                  </a:lnTo>
                  <a:lnTo>
                    <a:pt x="35" y="87"/>
                  </a:lnTo>
                  <a:lnTo>
                    <a:pt x="30" y="74"/>
                  </a:lnTo>
                  <a:lnTo>
                    <a:pt x="19" y="62"/>
                  </a:lnTo>
                  <a:lnTo>
                    <a:pt x="0" y="50"/>
                  </a:lnTo>
                  <a:lnTo>
                    <a:pt x="0" y="44"/>
                  </a:lnTo>
                  <a:lnTo>
                    <a:pt x="12" y="39"/>
                  </a:lnTo>
                  <a:lnTo>
                    <a:pt x="24" y="32"/>
                  </a:lnTo>
                  <a:lnTo>
                    <a:pt x="55" y="19"/>
                  </a:lnTo>
                  <a:lnTo>
                    <a:pt x="72" y="19"/>
                  </a:lnTo>
                  <a:lnTo>
                    <a:pt x="97" y="0"/>
                  </a:lnTo>
                  <a:lnTo>
                    <a:pt x="114" y="14"/>
                  </a:lnTo>
                  <a:lnTo>
                    <a:pt x="145" y="32"/>
                  </a:lnTo>
                  <a:lnTo>
                    <a:pt x="155" y="39"/>
                  </a:lnTo>
                  <a:lnTo>
                    <a:pt x="165" y="37"/>
                  </a:lnTo>
                  <a:lnTo>
                    <a:pt x="175" y="44"/>
                  </a:lnTo>
                  <a:lnTo>
                    <a:pt x="175" y="54"/>
                  </a:lnTo>
                  <a:lnTo>
                    <a:pt x="177" y="65"/>
                  </a:lnTo>
                  <a:lnTo>
                    <a:pt x="157" y="80"/>
                  </a:lnTo>
                  <a:lnTo>
                    <a:pt x="152" y="87"/>
                  </a:lnTo>
                  <a:lnTo>
                    <a:pt x="157" y="110"/>
                  </a:lnTo>
                  <a:lnTo>
                    <a:pt x="157" y="117"/>
                  </a:lnTo>
                  <a:lnTo>
                    <a:pt x="152" y="117"/>
                  </a:lnTo>
                  <a:lnTo>
                    <a:pt x="145" y="135"/>
                  </a:lnTo>
                  <a:lnTo>
                    <a:pt x="145" y="14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2" name="Freeform 392">
              <a:extLst>
                <a:ext uri="{FF2B5EF4-FFF2-40B4-BE49-F238E27FC236}">
                  <a16:creationId xmlns:a16="http://schemas.microsoft.com/office/drawing/2014/main" id="{1BEA285E-8AD3-42DC-ADC0-856909DD991F}"/>
                </a:ext>
              </a:extLst>
            </p:cNvPr>
            <p:cNvSpPr>
              <a:spLocks/>
            </p:cNvSpPr>
            <p:nvPr/>
          </p:nvSpPr>
          <p:spPr bwMode="auto">
            <a:xfrm>
              <a:off x="3650361" y="3041538"/>
              <a:ext cx="338769" cy="338841"/>
            </a:xfrm>
            <a:custGeom>
              <a:avLst/>
              <a:gdLst>
                <a:gd name="T0" fmla="*/ 2147483647 w 179"/>
                <a:gd name="T1" fmla="*/ 2147483647 h 179"/>
                <a:gd name="T2" fmla="*/ 2147483647 w 179"/>
                <a:gd name="T3" fmla="*/ 2147483647 h 179"/>
                <a:gd name="T4" fmla="*/ 2147483647 w 179"/>
                <a:gd name="T5" fmla="*/ 2147483647 h 179"/>
                <a:gd name="T6" fmla="*/ 2147483647 w 179"/>
                <a:gd name="T7" fmla="*/ 0 h 179"/>
                <a:gd name="T8" fmla="*/ 2147483647 w 179"/>
                <a:gd name="T9" fmla="*/ 0 h 179"/>
                <a:gd name="T10" fmla="*/ 2147483647 w 179"/>
                <a:gd name="T11" fmla="*/ 0 h 179"/>
                <a:gd name="T12" fmla="*/ 0 w 179"/>
                <a:gd name="T13" fmla="*/ 2147483647 h 179"/>
                <a:gd name="T14" fmla="*/ 0 w 179"/>
                <a:gd name="T15" fmla="*/ 2147483647 h 179"/>
                <a:gd name="T16" fmla="*/ 2147483647 w 179"/>
                <a:gd name="T17" fmla="*/ 2147483647 h 179"/>
                <a:gd name="T18" fmla="*/ 2147483647 w 179"/>
                <a:gd name="T19" fmla="*/ 2147483647 h 179"/>
                <a:gd name="T20" fmla="*/ 2147483647 w 179"/>
                <a:gd name="T21" fmla="*/ 2147483647 h 179"/>
                <a:gd name="T22" fmla="*/ 2147483647 w 179"/>
                <a:gd name="T23" fmla="*/ 2147483647 h 179"/>
                <a:gd name="T24" fmla="*/ 2147483647 w 179"/>
                <a:gd name="T25" fmla="*/ 2147483647 h 179"/>
                <a:gd name="T26" fmla="*/ 2147483647 w 179"/>
                <a:gd name="T27" fmla="*/ 2147483647 h 179"/>
                <a:gd name="T28" fmla="*/ 2147483647 w 179"/>
                <a:gd name="T29" fmla="*/ 2147483647 h 179"/>
                <a:gd name="T30" fmla="*/ 2147483647 w 179"/>
                <a:gd name="T31" fmla="*/ 2147483647 h 179"/>
                <a:gd name="T32" fmla="*/ 2147483647 w 179"/>
                <a:gd name="T33" fmla="*/ 2147483647 h 179"/>
                <a:gd name="T34" fmla="*/ 2147483647 w 179"/>
                <a:gd name="T35" fmla="*/ 2147483647 h 179"/>
                <a:gd name="T36" fmla="*/ 2147483647 w 179"/>
                <a:gd name="T37" fmla="*/ 2147483647 h 179"/>
                <a:gd name="T38" fmla="*/ 2147483647 w 179"/>
                <a:gd name="T39" fmla="*/ 2147483647 h 179"/>
                <a:gd name="T40" fmla="*/ 2147483647 w 179"/>
                <a:gd name="T41" fmla="*/ 2147483647 h 179"/>
                <a:gd name="T42" fmla="*/ 2147483647 w 179"/>
                <a:gd name="T43" fmla="*/ 2147483647 h 179"/>
                <a:gd name="T44" fmla="*/ 2147483647 w 179"/>
                <a:gd name="T45" fmla="*/ 2147483647 h 179"/>
                <a:gd name="T46" fmla="*/ 2147483647 w 179"/>
                <a:gd name="T47" fmla="*/ 2147483647 h 179"/>
                <a:gd name="T48" fmla="*/ 2147483647 w 179"/>
                <a:gd name="T49" fmla="*/ 2147483647 h 179"/>
                <a:gd name="T50" fmla="*/ 2147483647 w 179"/>
                <a:gd name="T51" fmla="*/ 2147483647 h 179"/>
                <a:gd name="T52" fmla="*/ 2147483647 w 179"/>
                <a:gd name="T53" fmla="*/ 2147483647 h 179"/>
                <a:gd name="T54" fmla="*/ 2147483647 w 179"/>
                <a:gd name="T55" fmla="*/ 2147483647 h 179"/>
                <a:gd name="T56" fmla="*/ 2147483647 w 179"/>
                <a:gd name="T57" fmla="*/ 2147483647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179"/>
                <a:gd name="T89" fmla="*/ 179 w 179"/>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179">
                  <a:moveTo>
                    <a:pt x="94" y="6"/>
                  </a:moveTo>
                  <a:lnTo>
                    <a:pt x="80" y="6"/>
                  </a:lnTo>
                  <a:lnTo>
                    <a:pt x="69" y="3"/>
                  </a:lnTo>
                  <a:lnTo>
                    <a:pt x="50" y="0"/>
                  </a:lnTo>
                  <a:lnTo>
                    <a:pt x="32" y="0"/>
                  </a:lnTo>
                  <a:lnTo>
                    <a:pt x="20" y="0"/>
                  </a:lnTo>
                  <a:lnTo>
                    <a:pt x="0" y="13"/>
                  </a:lnTo>
                  <a:lnTo>
                    <a:pt x="0" y="31"/>
                  </a:lnTo>
                  <a:lnTo>
                    <a:pt x="17" y="38"/>
                  </a:lnTo>
                  <a:lnTo>
                    <a:pt x="34" y="38"/>
                  </a:lnTo>
                  <a:lnTo>
                    <a:pt x="44" y="49"/>
                  </a:lnTo>
                  <a:lnTo>
                    <a:pt x="32" y="69"/>
                  </a:lnTo>
                  <a:lnTo>
                    <a:pt x="32" y="91"/>
                  </a:lnTo>
                  <a:lnTo>
                    <a:pt x="20" y="123"/>
                  </a:lnTo>
                  <a:lnTo>
                    <a:pt x="32" y="134"/>
                  </a:lnTo>
                  <a:lnTo>
                    <a:pt x="32" y="146"/>
                  </a:lnTo>
                  <a:lnTo>
                    <a:pt x="44" y="179"/>
                  </a:lnTo>
                  <a:lnTo>
                    <a:pt x="65" y="168"/>
                  </a:lnTo>
                  <a:lnTo>
                    <a:pt x="92" y="169"/>
                  </a:lnTo>
                  <a:lnTo>
                    <a:pt x="110" y="159"/>
                  </a:lnTo>
                  <a:lnTo>
                    <a:pt x="122" y="153"/>
                  </a:lnTo>
                  <a:lnTo>
                    <a:pt x="132" y="121"/>
                  </a:lnTo>
                  <a:lnTo>
                    <a:pt x="154" y="79"/>
                  </a:lnTo>
                  <a:lnTo>
                    <a:pt x="179" y="54"/>
                  </a:lnTo>
                  <a:lnTo>
                    <a:pt x="140" y="24"/>
                  </a:lnTo>
                  <a:lnTo>
                    <a:pt x="125" y="21"/>
                  </a:lnTo>
                  <a:lnTo>
                    <a:pt x="102" y="14"/>
                  </a:lnTo>
                  <a:lnTo>
                    <a:pt x="94"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3" name="Freeform 393">
              <a:extLst>
                <a:ext uri="{FF2B5EF4-FFF2-40B4-BE49-F238E27FC236}">
                  <a16:creationId xmlns:a16="http://schemas.microsoft.com/office/drawing/2014/main" id="{912E0DF5-CAE7-4356-BDBD-D47FBF8C93ED}"/>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4" name="Freeform 394">
              <a:extLst>
                <a:ext uri="{FF2B5EF4-FFF2-40B4-BE49-F238E27FC236}">
                  <a16:creationId xmlns:a16="http://schemas.microsoft.com/office/drawing/2014/main" id="{A5D849AC-B521-4F76-8EDF-56F0B0258209}"/>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5" name="Freeform 395">
              <a:extLst>
                <a:ext uri="{FF2B5EF4-FFF2-40B4-BE49-F238E27FC236}">
                  <a16:creationId xmlns:a16="http://schemas.microsoft.com/office/drawing/2014/main" id="{AFF29AFF-FBEA-4111-8714-8FE939007D94}"/>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6" name="Freeform 396">
              <a:extLst>
                <a:ext uri="{FF2B5EF4-FFF2-40B4-BE49-F238E27FC236}">
                  <a16:creationId xmlns:a16="http://schemas.microsoft.com/office/drawing/2014/main" id="{ED04291E-AEF1-48B6-991A-709800D5D5CD}"/>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7" name="Freeform 398">
              <a:extLst>
                <a:ext uri="{FF2B5EF4-FFF2-40B4-BE49-F238E27FC236}">
                  <a16:creationId xmlns:a16="http://schemas.microsoft.com/office/drawing/2014/main" id="{901CB778-CC6D-42A7-9946-2B8EC3841724}"/>
                </a:ext>
              </a:extLst>
            </p:cNvPr>
            <p:cNvSpPr>
              <a:spLocks/>
            </p:cNvSpPr>
            <p:nvPr/>
          </p:nvSpPr>
          <p:spPr bwMode="auto">
            <a:xfrm>
              <a:off x="4093223" y="3116312"/>
              <a:ext cx="47314" cy="47324"/>
            </a:xfrm>
            <a:custGeom>
              <a:avLst/>
              <a:gdLst>
                <a:gd name="T0" fmla="*/ 2147483647 w 25"/>
                <a:gd name="T1" fmla="*/ 0 h 25"/>
                <a:gd name="T2" fmla="*/ 0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0 h 25"/>
                <a:gd name="T14" fmla="*/ 2147483647 w 25"/>
                <a:gd name="T15" fmla="*/ 0 h 25"/>
                <a:gd name="T16" fmla="*/ 2147483647 w 25"/>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19" y="0"/>
                  </a:moveTo>
                  <a:lnTo>
                    <a:pt x="0" y="13"/>
                  </a:lnTo>
                  <a:lnTo>
                    <a:pt x="14" y="18"/>
                  </a:lnTo>
                  <a:lnTo>
                    <a:pt x="14" y="25"/>
                  </a:lnTo>
                  <a:lnTo>
                    <a:pt x="25" y="25"/>
                  </a:lnTo>
                  <a:lnTo>
                    <a:pt x="25" y="7"/>
                  </a:lnTo>
                  <a:lnTo>
                    <a:pt x="25" y="0"/>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8" name="Freeform 399">
              <a:extLst>
                <a:ext uri="{FF2B5EF4-FFF2-40B4-BE49-F238E27FC236}">
                  <a16:creationId xmlns:a16="http://schemas.microsoft.com/office/drawing/2014/main" id="{11A2FF96-7ACD-48B5-9B52-00DA56F34520}"/>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9" name="Freeform 400">
              <a:extLst>
                <a:ext uri="{FF2B5EF4-FFF2-40B4-BE49-F238E27FC236}">
                  <a16:creationId xmlns:a16="http://schemas.microsoft.com/office/drawing/2014/main" id="{BF75B2B1-99B5-4F7E-A9CB-81EB3A7C8057}"/>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0" name="Freeform 401">
              <a:extLst>
                <a:ext uri="{FF2B5EF4-FFF2-40B4-BE49-F238E27FC236}">
                  <a16:creationId xmlns:a16="http://schemas.microsoft.com/office/drawing/2014/main" id="{7372EDB0-8D9B-4885-80DD-06139D5351A5}"/>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1" name="Freeform 402">
              <a:extLst>
                <a:ext uri="{FF2B5EF4-FFF2-40B4-BE49-F238E27FC236}">
                  <a16:creationId xmlns:a16="http://schemas.microsoft.com/office/drawing/2014/main" id="{8F9DDF98-C143-4FBD-B024-0549DB7CB220}"/>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2" name="Freeform 403">
              <a:extLst>
                <a:ext uri="{FF2B5EF4-FFF2-40B4-BE49-F238E27FC236}">
                  <a16:creationId xmlns:a16="http://schemas.microsoft.com/office/drawing/2014/main" id="{C4CD3449-7C90-43CE-8EC7-B0D5845212F5}"/>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3" name="Freeform 404">
              <a:extLst>
                <a:ext uri="{FF2B5EF4-FFF2-40B4-BE49-F238E27FC236}">
                  <a16:creationId xmlns:a16="http://schemas.microsoft.com/office/drawing/2014/main" id="{45740F5B-364F-4A35-A994-36D5E80F6312}"/>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4" name="Freeform 405">
              <a:extLst>
                <a:ext uri="{FF2B5EF4-FFF2-40B4-BE49-F238E27FC236}">
                  <a16:creationId xmlns:a16="http://schemas.microsoft.com/office/drawing/2014/main" id="{09620AC8-AF70-44EE-9097-33E45908C02F}"/>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5" name="Freeform 406">
              <a:extLst>
                <a:ext uri="{FF2B5EF4-FFF2-40B4-BE49-F238E27FC236}">
                  <a16:creationId xmlns:a16="http://schemas.microsoft.com/office/drawing/2014/main" id="{57059C56-9BF5-40BC-8383-9056358655B6}"/>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6" name="Freeform 407">
              <a:extLst>
                <a:ext uri="{FF2B5EF4-FFF2-40B4-BE49-F238E27FC236}">
                  <a16:creationId xmlns:a16="http://schemas.microsoft.com/office/drawing/2014/main" id="{44D865DB-15DB-44C5-A81D-CB4351E8CEB9}"/>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7" name="Freeform 408">
              <a:extLst>
                <a:ext uri="{FF2B5EF4-FFF2-40B4-BE49-F238E27FC236}">
                  <a16:creationId xmlns:a16="http://schemas.microsoft.com/office/drawing/2014/main" id="{2A10AEC3-8CCE-4FCB-A867-9439E1D20BDD}"/>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8" name="Freeform 409">
              <a:extLst>
                <a:ext uri="{FF2B5EF4-FFF2-40B4-BE49-F238E27FC236}">
                  <a16:creationId xmlns:a16="http://schemas.microsoft.com/office/drawing/2014/main" id="{4AE763E7-9D85-4784-8CB6-BD0ADFBB03E1}"/>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9" name="Freeform 410">
              <a:extLst>
                <a:ext uri="{FF2B5EF4-FFF2-40B4-BE49-F238E27FC236}">
                  <a16:creationId xmlns:a16="http://schemas.microsoft.com/office/drawing/2014/main" id="{784E28E8-525D-4A89-BC40-00C93E4F89DE}"/>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0" name="Freeform 411">
              <a:extLst>
                <a:ext uri="{FF2B5EF4-FFF2-40B4-BE49-F238E27FC236}">
                  <a16:creationId xmlns:a16="http://schemas.microsoft.com/office/drawing/2014/main" id="{2EE54A19-88FF-4BA5-8663-33F2DAF66C43}"/>
                </a:ext>
              </a:extLst>
            </p:cNvPr>
            <p:cNvSpPr>
              <a:spLocks/>
            </p:cNvSpPr>
            <p:nvPr/>
          </p:nvSpPr>
          <p:spPr bwMode="auto">
            <a:xfrm>
              <a:off x="4687488" y="1339749"/>
              <a:ext cx="3968713" cy="2082276"/>
            </a:xfrm>
            <a:custGeom>
              <a:avLst/>
              <a:gdLst>
                <a:gd name="T0" fmla="*/ 2147483647 w 2097"/>
                <a:gd name="T1" fmla="*/ 2147483647 h 1100"/>
                <a:gd name="T2" fmla="*/ 0 w 2097"/>
                <a:gd name="T3" fmla="*/ 2147483647 h 1100"/>
                <a:gd name="T4" fmla="*/ 2147483647 w 2097"/>
                <a:gd name="T5" fmla="*/ 2147483647 h 1100"/>
                <a:gd name="T6" fmla="*/ 2147483647 w 2097"/>
                <a:gd name="T7" fmla="*/ 2147483647 h 1100"/>
                <a:gd name="T8" fmla="*/ 2147483647 w 2097"/>
                <a:gd name="T9" fmla="*/ 2147483647 h 1100"/>
                <a:gd name="T10" fmla="*/ 2147483647 w 2097"/>
                <a:gd name="T11" fmla="*/ 2147483647 h 1100"/>
                <a:gd name="T12" fmla="*/ 2147483647 w 2097"/>
                <a:gd name="T13" fmla="*/ 2147483647 h 1100"/>
                <a:gd name="T14" fmla="*/ 2147483647 w 2097"/>
                <a:gd name="T15" fmla="*/ 2147483647 h 1100"/>
                <a:gd name="T16" fmla="*/ 2147483647 w 2097"/>
                <a:gd name="T17" fmla="*/ 2147483647 h 1100"/>
                <a:gd name="T18" fmla="*/ 2147483647 w 2097"/>
                <a:gd name="T19" fmla="*/ 2147483647 h 1100"/>
                <a:gd name="T20" fmla="*/ 2147483647 w 2097"/>
                <a:gd name="T21" fmla="*/ 2147483647 h 1100"/>
                <a:gd name="T22" fmla="*/ 2147483647 w 2097"/>
                <a:gd name="T23" fmla="*/ 2147483647 h 1100"/>
                <a:gd name="T24" fmla="*/ 2147483647 w 2097"/>
                <a:gd name="T25" fmla="*/ 2147483647 h 1100"/>
                <a:gd name="T26" fmla="*/ 2147483647 w 2097"/>
                <a:gd name="T27" fmla="*/ 2147483647 h 1100"/>
                <a:gd name="T28" fmla="*/ 2147483647 w 2097"/>
                <a:gd name="T29" fmla="*/ 2147483647 h 1100"/>
                <a:gd name="T30" fmla="*/ 2147483647 w 2097"/>
                <a:gd name="T31" fmla="*/ 2147483647 h 1100"/>
                <a:gd name="T32" fmla="*/ 2147483647 w 2097"/>
                <a:gd name="T33" fmla="*/ 2147483647 h 1100"/>
                <a:gd name="T34" fmla="*/ 2147483647 w 2097"/>
                <a:gd name="T35" fmla="*/ 2147483647 h 1100"/>
                <a:gd name="T36" fmla="*/ 2147483647 w 2097"/>
                <a:gd name="T37" fmla="*/ 2147483647 h 1100"/>
                <a:gd name="T38" fmla="*/ 2147483647 w 2097"/>
                <a:gd name="T39" fmla="*/ 2147483647 h 1100"/>
                <a:gd name="T40" fmla="*/ 2147483647 w 2097"/>
                <a:gd name="T41" fmla="*/ 2147483647 h 1100"/>
                <a:gd name="T42" fmla="*/ 2147483647 w 2097"/>
                <a:gd name="T43" fmla="*/ 2147483647 h 1100"/>
                <a:gd name="T44" fmla="*/ 2147483647 w 2097"/>
                <a:gd name="T45" fmla="*/ 2147483647 h 1100"/>
                <a:gd name="T46" fmla="*/ 2147483647 w 2097"/>
                <a:gd name="T47" fmla="*/ 2147483647 h 1100"/>
                <a:gd name="T48" fmla="*/ 2147483647 w 2097"/>
                <a:gd name="T49" fmla="*/ 2147483647 h 1100"/>
                <a:gd name="T50" fmla="*/ 2147483647 w 2097"/>
                <a:gd name="T51" fmla="*/ 2147483647 h 1100"/>
                <a:gd name="T52" fmla="*/ 2147483647 w 2097"/>
                <a:gd name="T53" fmla="*/ 2147483647 h 1100"/>
                <a:gd name="T54" fmla="*/ 2147483647 w 2097"/>
                <a:gd name="T55" fmla="*/ 2147483647 h 1100"/>
                <a:gd name="T56" fmla="*/ 2147483647 w 2097"/>
                <a:gd name="T57" fmla="*/ 2147483647 h 1100"/>
                <a:gd name="T58" fmla="*/ 2147483647 w 2097"/>
                <a:gd name="T59" fmla="*/ 2147483647 h 1100"/>
                <a:gd name="T60" fmla="*/ 2147483647 w 2097"/>
                <a:gd name="T61" fmla="*/ 2147483647 h 1100"/>
                <a:gd name="T62" fmla="*/ 2147483647 w 2097"/>
                <a:gd name="T63" fmla="*/ 2147483647 h 1100"/>
                <a:gd name="T64" fmla="*/ 2147483647 w 2097"/>
                <a:gd name="T65" fmla="*/ 2147483647 h 1100"/>
                <a:gd name="T66" fmla="*/ 2147483647 w 2097"/>
                <a:gd name="T67" fmla="*/ 2147483647 h 1100"/>
                <a:gd name="T68" fmla="*/ 2147483647 w 2097"/>
                <a:gd name="T69" fmla="*/ 2147483647 h 1100"/>
                <a:gd name="T70" fmla="*/ 2147483647 w 2097"/>
                <a:gd name="T71" fmla="*/ 2147483647 h 1100"/>
                <a:gd name="T72" fmla="*/ 2147483647 w 2097"/>
                <a:gd name="T73" fmla="*/ 2147483647 h 1100"/>
                <a:gd name="T74" fmla="*/ 2147483647 w 2097"/>
                <a:gd name="T75" fmla="*/ 2147483647 h 1100"/>
                <a:gd name="T76" fmla="*/ 2147483647 w 2097"/>
                <a:gd name="T77" fmla="*/ 2147483647 h 1100"/>
                <a:gd name="T78" fmla="*/ 2147483647 w 2097"/>
                <a:gd name="T79" fmla="*/ 2147483647 h 1100"/>
                <a:gd name="T80" fmla="*/ 2147483647 w 2097"/>
                <a:gd name="T81" fmla="*/ 2147483647 h 1100"/>
                <a:gd name="T82" fmla="*/ 2147483647 w 2097"/>
                <a:gd name="T83" fmla="*/ 2147483647 h 1100"/>
                <a:gd name="T84" fmla="*/ 2147483647 w 2097"/>
                <a:gd name="T85" fmla="*/ 2147483647 h 1100"/>
                <a:gd name="T86" fmla="*/ 2147483647 w 2097"/>
                <a:gd name="T87" fmla="*/ 2147483647 h 1100"/>
                <a:gd name="T88" fmla="*/ 2147483647 w 2097"/>
                <a:gd name="T89" fmla="*/ 2147483647 h 1100"/>
                <a:gd name="T90" fmla="*/ 2147483647 w 2097"/>
                <a:gd name="T91" fmla="*/ 2147483647 h 1100"/>
                <a:gd name="T92" fmla="*/ 2147483647 w 2097"/>
                <a:gd name="T93" fmla="*/ 2147483647 h 1100"/>
                <a:gd name="T94" fmla="*/ 2147483647 w 2097"/>
                <a:gd name="T95" fmla="*/ 2147483647 h 1100"/>
                <a:gd name="T96" fmla="*/ 2147483647 w 2097"/>
                <a:gd name="T97" fmla="*/ 2147483647 h 11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7"/>
                <a:gd name="T148" fmla="*/ 0 h 1100"/>
                <a:gd name="T149" fmla="*/ 2097 w 2097"/>
                <a:gd name="T150" fmla="*/ 1100 h 11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7" h="1100">
                  <a:moveTo>
                    <a:pt x="40" y="509"/>
                  </a:moveTo>
                  <a:lnTo>
                    <a:pt x="32" y="534"/>
                  </a:lnTo>
                  <a:lnTo>
                    <a:pt x="7" y="541"/>
                  </a:lnTo>
                  <a:lnTo>
                    <a:pt x="12" y="551"/>
                  </a:lnTo>
                  <a:lnTo>
                    <a:pt x="25" y="571"/>
                  </a:lnTo>
                  <a:lnTo>
                    <a:pt x="17" y="576"/>
                  </a:lnTo>
                  <a:lnTo>
                    <a:pt x="10" y="581"/>
                  </a:lnTo>
                  <a:lnTo>
                    <a:pt x="0" y="589"/>
                  </a:lnTo>
                  <a:lnTo>
                    <a:pt x="12" y="617"/>
                  </a:lnTo>
                  <a:lnTo>
                    <a:pt x="0" y="651"/>
                  </a:lnTo>
                  <a:lnTo>
                    <a:pt x="9" y="656"/>
                  </a:lnTo>
                  <a:lnTo>
                    <a:pt x="40" y="671"/>
                  </a:lnTo>
                  <a:lnTo>
                    <a:pt x="59" y="672"/>
                  </a:lnTo>
                  <a:lnTo>
                    <a:pt x="65" y="686"/>
                  </a:lnTo>
                  <a:lnTo>
                    <a:pt x="77" y="691"/>
                  </a:lnTo>
                  <a:lnTo>
                    <a:pt x="84" y="709"/>
                  </a:lnTo>
                  <a:lnTo>
                    <a:pt x="75" y="734"/>
                  </a:lnTo>
                  <a:lnTo>
                    <a:pt x="77" y="747"/>
                  </a:lnTo>
                  <a:lnTo>
                    <a:pt x="110" y="749"/>
                  </a:lnTo>
                  <a:lnTo>
                    <a:pt x="122" y="765"/>
                  </a:lnTo>
                  <a:lnTo>
                    <a:pt x="135" y="777"/>
                  </a:lnTo>
                  <a:lnTo>
                    <a:pt x="152" y="777"/>
                  </a:lnTo>
                  <a:lnTo>
                    <a:pt x="164" y="802"/>
                  </a:lnTo>
                  <a:lnTo>
                    <a:pt x="165" y="817"/>
                  </a:lnTo>
                  <a:lnTo>
                    <a:pt x="169" y="832"/>
                  </a:lnTo>
                  <a:lnTo>
                    <a:pt x="154" y="839"/>
                  </a:lnTo>
                  <a:lnTo>
                    <a:pt x="159" y="842"/>
                  </a:lnTo>
                  <a:lnTo>
                    <a:pt x="147" y="849"/>
                  </a:lnTo>
                  <a:lnTo>
                    <a:pt x="169" y="857"/>
                  </a:lnTo>
                  <a:lnTo>
                    <a:pt x="169" y="869"/>
                  </a:lnTo>
                  <a:lnTo>
                    <a:pt x="164" y="894"/>
                  </a:lnTo>
                  <a:lnTo>
                    <a:pt x="169" y="912"/>
                  </a:lnTo>
                  <a:lnTo>
                    <a:pt x="187" y="923"/>
                  </a:lnTo>
                  <a:lnTo>
                    <a:pt x="212" y="937"/>
                  </a:lnTo>
                  <a:lnTo>
                    <a:pt x="225" y="960"/>
                  </a:lnTo>
                  <a:lnTo>
                    <a:pt x="225" y="967"/>
                  </a:lnTo>
                  <a:lnTo>
                    <a:pt x="249" y="973"/>
                  </a:lnTo>
                  <a:lnTo>
                    <a:pt x="264" y="1005"/>
                  </a:lnTo>
                  <a:lnTo>
                    <a:pt x="272" y="1012"/>
                  </a:lnTo>
                  <a:lnTo>
                    <a:pt x="279" y="1012"/>
                  </a:lnTo>
                  <a:lnTo>
                    <a:pt x="294" y="1037"/>
                  </a:lnTo>
                  <a:lnTo>
                    <a:pt x="328" y="1020"/>
                  </a:lnTo>
                  <a:lnTo>
                    <a:pt x="337" y="1028"/>
                  </a:lnTo>
                  <a:lnTo>
                    <a:pt x="353" y="998"/>
                  </a:lnTo>
                  <a:lnTo>
                    <a:pt x="335" y="985"/>
                  </a:lnTo>
                  <a:lnTo>
                    <a:pt x="299" y="918"/>
                  </a:lnTo>
                  <a:lnTo>
                    <a:pt x="299" y="912"/>
                  </a:lnTo>
                  <a:lnTo>
                    <a:pt x="310" y="875"/>
                  </a:lnTo>
                  <a:lnTo>
                    <a:pt x="328" y="875"/>
                  </a:lnTo>
                  <a:lnTo>
                    <a:pt x="347" y="875"/>
                  </a:lnTo>
                  <a:lnTo>
                    <a:pt x="377" y="857"/>
                  </a:lnTo>
                  <a:lnTo>
                    <a:pt x="395" y="875"/>
                  </a:lnTo>
                  <a:lnTo>
                    <a:pt x="390" y="894"/>
                  </a:lnTo>
                  <a:lnTo>
                    <a:pt x="372" y="894"/>
                  </a:lnTo>
                  <a:lnTo>
                    <a:pt x="365" y="912"/>
                  </a:lnTo>
                  <a:lnTo>
                    <a:pt x="365" y="937"/>
                  </a:lnTo>
                  <a:lnTo>
                    <a:pt x="427" y="978"/>
                  </a:lnTo>
                  <a:lnTo>
                    <a:pt x="420" y="992"/>
                  </a:lnTo>
                  <a:lnTo>
                    <a:pt x="402" y="992"/>
                  </a:lnTo>
                  <a:lnTo>
                    <a:pt x="420" y="1022"/>
                  </a:lnTo>
                  <a:lnTo>
                    <a:pt x="420" y="1053"/>
                  </a:lnTo>
                  <a:lnTo>
                    <a:pt x="437" y="1045"/>
                  </a:lnTo>
                  <a:lnTo>
                    <a:pt x="475" y="1047"/>
                  </a:lnTo>
                  <a:lnTo>
                    <a:pt x="505" y="1053"/>
                  </a:lnTo>
                  <a:lnTo>
                    <a:pt x="522" y="1068"/>
                  </a:lnTo>
                  <a:lnTo>
                    <a:pt x="532" y="1090"/>
                  </a:lnTo>
                  <a:lnTo>
                    <a:pt x="548" y="1100"/>
                  </a:lnTo>
                  <a:lnTo>
                    <a:pt x="572" y="1087"/>
                  </a:lnTo>
                  <a:lnTo>
                    <a:pt x="587" y="1072"/>
                  </a:lnTo>
                  <a:lnTo>
                    <a:pt x="617" y="1053"/>
                  </a:lnTo>
                  <a:lnTo>
                    <a:pt x="647" y="1058"/>
                  </a:lnTo>
                  <a:lnTo>
                    <a:pt x="673" y="1045"/>
                  </a:lnTo>
                  <a:lnTo>
                    <a:pt x="685" y="1057"/>
                  </a:lnTo>
                  <a:lnTo>
                    <a:pt x="733" y="1045"/>
                  </a:lnTo>
                  <a:lnTo>
                    <a:pt x="720" y="1015"/>
                  </a:lnTo>
                  <a:lnTo>
                    <a:pt x="752" y="990"/>
                  </a:lnTo>
                  <a:lnTo>
                    <a:pt x="773" y="990"/>
                  </a:lnTo>
                  <a:lnTo>
                    <a:pt x="815" y="947"/>
                  </a:lnTo>
                  <a:lnTo>
                    <a:pt x="805" y="905"/>
                  </a:lnTo>
                  <a:lnTo>
                    <a:pt x="832" y="899"/>
                  </a:lnTo>
                  <a:lnTo>
                    <a:pt x="825" y="880"/>
                  </a:lnTo>
                  <a:lnTo>
                    <a:pt x="842" y="859"/>
                  </a:lnTo>
                  <a:lnTo>
                    <a:pt x="882" y="839"/>
                  </a:lnTo>
                  <a:lnTo>
                    <a:pt x="887" y="812"/>
                  </a:lnTo>
                  <a:lnTo>
                    <a:pt x="908" y="800"/>
                  </a:lnTo>
                  <a:lnTo>
                    <a:pt x="956" y="769"/>
                  </a:lnTo>
                  <a:lnTo>
                    <a:pt x="975" y="767"/>
                  </a:lnTo>
                  <a:lnTo>
                    <a:pt x="1006" y="789"/>
                  </a:lnTo>
                  <a:lnTo>
                    <a:pt x="1031" y="780"/>
                  </a:lnTo>
                  <a:lnTo>
                    <a:pt x="1055" y="740"/>
                  </a:lnTo>
                  <a:lnTo>
                    <a:pt x="1075" y="739"/>
                  </a:lnTo>
                  <a:lnTo>
                    <a:pt x="1088" y="757"/>
                  </a:lnTo>
                  <a:lnTo>
                    <a:pt x="1105" y="777"/>
                  </a:lnTo>
                  <a:lnTo>
                    <a:pt x="1121" y="775"/>
                  </a:lnTo>
                  <a:lnTo>
                    <a:pt x="1155" y="762"/>
                  </a:lnTo>
                  <a:lnTo>
                    <a:pt x="1185" y="784"/>
                  </a:lnTo>
                  <a:lnTo>
                    <a:pt x="1246" y="777"/>
                  </a:lnTo>
                  <a:lnTo>
                    <a:pt x="1265" y="752"/>
                  </a:lnTo>
                  <a:lnTo>
                    <a:pt x="1290" y="765"/>
                  </a:lnTo>
                  <a:lnTo>
                    <a:pt x="1315" y="765"/>
                  </a:lnTo>
                  <a:lnTo>
                    <a:pt x="1345" y="747"/>
                  </a:lnTo>
                  <a:lnTo>
                    <a:pt x="1345" y="709"/>
                  </a:lnTo>
                  <a:lnTo>
                    <a:pt x="1351" y="691"/>
                  </a:lnTo>
                  <a:lnTo>
                    <a:pt x="1335" y="686"/>
                  </a:lnTo>
                  <a:lnTo>
                    <a:pt x="1361" y="672"/>
                  </a:lnTo>
                  <a:lnTo>
                    <a:pt x="1400" y="662"/>
                  </a:lnTo>
                  <a:lnTo>
                    <a:pt x="1425" y="679"/>
                  </a:lnTo>
                  <a:lnTo>
                    <a:pt x="1431" y="715"/>
                  </a:lnTo>
                  <a:lnTo>
                    <a:pt x="1466" y="759"/>
                  </a:lnTo>
                  <a:lnTo>
                    <a:pt x="1501" y="759"/>
                  </a:lnTo>
                  <a:lnTo>
                    <a:pt x="1511" y="767"/>
                  </a:lnTo>
                  <a:lnTo>
                    <a:pt x="1516" y="784"/>
                  </a:lnTo>
                  <a:lnTo>
                    <a:pt x="1548" y="794"/>
                  </a:lnTo>
                  <a:lnTo>
                    <a:pt x="1578" y="777"/>
                  </a:lnTo>
                  <a:lnTo>
                    <a:pt x="1586" y="805"/>
                  </a:lnTo>
                  <a:lnTo>
                    <a:pt x="1569" y="855"/>
                  </a:lnTo>
                  <a:lnTo>
                    <a:pt x="1551" y="850"/>
                  </a:lnTo>
                  <a:lnTo>
                    <a:pt x="1544" y="875"/>
                  </a:lnTo>
                  <a:lnTo>
                    <a:pt x="1571" y="899"/>
                  </a:lnTo>
                  <a:lnTo>
                    <a:pt x="1578" y="918"/>
                  </a:lnTo>
                  <a:lnTo>
                    <a:pt x="1596" y="905"/>
                  </a:lnTo>
                  <a:lnTo>
                    <a:pt x="1644" y="839"/>
                  </a:lnTo>
                  <a:lnTo>
                    <a:pt x="1656" y="667"/>
                  </a:lnTo>
                  <a:lnTo>
                    <a:pt x="1639" y="661"/>
                  </a:lnTo>
                  <a:lnTo>
                    <a:pt x="1639" y="624"/>
                  </a:lnTo>
                  <a:lnTo>
                    <a:pt x="1614" y="612"/>
                  </a:lnTo>
                  <a:lnTo>
                    <a:pt x="1571" y="631"/>
                  </a:lnTo>
                  <a:lnTo>
                    <a:pt x="1566" y="601"/>
                  </a:lnTo>
                  <a:lnTo>
                    <a:pt x="1541" y="594"/>
                  </a:lnTo>
                  <a:lnTo>
                    <a:pt x="1571" y="521"/>
                  </a:lnTo>
                  <a:lnTo>
                    <a:pt x="1571" y="471"/>
                  </a:lnTo>
                  <a:lnTo>
                    <a:pt x="1589" y="453"/>
                  </a:lnTo>
                  <a:lnTo>
                    <a:pt x="1644" y="441"/>
                  </a:lnTo>
                  <a:lnTo>
                    <a:pt x="1669" y="423"/>
                  </a:lnTo>
                  <a:lnTo>
                    <a:pt x="1706" y="416"/>
                  </a:lnTo>
                  <a:lnTo>
                    <a:pt x="1701" y="441"/>
                  </a:lnTo>
                  <a:lnTo>
                    <a:pt x="1731" y="429"/>
                  </a:lnTo>
                  <a:lnTo>
                    <a:pt x="1749" y="409"/>
                  </a:lnTo>
                  <a:lnTo>
                    <a:pt x="1736" y="398"/>
                  </a:lnTo>
                  <a:lnTo>
                    <a:pt x="1749" y="336"/>
                  </a:lnTo>
                  <a:lnTo>
                    <a:pt x="1773" y="325"/>
                  </a:lnTo>
                  <a:lnTo>
                    <a:pt x="1786" y="343"/>
                  </a:lnTo>
                  <a:lnTo>
                    <a:pt x="1791" y="343"/>
                  </a:lnTo>
                  <a:lnTo>
                    <a:pt x="1811" y="288"/>
                  </a:lnTo>
                  <a:lnTo>
                    <a:pt x="1816" y="288"/>
                  </a:lnTo>
                  <a:lnTo>
                    <a:pt x="1829" y="330"/>
                  </a:lnTo>
                  <a:lnTo>
                    <a:pt x="1834" y="343"/>
                  </a:lnTo>
                  <a:lnTo>
                    <a:pt x="1821" y="374"/>
                  </a:lnTo>
                  <a:lnTo>
                    <a:pt x="1811" y="434"/>
                  </a:lnTo>
                  <a:lnTo>
                    <a:pt x="1798" y="464"/>
                  </a:lnTo>
                  <a:lnTo>
                    <a:pt x="1798" y="521"/>
                  </a:lnTo>
                  <a:lnTo>
                    <a:pt x="1829" y="606"/>
                  </a:lnTo>
                  <a:lnTo>
                    <a:pt x="1853" y="624"/>
                  </a:lnTo>
                  <a:lnTo>
                    <a:pt x="1871" y="667"/>
                  </a:lnTo>
                  <a:lnTo>
                    <a:pt x="1889" y="624"/>
                  </a:lnTo>
                  <a:lnTo>
                    <a:pt x="1889" y="594"/>
                  </a:lnTo>
                  <a:lnTo>
                    <a:pt x="1901" y="587"/>
                  </a:lnTo>
                  <a:lnTo>
                    <a:pt x="1896" y="564"/>
                  </a:lnTo>
                  <a:lnTo>
                    <a:pt x="1901" y="544"/>
                  </a:lnTo>
                  <a:lnTo>
                    <a:pt x="1884" y="509"/>
                  </a:lnTo>
                  <a:lnTo>
                    <a:pt x="1889" y="484"/>
                  </a:lnTo>
                  <a:lnTo>
                    <a:pt x="1884" y="441"/>
                  </a:lnTo>
                  <a:lnTo>
                    <a:pt x="1866" y="453"/>
                  </a:lnTo>
                  <a:lnTo>
                    <a:pt x="1859" y="386"/>
                  </a:lnTo>
                  <a:lnTo>
                    <a:pt x="1859" y="374"/>
                  </a:lnTo>
                  <a:lnTo>
                    <a:pt x="1889" y="349"/>
                  </a:lnTo>
                  <a:lnTo>
                    <a:pt x="1921" y="336"/>
                  </a:lnTo>
                  <a:lnTo>
                    <a:pt x="1946" y="368"/>
                  </a:lnTo>
                  <a:lnTo>
                    <a:pt x="1963" y="256"/>
                  </a:lnTo>
                  <a:lnTo>
                    <a:pt x="2006" y="233"/>
                  </a:lnTo>
                  <a:lnTo>
                    <a:pt x="1981" y="215"/>
                  </a:lnTo>
                  <a:lnTo>
                    <a:pt x="1988" y="196"/>
                  </a:lnTo>
                  <a:lnTo>
                    <a:pt x="1958" y="196"/>
                  </a:lnTo>
                  <a:lnTo>
                    <a:pt x="1939" y="178"/>
                  </a:lnTo>
                  <a:lnTo>
                    <a:pt x="1908" y="153"/>
                  </a:lnTo>
                  <a:lnTo>
                    <a:pt x="1926" y="147"/>
                  </a:lnTo>
                  <a:lnTo>
                    <a:pt x="1939" y="153"/>
                  </a:lnTo>
                  <a:lnTo>
                    <a:pt x="1969" y="135"/>
                  </a:lnTo>
                  <a:lnTo>
                    <a:pt x="1951" y="122"/>
                  </a:lnTo>
                  <a:lnTo>
                    <a:pt x="1946" y="92"/>
                  </a:lnTo>
                  <a:lnTo>
                    <a:pt x="1963" y="103"/>
                  </a:lnTo>
                  <a:lnTo>
                    <a:pt x="2013" y="110"/>
                  </a:lnTo>
                  <a:lnTo>
                    <a:pt x="2031" y="128"/>
                  </a:lnTo>
                  <a:lnTo>
                    <a:pt x="2074" y="122"/>
                  </a:lnTo>
                  <a:lnTo>
                    <a:pt x="2097" y="98"/>
                  </a:lnTo>
                  <a:lnTo>
                    <a:pt x="2049" y="92"/>
                  </a:lnTo>
                  <a:lnTo>
                    <a:pt x="2068" y="55"/>
                  </a:lnTo>
                  <a:lnTo>
                    <a:pt x="2031" y="32"/>
                  </a:lnTo>
                  <a:lnTo>
                    <a:pt x="1994" y="48"/>
                  </a:lnTo>
                  <a:lnTo>
                    <a:pt x="1958" y="18"/>
                  </a:lnTo>
                  <a:lnTo>
                    <a:pt x="1933" y="7"/>
                  </a:lnTo>
                  <a:lnTo>
                    <a:pt x="1921" y="13"/>
                  </a:lnTo>
                  <a:lnTo>
                    <a:pt x="1901" y="0"/>
                  </a:lnTo>
                  <a:lnTo>
                    <a:pt x="353" y="734"/>
                  </a:lnTo>
                  <a:lnTo>
                    <a:pt x="40" y="50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1" name="Freeform 412">
              <a:extLst>
                <a:ext uri="{FF2B5EF4-FFF2-40B4-BE49-F238E27FC236}">
                  <a16:creationId xmlns:a16="http://schemas.microsoft.com/office/drawing/2014/main" id="{BAC22581-8D3E-4398-8F62-F38BA89D3221}"/>
                </a:ext>
              </a:extLst>
            </p:cNvPr>
            <p:cNvSpPr>
              <a:spLocks/>
            </p:cNvSpPr>
            <p:nvPr/>
          </p:nvSpPr>
          <p:spPr bwMode="auto">
            <a:xfrm>
              <a:off x="4634496" y="1131521"/>
              <a:ext cx="3650760" cy="1597674"/>
            </a:xfrm>
            <a:custGeom>
              <a:avLst/>
              <a:gdLst>
                <a:gd name="T0" fmla="*/ 2147483647 w 1929"/>
                <a:gd name="T1" fmla="*/ 2147483647 h 844"/>
                <a:gd name="T2" fmla="*/ 2147483647 w 1929"/>
                <a:gd name="T3" fmla="*/ 2147483647 h 844"/>
                <a:gd name="T4" fmla="*/ 2147483647 w 1929"/>
                <a:gd name="T5" fmla="*/ 2147483647 h 844"/>
                <a:gd name="T6" fmla="*/ 2147483647 w 1929"/>
                <a:gd name="T7" fmla="*/ 2147483647 h 844"/>
                <a:gd name="T8" fmla="*/ 2147483647 w 1929"/>
                <a:gd name="T9" fmla="*/ 2147483647 h 844"/>
                <a:gd name="T10" fmla="*/ 2147483647 w 1929"/>
                <a:gd name="T11" fmla="*/ 2147483647 h 844"/>
                <a:gd name="T12" fmla="*/ 2147483647 w 1929"/>
                <a:gd name="T13" fmla="*/ 2147483647 h 844"/>
                <a:gd name="T14" fmla="*/ 2147483647 w 1929"/>
                <a:gd name="T15" fmla="*/ 2147483647 h 844"/>
                <a:gd name="T16" fmla="*/ 2147483647 w 1929"/>
                <a:gd name="T17" fmla="*/ 2147483647 h 844"/>
                <a:gd name="T18" fmla="*/ 2147483647 w 1929"/>
                <a:gd name="T19" fmla="*/ 2147483647 h 844"/>
                <a:gd name="T20" fmla="*/ 2147483647 w 1929"/>
                <a:gd name="T21" fmla="*/ 2147483647 h 844"/>
                <a:gd name="T22" fmla="*/ 2147483647 w 1929"/>
                <a:gd name="T23" fmla="*/ 2147483647 h 844"/>
                <a:gd name="T24" fmla="*/ 2147483647 w 1929"/>
                <a:gd name="T25" fmla="*/ 2147483647 h 844"/>
                <a:gd name="T26" fmla="*/ 2147483647 w 1929"/>
                <a:gd name="T27" fmla="*/ 2147483647 h 844"/>
                <a:gd name="T28" fmla="*/ 2147483647 w 1929"/>
                <a:gd name="T29" fmla="*/ 2147483647 h 844"/>
                <a:gd name="T30" fmla="*/ 2147483647 w 1929"/>
                <a:gd name="T31" fmla="*/ 2147483647 h 844"/>
                <a:gd name="T32" fmla="*/ 2147483647 w 1929"/>
                <a:gd name="T33" fmla="*/ 2147483647 h 844"/>
                <a:gd name="T34" fmla="*/ 2147483647 w 1929"/>
                <a:gd name="T35" fmla="*/ 2147483647 h 844"/>
                <a:gd name="T36" fmla="*/ 2147483647 w 1929"/>
                <a:gd name="T37" fmla="*/ 2147483647 h 844"/>
                <a:gd name="T38" fmla="*/ 2147483647 w 1929"/>
                <a:gd name="T39" fmla="*/ 2147483647 h 844"/>
                <a:gd name="T40" fmla="*/ 2147483647 w 1929"/>
                <a:gd name="T41" fmla="*/ 0 h 844"/>
                <a:gd name="T42" fmla="*/ 2147483647 w 1929"/>
                <a:gd name="T43" fmla="*/ 2147483647 h 844"/>
                <a:gd name="T44" fmla="*/ 2147483647 w 1929"/>
                <a:gd name="T45" fmla="*/ 2147483647 h 844"/>
                <a:gd name="T46" fmla="*/ 2147483647 w 1929"/>
                <a:gd name="T47" fmla="*/ 2147483647 h 844"/>
                <a:gd name="T48" fmla="*/ 2147483647 w 1929"/>
                <a:gd name="T49" fmla="*/ 2147483647 h 844"/>
                <a:gd name="T50" fmla="*/ 2147483647 w 1929"/>
                <a:gd name="T51" fmla="*/ 2147483647 h 844"/>
                <a:gd name="T52" fmla="*/ 2147483647 w 1929"/>
                <a:gd name="T53" fmla="*/ 2147483647 h 844"/>
                <a:gd name="T54" fmla="*/ 2147483647 w 1929"/>
                <a:gd name="T55" fmla="*/ 2147483647 h 844"/>
                <a:gd name="T56" fmla="*/ 2147483647 w 1929"/>
                <a:gd name="T57" fmla="*/ 2147483647 h 844"/>
                <a:gd name="T58" fmla="*/ 2147483647 w 1929"/>
                <a:gd name="T59" fmla="*/ 2147483647 h 844"/>
                <a:gd name="T60" fmla="*/ 2147483647 w 1929"/>
                <a:gd name="T61" fmla="*/ 2147483647 h 844"/>
                <a:gd name="T62" fmla="*/ 2147483647 w 1929"/>
                <a:gd name="T63" fmla="*/ 2147483647 h 844"/>
                <a:gd name="T64" fmla="*/ 2147483647 w 1929"/>
                <a:gd name="T65" fmla="*/ 2147483647 h 844"/>
                <a:gd name="T66" fmla="*/ 2147483647 w 1929"/>
                <a:gd name="T67" fmla="*/ 2147483647 h 844"/>
                <a:gd name="T68" fmla="*/ 2147483647 w 1929"/>
                <a:gd name="T69" fmla="*/ 2147483647 h 844"/>
                <a:gd name="T70" fmla="*/ 2147483647 w 1929"/>
                <a:gd name="T71" fmla="*/ 2147483647 h 844"/>
                <a:gd name="T72" fmla="*/ 2147483647 w 1929"/>
                <a:gd name="T73" fmla="*/ 2147483647 h 844"/>
                <a:gd name="T74" fmla="*/ 2147483647 w 1929"/>
                <a:gd name="T75" fmla="*/ 2147483647 h 844"/>
                <a:gd name="T76" fmla="*/ 2147483647 w 1929"/>
                <a:gd name="T77" fmla="*/ 2147483647 h 844"/>
                <a:gd name="T78" fmla="*/ 2147483647 w 1929"/>
                <a:gd name="T79" fmla="*/ 2147483647 h 844"/>
                <a:gd name="T80" fmla="*/ 2147483647 w 1929"/>
                <a:gd name="T81" fmla="*/ 2147483647 h 844"/>
                <a:gd name="T82" fmla="*/ 2147483647 w 1929"/>
                <a:gd name="T83" fmla="*/ 2147483647 h 844"/>
                <a:gd name="T84" fmla="*/ 2147483647 w 1929"/>
                <a:gd name="T85" fmla="*/ 2147483647 h 844"/>
                <a:gd name="T86" fmla="*/ 2147483647 w 1929"/>
                <a:gd name="T87" fmla="*/ 2147483647 h 844"/>
                <a:gd name="T88" fmla="*/ 2147483647 w 1929"/>
                <a:gd name="T89" fmla="*/ 2147483647 h 844"/>
                <a:gd name="T90" fmla="*/ 2147483647 w 1929"/>
                <a:gd name="T91" fmla="*/ 2147483647 h 844"/>
                <a:gd name="T92" fmla="*/ 2147483647 w 1929"/>
                <a:gd name="T93" fmla="*/ 2147483647 h 844"/>
                <a:gd name="T94" fmla="*/ 2147483647 w 1929"/>
                <a:gd name="T95" fmla="*/ 2147483647 h 844"/>
                <a:gd name="T96" fmla="*/ 2147483647 w 1929"/>
                <a:gd name="T97" fmla="*/ 2147483647 h 844"/>
                <a:gd name="T98" fmla="*/ 2147483647 w 1929"/>
                <a:gd name="T99" fmla="*/ 2147483647 h 844"/>
                <a:gd name="T100" fmla="*/ 2147483647 w 1929"/>
                <a:gd name="T101" fmla="*/ 2147483647 h 844"/>
                <a:gd name="T102" fmla="*/ 2147483647 w 1929"/>
                <a:gd name="T103" fmla="*/ 2147483647 h 844"/>
                <a:gd name="T104" fmla="*/ 2147483647 w 1929"/>
                <a:gd name="T105" fmla="*/ 2147483647 h 844"/>
                <a:gd name="T106" fmla="*/ 2147483647 w 1929"/>
                <a:gd name="T107" fmla="*/ 2147483647 h 844"/>
                <a:gd name="T108" fmla="*/ 2147483647 w 1929"/>
                <a:gd name="T109" fmla="*/ 2147483647 h 844"/>
                <a:gd name="T110" fmla="*/ 2147483647 w 1929"/>
                <a:gd name="T111" fmla="*/ 2147483647 h 844"/>
                <a:gd name="T112" fmla="*/ 2147483647 w 1929"/>
                <a:gd name="T113" fmla="*/ 2147483647 h 844"/>
                <a:gd name="T114" fmla="*/ 2147483647 w 1929"/>
                <a:gd name="T115" fmla="*/ 2147483647 h 8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29"/>
                <a:gd name="T175" fmla="*/ 0 h 844"/>
                <a:gd name="T176" fmla="*/ 1929 w 1929"/>
                <a:gd name="T177" fmla="*/ 844 h 8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29" h="844">
                  <a:moveTo>
                    <a:pt x="1929" y="110"/>
                  </a:moveTo>
                  <a:lnTo>
                    <a:pt x="1894" y="103"/>
                  </a:lnTo>
                  <a:lnTo>
                    <a:pt x="1826" y="80"/>
                  </a:lnTo>
                  <a:lnTo>
                    <a:pt x="1777" y="80"/>
                  </a:lnTo>
                  <a:lnTo>
                    <a:pt x="1739" y="98"/>
                  </a:lnTo>
                  <a:lnTo>
                    <a:pt x="1739" y="103"/>
                  </a:lnTo>
                  <a:lnTo>
                    <a:pt x="1771" y="123"/>
                  </a:lnTo>
                  <a:lnTo>
                    <a:pt x="1771" y="142"/>
                  </a:lnTo>
                  <a:lnTo>
                    <a:pt x="1759" y="142"/>
                  </a:lnTo>
                  <a:lnTo>
                    <a:pt x="1729" y="117"/>
                  </a:lnTo>
                  <a:lnTo>
                    <a:pt x="1667" y="128"/>
                  </a:lnTo>
                  <a:lnTo>
                    <a:pt x="1654" y="158"/>
                  </a:lnTo>
                  <a:lnTo>
                    <a:pt x="1629" y="147"/>
                  </a:lnTo>
                  <a:lnTo>
                    <a:pt x="1606" y="147"/>
                  </a:lnTo>
                  <a:lnTo>
                    <a:pt x="1581" y="103"/>
                  </a:lnTo>
                  <a:lnTo>
                    <a:pt x="1519" y="103"/>
                  </a:lnTo>
                  <a:lnTo>
                    <a:pt x="1503" y="128"/>
                  </a:lnTo>
                  <a:lnTo>
                    <a:pt x="1471" y="110"/>
                  </a:lnTo>
                  <a:lnTo>
                    <a:pt x="1439" y="117"/>
                  </a:lnTo>
                  <a:lnTo>
                    <a:pt x="1446" y="85"/>
                  </a:lnTo>
                  <a:lnTo>
                    <a:pt x="1423" y="85"/>
                  </a:lnTo>
                  <a:lnTo>
                    <a:pt x="1379" y="128"/>
                  </a:lnTo>
                  <a:lnTo>
                    <a:pt x="1373" y="98"/>
                  </a:lnTo>
                  <a:lnTo>
                    <a:pt x="1336" y="98"/>
                  </a:lnTo>
                  <a:lnTo>
                    <a:pt x="1313" y="110"/>
                  </a:lnTo>
                  <a:lnTo>
                    <a:pt x="1336" y="147"/>
                  </a:lnTo>
                  <a:lnTo>
                    <a:pt x="1324" y="147"/>
                  </a:lnTo>
                  <a:lnTo>
                    <a:pt x="1324" y="158"/>
                  </a:lnTo>
                  <a:lnTo>
                    <a:pt x="1299" y="158"/>
                  </a:lnTo>
                  <a:lnTo>
                    <a:pt x="1281" y="153"/>
                  </a:lnTo>
                  <a:lnTo>
                    <a:pt x="1251" y="178"/>
                  </a:lnTo>
                  <a:lnTo>
                    <a:pt x="1258" y="202"/>
                  </a:lnTo>
                  <a:lnTo>
                    <a:pt x="1226" y="183"/>
                  </a:lnTo>
                  <a:lnTo>
                    <a:pt x="1213" y="165"/>
                  </a:lnTo>
                  <a:lnTo>
                    <a:pt x="1194" y="165"/>
                  </a:lnTo>
                  <a:lnTo>
                    <a:pt x="1194" y="153"/>
                  </a:lnTo>
                  <a:lnTo>
                    <a:pt x="1164" y="117"/>
                  </a:lnTo>
                  <a:lnTo>
                    <a:pt x="1123" y="117"/>
                  </a:lnTo>
                  <a:lnTo>
                    <a:pt x="1109" y="123"/>
                  </a:lnTo>
                  <a:lnTo>
                    <a:pt x="1116" y="142"/>
                  </a:lnTo>
                  <a:lnTo>
                    <a:pt x="1061" y="153"/>
                  </a:lnTo>
                  <a:lnTo>
                    <a:pt x="1054" y="147"/>
                  </a:lnTo>
                  <a:lnTo>
                    <a:pt x="1048" y="142"/>
                  </a:lnTo>
                  <a:lnTo>
                    <a:pt x="1006" y="153"/>
                  </a:lnTo>
                  <a:lnTo>
                    <a:pt x="949" y="147"/>
                  </a:lnTo>
                  <a:lnTo>
                    <a:pt x="949" y="165"/>
                  </a:lnTo>
                  <a:lnTo>
                    <a:pt x="933" y="178"/>
                  </a:lnTo>
                  <a:lnTo>
                    <a:pt x="913" y="202"/>
                  </a:lnTo>
                  <a:lnTo>
                    <a:pt x="908" y="195"/>
                  </a:lnTo>
                  <a:lnTo>
                    <a:pt x="926" y="147"/>
                  </a:lnTo>
                  <a:lnTo>
                    <a:pt x="938" y="128"/>
                  </a:lnTo>
                  <a:lnTo>
                    <a:pt x="938" y="110"/>
                  </a:lnTo>
                  <a:lnTo>
                    <a:pt x="944" y="85"/>
                  </a:lnTo>
                  <a:lnTo>
                    <a:pt x="933" y="62"/>
                  </a:lnTo>
                  <a:lnTo>
                    <a:pt x="933" y="44"/>
                  </a:lnTo>
                  <a:lnTo>
                    <a:pt x="890" y="30"/>
                  </a:lnTo>
                  <a:lnTo>
                    <a:pt x="858" y="25"/>
                  </a:lnTo>
                  <a:lnTo>
                    <a:pt x="846" y="30"/>
                  </a:lnTo>
                  <a:lnTo>
                    <a:pt x="846" y="49"/>
                  </a:lnTo>
                  <a:lnTo>
                    <a:pt x="835" y="49"/>
                  </a:lnTo>
                  <a:lnTo>
                    <a:pt x="821" y="30"/>
                  </a:lnTo>
                  <a:lnTo>
                    <a:pt x="798" y="19"/>
                  </a:lnTo>
                  <a:lnTo>
                    <a:pt x="785" y="0"/>
                  </a:lnTo>
                  <a:lnTo>
                    <a:pt x="773" y="7"/>
                  </a:lnTo>
                  <a:lnTo>
                    <a:pt x="760" y="30"/>
                  </a:lnTo>
                  <a:lnTo>
                    <a:pt x="760" y="44"/>
                  </a:lnTo>
                  <a:lnTo>
                    <a:pt x="785" y="55"/>
                  </a:lnTo>
                  <a:lnTo>
                    <a:pt x="778" y="62"/>
                  </a:lnTo>
                  <a:lnTo>
                    <a:pt x="791" y="73"/>
                  </a:lnTo>
                  <a:lnTo>
                    <a:pt x="778" y="73"/>
                  </a:lnTo>
                  <a:lnTo>
                    <a:pt x="760" y="98"/>
                  </a:lnTo>
                  <a:lnTo>
                    <a:pt x="723" y="103"/>
                  </a:lnTo>
                  <a:lnTo>
                    <a:pt x="711" y="98"/>
                  </a:lnTo>
                  <a:lnTo>
                    <a:pt x="693" y="103"/>
                  </a:lnTo>
                  <a:lnTo>
                    <a:pt x="700" y="117"/>
                  </a:lnTo>
                  <a:lnTo>
                    <a:pt x="663" y="147"/>
                  </a:lnTo>
                  <a:lnTo>
                    <a:pt x="656" y="183"/>
                  </a:lnTo>
                  <a:lnTo>
                    <a:pt x="675" y="213"/>
                  </a:lnTo>
                  <a:lnTo>
                    <a:pt x="656" y="208"/>
                  </a:lnTo>
                  <a:lnTo>
                    <a:pt x="620" y="227"/>
                  </a:lnTo>
                  <a:lnTo>
                    <a:pt x="608" y="232"/>
                  </a:lnTo>
                  <a:lnTo>
                    <a:pt x="613" y="270"/>
                  </a:lnTo>
                  <a:lnTo>
                    <a:pt x="650" y="275"/>
                  </a:lnTo>
                  <a:lnTo>
                    <a:pt x="663" y="295"/>
                  </a:lnTo>
                  <a:lnTo>
                    <a:pt x="688" y="330"/>
                  </a:lnTo>
                  <a:lnTo>
                    <a:pt x="700" y="366"/>
                  </a:lnTo>
                  <a:lnTo>
                    <a:pt x="668" y="343"/>
                  </a:lnTo>
                  <a:lnTo>
                    <a:pt x="650" y="295"/>
                  </a:lnTo>
                  <a:lnTo>
                    <a:pt x="608" y="275"/>
                  </a:lnTo>
                  <a:lnTo>
                    <a:pt x="595" y="275"/>
                  </a:lnTo>
                  <a:lnTo>
                    <a:pt x="590" y="288"/>
                  </a:lnTo>
                  <a:lnTo>
                    <a:pt x="565" y="306"/>
                  </a:lnTo>
                  <a:lnTo>
                    <a:pt x="570" y="311"/>
                  </a:lnTo>
                  <a:lnTo>
                    <a:pt x="595" y="311"/>
                  </a:lnTo>
                  <a:lnTo>
                    <a:pt x="601" y="330"/>
                  </a:lnTo>
                  <a:lnTo>
                    <a:pt x="570" y="325"/>
                  </a:lnTo>
                  <a:lnTo>
                    <a:pt x="540" y="300"/>
                  </a:lnTo>
                  <a:lnTo>
                    <a:pt x="540" y="325"/>
                  </a:lnTo>
                  <a:lnTo>
                    <a:pt x="565" y="366"/>
                  </a:lnTo>
                  <a:lnTo>
                    <a:pt x="565" y="380"/>
                  </a:lnTo>
                  <a:lnTo>
                    <a:pt x="583" y="391"/>
                  </a:lnTo>
                  <a:lnTo>
                    <a:pt x="613" y="391"/>
                  </a:lnTo>
                  <a:lnTo>
                    <a:pt x="638" y="428"/>
                  </a:lnTo>
                  <a:lnTo>
                    <a:pt x="650" y="435"/>
                  </a:lnTo>
                  <a:lnTo>
                    <a:pt x="608" y="405"/>
                  </a:lnTo>
                  <a:lnTo>
                    <a:pt x="595" y="405"/>
                  </a:lnTo>
                  <a:lnTo>
                    <a:pt x="576" y="421"/>
                  </a:lnTo>
                  <a:lnTo>
                    <a:pt x="590" y="453"/>
                  </a:lnTo>
                  <a:lnTo>
                    <a:pt x="576" y="489"/>
                  </a:lnTo>
                  <a:lnTo>
                    <a:pt x="553" y="496"/>
                  </a:lnTo>
                  <a:lnTo>
                    <a:pt x="521" y="489"/>
                  </a:lnTo>
                  <a:lnTo>
                    <a:pt x="546" y="478"/>
                  </a:lnTo>
                  <a:lnTo>
                    <a:pt x="558" y="435"/>
                  </a:lnTo>
                  <a:lnTo>
                    <a:pt x="558" y="405"/>
                  </a:lnTo>
                  <a:lnTo>
                    <a:pt x="515" y="330"/>
                  </a:lnTo>
                  <a:lnTo>
                    <a:pt x="496" y="281"/>
                  </a:lnTo>
                  <a:lnTo>
                    <a:pt x="478" y="275"/>
                  </a:lnTo>
                  <a:lnTo>
                    <a:pt x="466" y="336"/>
                  </a:lnTo>
                  <a:lnTo>
                    <a:pt x="473" y="380"/>
                  </a:lnTo>
                  <a:lnTo>
                    <a:pt x="496" y="410"/>
                  </a:lnTo>
                  <a:lnTo>
                    <a:pt x="496" y="416"/>
                  </a:lnTo>
                  <a:lnTo>
                    <a:pt x="473" y="405"/>
                  </a:lnTo>
                  <a:lnTo>
                    <a:pt x="448" y="385"/>
                  </a:lnTo>
                  <a:lnTo>
                    <a:pt x="400" y="391"/>
                  </a:lnTo>
                  <a:lnTo>
                    <a:pt x="405" y="416"/>
                  </a:lnTo>
                  <a:lnTo>
                    <a:pt x="405" y="435"/>
                  </a:lnTo>
                  <a:lnTo>
                    <a:pt x="393" y="435"/>
                  </a:lnTo>
                  <a:lnTo>
                    <a:pt x="386" y="416"/>
                  </a:lnTo>
                  <a:lnTo>
                    <a:pt x="338" y="446"/>
                  </a:lnTo>
                  <a:lnTo>
                    <a:pt x="327" y="440"/>
                  </a:lnTo>
                  <a:lnTo>
                    <a:pt x="320" y="428"/>
                  </a:lnTo>
                  <a:lnTo>
                    <a:pt x="277" y="453"/>
                  </a:lnTo>
                  <a:lnTo>
                    <a:pt x="270" y="471"/>
                  </a:lnTo>
                  <a:lnTo>
                    <a:pt x="253" y="471"/>
                  </a:lnTo>
                  <a:lnTo>
                    <a:pt x="235" y="489"/>
                  </a:lnTo>
                  <a:lnTo>
                    <a:pt x="228" y="478"/>
                  </a:lnTo>
                  <a:lnTo>
                    <a:pt x="228" y="446"/>
                  </a:lnTo>
                  <a:lnTo>
                    <a:pt x="210" y="453"/>
                  </a:lnTo>
                  <a:lnTo>
                    <a:pt x="203" y="471"/>
                  </a:lnTo>
                  <a:lnTo>
                    <a:pt x="210" y="501"/>
                  </a:lnTo>
                  <a:lnTo>
                    <a:pt x="197" y="514"/>
                  </a:lnTo>
                  <a:lnTo>
                    <a:pt x="180" y="519"/>
                  </a:lnTo>
                  <a:lnTo>
                    <a:pt x="160" y="544"/>
                  </a:lnTo>
                  <a:lnTo>
                    <a:pt x="167" y="556"/>
                  </a:lnTo>
                  <a:lnTo>
                    <a:pt x="160" y="569"/>
                  </a:lnTo>
                  <a:lnTo>
                    <a:pt x="130" y="551"/>
                  </a:lnTo>
                  <a:lnTo>
                    <a:pt x="123" y="569"/>
                  </a:lnTo>
                  <a:lnTo>
                    <a:pt x="123" y="581"/>
                  </a:lnTo>
                  <a:lnTo>
                    <a:pt x="93" y="556"/>
                  </a:lnTo>
                  <a:lnTo>
                    <a:pt x="100" y="526"/>
                  </a:lnTo>
                  <a:lnTo>
                    <a:pt x="75" y="508"/>
                  </a:lnTo>
                  <a:lnTo>
                    <a:pt x="63" y="496"/>
                  </a:lnTo>
                  <a:lnTo>
                    <a:pt x="100" y="508"/>
                  </a:lnTo>
                  <a:lnTo>
                    <a:pt x="123" y="514"/>
                  </a:lnTo>
                  <a:lnTo>
                    <a:pt x="148" y="508"/>
                  </a:lnTo>
                  <a:lnTo>
                    <a:pt x="167" y="489"/>
                  </a:lnTo>
                  <a:lnTo>
                    <a:pt x="123" y="440"/>
                  </a:lnTo>
                  <a:lnTo>
                    <a:pt x="100" y="428"/>
                  </a:lnTo>
                  <a:lnTo>
                    <a:pt x="63" y="428"/>
                  </a:lnTo>
                  <a:lnTo>
                    <a:pt x="45" y="416"/>
                  </a:lnTo>
                  <a:lnTo>
                    <a:pt x="25" y="398"/>
                  </a:lnTo>
                  <a:lnTo>
                    <a:pt x="18" y="398"/>
                  </a:lnTo>
                  <a:lnTo>
                    <a:pt x="5" y="400"/>
                  </a:lnTo>
                  <a:lnTo>
                    <a:pt x="0" y="418"/>
                  </a:lnTo>
                  <a:lnTo>
                    <a:pt x="10" y="443"/>
                  </a:lnTo>
                  <a:lnTo>
                    <a:pt x="12" y="471"/>
                  </a:lnTo>
                  <a:lnTo>
                    <a:pt x="28" y="499"/>
                  </a:lnTo>
                  <a:lnTo>
                    <a:pt x="28" y="519"/>
                  </a:lnTo>
                  <a:lnTo>
                    <a:pt x="40" y="539"/>
                  </a:lnTo>
                  <a:lnTo>
                    <a:pt x="40" y="564"/>
                  </a:lnTo>
                  <a:lnTo>
                    <a:pt x="70" y="611"/>
                  </a:lnTo>
                  <a:lnTo>
                    <a:pt x="70" y="621"/>
                  </a:lnTo>
                  <a:lnTo>
                    <a:pt x="383" y="844"/>
                  </a:lnTo>
                  <a:lnTo>
                    <a:pt x="1929" y="110"/>
                  </a:lnTo>
                </a:path>
              </a:pathLst>
            </a:custGeom>
            <a:grpFill/>
            <a:ln w="0">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2" name="Freeform 413">
              <a:extLst>
                <a:ext uri="{FF2B5EF4-FFF2-40B4-BE49-F238E27FC236}">
                  <a16:creationId xmlns:a16="http://schemas.microsoft.com/office/drawing/2014/main" id="{20FDE45E-1796-4EA9-9B3E-386A2A8FAFB1}"/>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3" name="Freeform 414">
              <a:extLst>
                <a:ext uri="{FF2B5EF4-FFF2-40B4-BE49-F238E27FC236}">
                  <a16:creationId xmlns:a16="http://schemas.microsoft.com/office/drawing/2014/main" id="{AF09D81F-F357-4507-A208-5C2B96B09546}"/>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4" name="Freeform 415">
              <a:extLst>
                <a:ext uri="{FF2B5EF4-FFF2-40B4-BE49-F238E27FC236}">
                  <a16:creationId xmlns:a16="http://schemas.microsoft.com/office/drawing/2014/main" id="{82084920-574B-4B23-921F-B423356713EE}"/>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5" name="Freeform 416">
              <a:extLst>
                <a:ext uri="{FF2B5EF4-FFF2-40B4-BE49-F238E27FC236}">
                  <a16:creationId xmlns:a16="http://schemas.microsoft.com/office/drawing/2014/main" id="{63B80EE7-F833-4582-84B0-F46FD7522F66}"/>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6" name="Freeform 417">
              <a:extLst>
                <a:ext uri="{FF2B5EF4-FFF2-40B4-BE49-F238E27FC236}">
                  <a16:creationId xmlns:a16="http://schemas.microsoft.com/office/drawing/2014/main" id="{E55F27EB-BDBB-4E53-B2D9-7B743BC88CFC}"/>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7" name="Freeform 418">
              <a:extLst>
                <a:ext uri="{FF2B5EF4-FFF2-40B4-BE49-F238E27FC236}">
                  <a16:creationId xmlns:a16="http://schemas.microsoft.com/office/drawing/2014/main" id="{F5D8C521-2210-4DC1-A36F-2A3FD260D107}"/>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8" name="Freeform 419">
              <a:extLst>
                <a:ext uri="{FF2B5EF4-FFF2-40B4-BE49-F238E27FC236}">
                  <a16:creationId xmlns:a16="http://schemas.microsoft.com/office/drawing/2014/main" id="{4C38228A-DFFE-4FF3-8B20-9DF2883BC2A1}"/>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9" name="Freeform 420">
              <a:extLst>
                <a:ext uri="{FF2B5EF4-FFF2-40B4-BE49-F238E27FC236}">
                  <a16:creationId xmlns:a16="http://schemas.microsoft.com/office/drawing/2014/main" id="{784C7169-C4EC-4440-9FEC-47A9F1EBA625}"/>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0" name="Freeform 421">
              <a:extLst>
                <a:ext uri="{FF2B5EF4-FFF2-40B4-BE49-F238E27FC236}">
                  <a16:creationId xmlns:a16="http://schemas.microsoft.com/office/drawing/2014/main" id="{35D7EF2A-7ACE-4094-963D-BB48C09E913A}"/>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1" name="Freeform 422">
              <a:extLst>
                <a:ext uri="{FF2B5EF4-FFF2-40B4-BE49-F238E27FC236}">
                  <a16:creationId xmlns:a16="http://schemas.microsoft.com/office/drawing/2014/main" id="{48946B97-F939-4555-BEB5-29CCA5E4E2E4}"/>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2" name="Freeform 423">
              <a:extLst>
                <a:ext uri="{FF2B5EF4-FFF2-40B4-BE49-F238E27FC236}">
                  <a16:creationId xmlns:a16="http://schemas.microsoft.com/office/drawing/2014/main" id="{FACF00EF-97EF-43D9-A559-0F218553BD31}"/>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3" name="Freeform 424">
              <a:extLst>
                <a:ext uri="{FF2B5EF4-FFF2-40B4-BE49-F238E27FC236}">
                  <a16:creationId xmlns:a16="http://schemas.microsoft.com/office/drawing/2014/main" id="{740405EF-B2D5-40A4-8845-28C64549721B}"/>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4" name="Freeform 425">
              <a:extLst>
                <a:ext uri="{FF2B5EF4-FFF2-40B4-BE49-F238E27FC236}">
                  <a16:creationId xmlns:a16="http://schemas.microsoft.com/office/drawing/2014/main" id="{EE7FE750-9BDF-4923-AA26-3DEC52D6F0D5}"/>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5" name="Freeform 426">
              <a:extLst>
                <a:ext uri="{FF2B5EF4-FFF2-40B4-BE49-F238E27FC236}">
                  <a16:creationId xmlns:a16="http://schemas.microsoft.com/office/drawing/2014/main" id="{920BEA20-E1AE-4C43-AC3B-4747B59805C0}"/>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6" name="Freeform 427">
              <a:extLst>
                <a:ext uri="{FF2B5EF4-FFF2-40B4-BE49-F238E27FC236}">
                  <a16:creationId xmlns:a16="http://schemas.microsoft.com/office/drawing/2014/main" id="{884B7510-E611-4A99-A08A-40B973CC2128}"/>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7" name="Freeform 428">
              <a:extLst>
                <a:ext uri="{FF2B5EF4-FFF2-40B4-BE49-F238E27FC236}">
                  <a16:creationId xmlns:a16="http://schemas.microsoft.com/office/drawing/2014/main" id="{DB03E12D-FD67-4E10-B660-7E1F9634E4EA}"/>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8" name="Freeform 429">
              <a:extLst>
                <a:ext uri="{FF2B5EF4-FFF2-40B4-BE49-F238E27FC236}">
                  <a16:creationId xmlns:a16="http://schemas.microsoft.com/office/drawing/2014/main" id="{1969B8C1-773E-421F-82E3-34ADAAE6C421}"/>
                </a:ext>
              </a:extLst>
            </p:cNvPr>
            <p:cNvSpPr>
              <a:spLocks/>
            </p:cNvSpPr>
            <p:nvPr/>
          </p:nvSpPr>
          <p:spPr bwMode="auto">
            <a:xfrm>
              <a:off x="4766976" y="1339749"/>
              <a:ext cx="3518282" cy="1537098"/>
            </a:xfrm>
            <a:custGeom>
              <a:avLst/>
              <a:gdLst>
                <a:gd name="T0" fmla="*/ 2147483647 w 1859"/>
                <a:gd name="T1" fmla="*/ 2147483647 h 812"/>
                <a:gd name="T2" fmla="*/ 0 w 1859"/>
                <a:gd name="T3" fmla="*/ 2147483647 h 812"/>
                <a:gd name="T4" fmla="*/ 2147483647 w 1859"/>
                <a:gd name="T5" fmla="*/ 2147483647 h 812"/>
                <a:gd name="T6" fmla="*/ 2147483647 w 1859"/>
                <a:gd name="T7" fmla="*/ 2147483647 h 812"/>
                <a:gd name="T8" fmla="*/ 2147483647 w 1859"/>
                <a:gd name="T9" fmla="*/ 2147483647 h 812"/>
                <a:gd name="T10" fmla="*/ 2147483647 w 1859"/>
                <a:gd name="T11" fmla="*/ 2147483647 h 812"/>
                <a:gd name="T12" fmla="*/ 2147483647 w 1859"/>
                <a:gd name="T13" fmla="*/ 0 h 812"/>
                <a:gd name="T14" fmla="*/ 2147483647 w 1859"/>
                <a:gd name="T15" fmla="*/ 2147483647 h 812"/>
                <a:gd name="T16" fmla="*/ 2147483647 w 1859"/>
                <a:gd name="T17" fmla="*/ 2147483647 h 812"/>
                <a:gd name="T18" fmla="*/ 2147483647 w 1859"/>
                <a:gd name="T19" fmla="*/ 2147483647 h 812"/>
                <a:gd name="T20" fmla="*/ 2147483647 w 1859"/>
                <a:gd name="T21" fmla="*/ 2147483647 h 812"/>
                <a:gd name="T22" fmla="*/ 2147483647 w 1859"/>
                <a:gd name="T23" fmla="*/ 2147483647 h 8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59"/>
                <a:gd name="T37" fmla="*/ 0 h 812"/>
                <a:gd name="T38" fmla="*/ 1859 w 1859"/>
                <a:gd name="T39" fmla="*/ 812 h 8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59" h="812">
                  <a:moveTo>
                    <a:pt x="5" y="506"/>
                  </a:moveTo>
                  <a:lnTo>
                    <a:pt x="0" y="519"/>
                  </a:lnTo>
                  <a:lnTo>
                    <a:pt x="270" y="812"/>
                  </a:lnTo>
                  <a:lnTo>
                    <a:pt x="1849" y="57"/>
                  </a:lnTo>
                  <a:lnTo>
                    <a:pt x="1859" y="3"/>
                  </a:lnTo>
                  <a:lnTo>
                    <a:pt x="1849" y="2"/>
                  </a:lnTo>
                  <a:lnTo>
                    <a:pt x="1769" y="0"/>
                  </a:lnTo>
                  <a:lnTo>
                    <a:pt x="1714" y="52"/>
                  </a:lnTo>
                  <a:lnTo>
                    <a:pt x="306" y="601"/>
                  </a:lnTo>
                  <a:lnTo>
                    <a:pt x="50" y="509"/>
                  </a:lnTo>
                  <a:lnTo>
                    <a:pt x="5" y="506"/>
                  </a:lnTo>
                  <a:close/>
                </a:path>
              </a:pathLst>
            </a:custGeom>
            <a:grpFill/>
            <a:ln w="3175">
              <a:no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9" name="Freeform 430">
              <a:extLst>
                <a:ext uri="{FF2B5EF4-FFF2-40B4-BE49-F238E27FC236}">
                  <a16:creationId xmlns:a16="http://schemas.microsoft.com/office/drawing/2014/main" id="{8A2EF3B0-F7AA-420C-ADEB-E78F8DA592D1}"/>
                </a:ext>
              </a:extLst>
            </p:cNvPr>
            <p:cNvSpPr>
              <a:spLocks/>
            </p:cNvSpPr>
            <p:nvPr/>
          </p:nvSpPr>
          <p:spPr bwMode="auto">
            <a:xfrm>
              <a:off x="4704520" y="2250272"/>
              <a:ext cx="66241" cy="113579"/>
            </a:xfrm>
            <a:custGeom>
              <a:avLst/>
              <a:gdLst>
                <a:gd name="T0" fmla="*/ 2147483647 w 35"/>
                <a:gd name="T1" fmla="*/ 0 h 60"/>
                <a:gd name="T2" fmla="*/ 2147483647 w 35"/>
                <a:gd name="T3" fmla="*/ 2147483647 h 60"/>
                <a:gd name="T4" fmla="*/ 2147483647 w 35"/>
                <a:gd name="T5" fmla="*/ 2147483647 h 60"/>
                <a:gd name="T6" fmla="*/ 0 w 35"/>
                <a:gd name="T7" fmla="*/ 2147483647 h 60"/>
                <a:gd name="T8" fmla="*/ 0 60000 65536"/>
                <a:gd name="T9" fmla="*/ 0 60000 65536"/>
                <a:gd name="T10" fmla="*/ 0 60000 65536"/>
                <a:gd name="T11" fmla="*/ 0 60000 65536"/>
                <a:gd name="T12" fmla="*/ 0 w 35"/>
                <a:gd name="T13" fmla="*/ 0 h 60"/>
                <a:gd name="T14" fmla="*/ 35 w 35"/>
                <a:gd name="T15" fmla="*/ 60 h 60"/>
              </a:gdLst>
              <a:ahLst/>
              <a:cxnLst>
                <a:cxn ang="T8">
                  <a:pos x="T0" y="T1"/>
                </a:cxn>
                <a:cxn ang="T9">
                  <a:pos x="T2" y="T3"/>
                </a:cxn>
                <a:cxn ang="T10">
                  <a:pos x="T4" y="T5"/>
                </a:cxn>
                <a:cxn ang="T11">
                  <a:pos x="T6" y="T7"/>
                </a:cxn>
              </a:cxnLst>
              <a:rect l="T12" t="T13" r="T14" b="T15"/>
              <a:pathLst>
                <a:path w="35" h="60">
                  <a:moveTo>
                    <a:pt x="21" y="0"/>
                  </a:moveTo>
                  <a:lnTo>
                    <a:pt x="35" y="22"/>
                  </a:lnTo>
                  <a:lnTo>
                    <a:pt x="21" y="53"/>
                  </a:lnTo>
                  <a:lnTo>
                    <a:pt x="0" y="6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0" name="Freeform 431">
              <a:extLst>
                <a:ext uri="{FF2B5EF4-FFF2-40B4-BE49-F238E27FC236}">
                  <a16:creationId xmlns:a16="http://schemas.microsoft.com/office/drawing/2014/main" id="{148289F3-2313-40DD-9ED5-E57A22176DF8}"/>
                </a:ext>
              </a:extLst>
            </p:cNvPr>
            <p:cNvSpPr>
              <a:spLocks/>
            </p:cNvSpPr>
            <p:nvPr/>
          </p:nvSpPr>
          <p:spPr bwMode="auto">
            <a:xfrm>
              <a:off x="8215233" y="1326498"/>
              <a:ext cx="130586" cy="37859"/>
            </a:xfrm>
            <a:custGeom>
              <a:avLst/>
              <a:gdLst>
                <a:gd name="T0" fmla="*/ 0 w 69"/>
                <a:gd name="T1" fmla="*/ 0 h 20"/>
                <a:gd name="T2" fmla="*/ 2147483647 w 69"/>
                <a:gd name="T3" fmla="*/ 2147483647 h 20"/>
                <a:gd name="T4" fmla="*/ 2147483647 w 69"/>
                <a:gd name="T5" fmla="*/ 2147483647 h 20"/>
                <a:gd name="T6" fmla="*/ 2147483647 w 69"/>
                <a:gd name="T7" fmla="*/ 2147483647 h 20"/>
                <a:gd name="T8" fmla="*/ 0 60000 65536"/>
                <a:gd name="T9" fmla="*/ 0 60000 65536"/>
                <a:gd name="T10" fmla="*/ 0 60000 65536"/>
                <a:gd name="T11" fmla="*/ 0 60000 65536"/>
                <a:gd name="T12" fmla="*/ 0 w 69"/>
                <a:gd name="T13" fmla="*/ 0 h 20"/>
                <a:gd name="T14" fmla="*/ 69 w 69"/>
                <a:gd name="T15" fmla="*/ 20 h 20"/>
              </a:gdLst>
              <a:ahLst/>
              <a:cxnLst>
                <a:cxn ang="T8">
                  <a:pos x="T0" y="T1"/>
                </a:cxn>
                <a:cxn ang="T9">
                  <a:pos x="T2" y="T3"/>
                </a:cxn>
                <a:cxn ang="T10">
                  <a:pos x="T4" y="T5"/>
                </a:cxn>
                <a:cxn ang="T11">
                  <a:pos x="T6" y="T7"/>
                </a:cxn>
              </a:cxnLst>
              <a:rect l="T12" t="T13" r="T14" b="T15"/>
              <a:pathLst>
                <a:path w="69" h="20">
                  <a:moveTo>
                    <a:pt x="0" y="0"/>
                  </a:moveTo>
                  <a:lnTo>
                    <a:pt x="37" y="7"/>
                  </a:lnTo>
                  <a:lnTo>
                    <a:pt x="57" y="20"/>
                  </a:lnTo>
                  <a:lnTo>
                    <a:pt x="69" y="1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1" name="Freeform 432">
              <a:extLst>
                <a:ext uri="{FF2B5EF4-FFF2-40B4-BE49-F238E27FC236}">
                  <a16:creationId xmlns:a16="http://schemas.microsoft.com/office/drawing/2014/main" id="{8CA24664-81A9-421E-A538-F2A481877288}"/>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2" name="Freeform 433">
              <a:extLst>
                <a:ext uri="{FF2B5EF4-FFF2-40B4-BE49-F238E27FC236}">
                  <a16:creationId xmlns:a16="http://schemas.microsoft.com/office/drawing/2014/main" id="{5C82A56F-7D62-4B9D-81C5-B4F71C7F3C44}"/>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3" name="Freeform 434">
              <a:extLst>
                <a:ext uri="{FF2B5EF4-FFF2-40B4-BE49-F238E27FC236}">
                  <a16:creationId xmlns:a16="http://schemas.microsoft.com/office/drawing/2014/main" id="{CE7C8044-BF2E-42EC-9667-B37DECCB0F1E}"/>
                </a:ext>
              </a:extLst>
            </p:cNvPr>
            <p:cNvSpPr>
              <a:spLocks/>
            </p:cNvSpPr>
            <p:nvPr/>
          </p:nvSpPr>
          <p:spPr bwMode="auto">
            <a:xfrm>
              <a:off x="3209392" y="1981468"/>
              <a:ext cx="270638" cy="193083"/>
            </a:xfrm>
            <a:custGeom>
              <a:avLst/>
              <a:gdLst>
                <a:gd name="T0" fmla="*/ 2147483647 w 143"/>
                <a:gd name="T1" fmla="*/ 2147483647 h 102"/>
                <a:gd name="T2" fmla="*/ 2147483647 w 143"/>
                <a:gd name="T3" fmla="*/ 2147483647 h 102"/>
                <a:gd name="T4" fmla="*/ 2147483647 w 143"/>
                <a:gd name="T5" fmla="*/ 2147483647 h 102"/>
                <a:gd name="T6" fmla="*/ 2147483647 w 143"/>
                <a:gd name="T7" fmla="*/ 2147483647 h 102"/>
                <a:gd name="T8" fmla="*/ 2147483647 w 143"/>
                <a:gd name="T9" fmla="*/ 2147483647 h 102"/>
                <a:gd name="T10" fmla="*/ 2147483647 w 143"/>
                <a:gd name="T11" fmla="*/ 0 h 102"/>
                <a:gd name="T12" fmla="*/ 2147483647 w 143"/>
                <a:gd name="T13" fmla="*/ 2147483647 h 102"/>
                <a:gd name="T14" fmla="*/ 2147483647 w 143"/>
                <a:gd name="T15" fmla="*/ 2147483647 h 102"/>
                <a:gd name="T16" fmla="*/ 2147483647 w 143"/>
                <a:gd name="T17" fmla="*/ 2147483647 h 102"/>
                <a:gd name="T18" fmla="*/ 2147483647 w 143"/>
                <a:gd name="T19" fmla="*/ 2147483647 h 102"/>
                <a:gd name="T20" fmla="*/ 0 w 143"/>
                <a:gd name="T21" fmla="*/ 2147483647 h 102"/>
                <a:gd name="T22" fmla="*/ 0 w 143"/>
                <a:gd name="T23" fmla="*/ 2147483647 h 102"/>
                <a:gd name="T24" fmla="*/ 2147483647 w 143"/>
                <a:gd name="T25" fmla="*/ 2147483647 h 102"/>
                <a:gd name="T26" fmla="*/ 2147483647 w 143"/>
                <a:gd name="T27" fmla="*/ 2147483647 h 102"/>
                <a:gd name="T28" fmla="*/ 2147483647 w 143"/>
                <a:gd name="T29" fmla="*/ 2147483647 h 102"/>
                <a:gd name="T30" fmla="*/ 2147483647 w 143"/>
                <a:gd name="T31" fmla="*/ 2147483647 h 102"/>
                <a:gd name="T32" fmla="*/ 2147483647 w 143"/>
                <a:gd name="T33" fmla="*/ 2147483647 h 102"/>
                <a:gd name="T34" fmla="*/ 2147483647 w 143"/>
                <a:gd name="T35" fmla="*/ 2147483647 h 102"/>
                <a:gd name="T36" fmla="*/ 2147483647 w 143"/>
                <a:gd name="T37" fmla="*/ 2147483647 h 102"/>
                <a:gd name="T38" fmla="*/ 2147483647 w 143"/>
                <a:gd name="T39" fmla="*/ 2147483647 h 102"/>
                <a:gd name="T40" fmla="*/ 2147483647 w 143"/>
                <a:gd name="T41" fmla="*/ 2147483647 h 102"/>
                <a:gd name="T42" fmla="*/ 2147483647 w 143"/>
                <a:gd name="T43" fmla="*/ 2147483647 h 102"/>
                <a:gd name="T44" fmla="*/ 2147483647 w 143"/>
                <a:gd name="T45" fmla="*/ 2147483647 h 102"/>
                <a:gd name="T46" fmla="*/ 2147483647 w 143"/>
                <a:gd name="T47" fmla="*/ 2147483647 h 102"/>
                <a:gd name="T48" fmla="*/ 2147483647 w 143"/>
                <a:gd name="T49" fmla="*/ 2147483647 h 102"/>
                <a:gd name="T50" fmla="*/ 2147483647 w 143"/>
                <a:gd name="T51" fmla="*/ 2147483647 h 102"/>
                <a:gd name="T52" fmla="*/ 2147483647 w 143"/>
                <a:gd name="T53" fmla="*/ 2147483647 h 102"/>
                <a:gd name="T54" fmla="*/ 2147483647 w 143"/>
                <a:gd name="T55" fmla="*/ 2147483647 h 102"/>
                <a:gd name="T56" fmla="*/ 2147483647 w 143"/>
                <a:gd name="T57" fmla="*/ 2147483647 h 102"/>
                <a:gd name="T58" fmla="*/ 2147483647 w 143"/>
                <a:gd name="T59" fmla="*/ 2147483647 h 102"/>
                <a:gd name="T60" fmla="*/ 2147483647 w 143"/>
                <a:gd name="T61" fmla="*/ 2147483647 h 102"/>
                <a:gd name="T62" fmla="*/ 2147483647 w 143"/>
                <a:gd name="T63" fmla="*/ 2147483647 h 102"/>
                <a:gd name="T64" fmla="*/ 2147483647 w 143"/>
                <a:gd name="T65" fmla="*/ 2147483647 h 102"/>
                <a:gd name="T66" fmla="*/ 2147483647 w 143"/>
                <a:gd name="T67" fmla="*/ 2147483647 h 102"/>
                <a:gd name="T68" fmla="*/ 2147483647 w 143"/>
                <a:gd name="T69" fmla="*/ 2147483647 h 102"/>
                <a:gd name="T70" fmla="*/ 2147483647 w 143"/>
                <a:gd name="T71" fmla="*/ 2147483647 h 102"/>
                <a:gd name="T72" fmla="*/ 2147483647 w 143"/>
                <a:gd name="T73" fmla="*/ 2147483647 h 102"/>
                <a:gd name="T74" fmla="*/ 2147483647 w 143"/>
                <a:gd name="T75" fmla="*/ 2147483647 h 102"/>
                <a:gd name="T76" fmla="*/ 2147483647 w 143"/>
                <a:gd name="T77" fmla="*/ 2147483647 h 102"/>
                <a:gd name="T78" fmla="*/ 2147483647 w 143"/>
                <a:gd name="T79" fmla="*/ 2147483647 h 102"/>
                <a:gd name="T80" fmla="*/ 2147483647 w 143"/>
                <a:gd name="T81" fmla="*/ 2147483647 h 102"/>
                <a:gd name="T82" fmla="*/ 2147483647 w 143"/>
                <a:gd name="T83" fmla="*/ 2147483647 h 102"/>
                <a:gd name="T84" fmla="*/ 2147483647 w 143"/>
                <a:gd name="T85" fmla="*/ 2147483647 h 102"/>
                <a:gd name="T86" fmla="*/ 2147483647 w 143"/>
                <a:gd name="T87" fmla="*/ 2147483647 h 102"/>
                <a:gd name="T88" fmla="*/ 2147483647 w 143"/>
                <a:gd name="T89" fmla="*/ 2147483647 h 102"/>
                <a:gd name="T90" fmla="*/ 2147483647 w 143"/>
                <a:gd name="T91" fmla="*/ 2147483647 h 102"/>
                <a:gd name="T92" fmla="*/ 2147483647 w 143"/>
                <a:gd name="T93" fmla="*/ 2147483647 h 102"/>
                <a:gd name="T94" fmla="*/ 2147483647 w 143"/>
                <a:gd name="T95" fmla="*/ 2147483647 h 102"/>
                <a:gd name="T96" fmla="*/ 2147483647 w 143"/>
                <a:gd name="T97" fmla="*/ 2147483647 h 102"/>
                <a:gd name="T98" fmla="*/ 2147483647 w 143"/>
                <a:gd name="T99" fmla="*/ 2147483647 h 102"/>
                <a:gd name="T100" fmla="*/ 2147483647 w 143"/>
                <a:gd name="T101" fmla="*/ 2147483647 h 102"/>
                <a:gd name="T102" fmla="*/ 2147483647 w 143"/>
                <a:gd name="T103" fmla="*/ 2147483647 h 102"/>
                <a:gd name="T104" fmla="*/ 2147483647 w 143"/>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2"/>
                <a:gd name="T161" fmla="*/ 143 w 143"/>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2">
                  <a:moveTo>
                    <a:pt x="55" y="22"/>
                  </a:moveTo>
                  <a:lnTo>
                    <a:pt x="52" y="30"/>
                  </a:lnTo>
                  <a:lnTo>
                    <a:pt x="40" y="34"/>
                  </a:lnTo>
                  <a:lnTo>
                    <a:pt x="38" y="22"/>
                  </a:lnTo>
                  <a:lnTo>
                    <a:pt x="25" y="5"/>
                  </a:lnTo>
                  <a:lnTo>
                    <a:pt x="17" y="0"/>
                  </a:lnTo>
                  <a:lnTo>
                    <a:pt x="15" y="10"/>
                  </a:lnTo>
                  <a:lnTo>
                    <a:pt x="18" y="19"/>
                  </a:lnTo>
                  <a:lnTo>
                    <a:pt x="18" y="20"/>
                  </a:lnTo>
                  <a:lnTo>
                    <a:pt x="8" y="20"/>
                  </a:lnTo>
                  <a:lnTo>
                    <a:pt x="0" y="22"/>
                  </a:lnTo>
                  <a:lnTo>
                    <a:pt x="0" y="30"/>
                  </a:lnTo>
                  <a:lnTo>
                    <a:pt x="10" y="35"/>
                  </a:lnTo>
                  <a:lnTo>
                    <a:pt x="28" y="44"/>
                  </a:lnTo>
                  <a:lnTo>
                    <a:pt x="38" y="50"/>
                  </a:lnTo>
                  <a:lnTo>
                    <a:pt x="35" y="54"/>
                  </a:lnTo>
                  <a:lnTo>
                    <a:pt x="27" y="54"/>
                  </a:lnTo>
                  <a:lnTo>
                    <a:pt x="8" y="57"/>
                  </a:lnTo>
                  <a:lnTo>
                    <a:pt x="8" y="59"/>
                  </a:lnTo>
                  <a:lnTo>
                    <a:pt x="22" y="65"/>
                  </a:lnTo>
                  <a:lnTo>
                    <a:pt x="28" y="69"/>
                  </a:lnTo>
                  <a:lnTo>
                    <a:pt x="35" y="70"/>
                  </a:lnTo>
                  <a:lnTo>
                    <a:pt x="30" y="79"/>
                  </a:lnTo>
                  <a:lnTo>
                    <a:pt x="27" y="87"/>
                  </a:lnTo>
                  <a:lnTo>
                    <a:pt x="38" y="97"/>
                  </a:lnTo>
                  <a:lnTo>
                    <a:pt x="57" y="102"/>
                  </a:lnTo>
                  <a:lnTo>
                    <a:pt x="68" y="95"/>
                  </a:lnTo>
                  <a:lnTo>
                    <a:pt x="83" y="90"/>
                  </a:lnTo>
                  <a:lnTo>
                    <a:pt x="102" y="92"/>
                  </a:lnTo>
                  <a:lnTo>
                    <a:pt x="115" y="84"/>
                  </a:lnTo>
                  <a:lnTo>
                    <a:pt x="122" y="77"/>
                  </a:lnTo>
                  <a:lnTo>
                    <a:pt x="132" y="74"/>
                  </a:lnTo>
                  <a:lnTo>
                    <a:pt x="138" y="62"/>
                  </a:lnTo>
                  <a:lnTo>
                    <a:pt x="142" y="52"/>
                  </a:lnTo>
                  <a:lnTo>
                    <a:pt x="143" y="47"/>
                  </a:lnTo>
                  <a:lnTo>
                    <a:pt x="138" y="39"/>
                  </a:lnTo>
                  <a:lnTo>
                    <a:pt x="133" y="35"/>
                  </a:lnTo>
                  <a:lnTo>
                    <a:pt x="123" y="35"/>
                  </a:lnTo>
                  <a:lnTo>
                    <a:pt x="132" y="24"/>
                  </a:lnTo>
                  <a:lnTo>
                    <a:pt x="128" y="15"/>
                  </a:lnTo>
                  <a:lnTo>
                    <a:pt x="120" y="15"/>
                  </a:lnTo>
                  <a:lnTo>
                    <a:pt x="108" y="20"/>
                  </a:lnTo>
                  <a:lnTo>
                    <a:pt x="100" y="17"/>
                  </a:lnTo>
                  <a:lnTo>
                    <a:pt x="93" y="15"/>
                  </a:lnTo>
                  <a:lnTo>
                    <a:pt x="87" y="22"/>
                  </a:lnTo>
                  <a:lnTo>
                    <a:pt x="83" y="29"/>
                  </a:lnTo>
                  <a:lnTo>
                    <a:pt x="77" y="25"/>
                  </a:lnTo>
                  <a:lnTo>
                    <a:pt x="68" y="15"/>
                  </a:lnTo>
                  <a:lnTo>
                    <a:pt x="67" y="20"/>
                  </a:lnTo>
                  <a:lnTo>
                    <a:pt x="63" y="22"/>
                  </a:lnTo>
                  <a:lnTo>
                    <a:pt x="58" y="17"/>
                  </a:lnTo>
                  <a:lnTo>
                    <a:pt x="55" y="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4" name="Freeform 435">
              <a:extLst>
                <a:ext uri="{FF2B5EF4-FFF2-40B4-BE49-F238E27FC236}">
                  <a16:creationId xmlns:a16="http://schemas.microsoft.com/office/drawing/2014/main" id="{1DAAD2C1-3C5C-410F-A6C2-E2DC0B3769F3}"/>
                </a:ext>
              </a:extLst>
            </p:cNvPr>
            <p:cNvSpPr>
              <a:spLocks/>
            </p:cNvSpPr>
            <p:nvPr/>
          </p:nvSpPr>
          <p:spPr bwMode="auto">
            <a:xfrm>
              <a:off x="2550778" y="836217"/>
              <a:ext cx="819482" cy="1332657"/>
            </a:xfrm>
            <a:custGeom>
              <a:avLst/>
              <a:gdLst>
                <a:gd name="T0" fmla="*/ 2147483647 w 433"/>
                <a:gd name="T1" fmla="*/ 2147483647 h 704"/>
                <a:gd name="T2" fmla="*/ 2147483647 w 433"/>
                <a:gd name="T3" fmla="*/ 2147483647 h 704"/>
                <a:gd name="T4" fmla="*/ 2147483647 w 433"/>
                <a:gd name="T5" fmla="*/ 2147483647 h 704"/>
                <a:gd name="T6" fmla="*/ 2147483647 w 433"/>
                <a:gd name="T7" fmla="*/ 2147483647 h 704"/>
                <a:gd name="T8" fmla="*/ 2147483647 w 433"/>
                <a:gd name="T9" fmla="*/ 2147483647 h 704"/>
                <a:gd name="T10" fmla="*/ 2147483647 w 433"/>
                <a:gd name="T11" fmla="*/ 2147483647 h 704"/>
                <a:gd name="T12" fmla="*/ 0 w 433"/>
                <a:gd name="T13" fmla="*/ 2147483647 h 704"/>
                <a:gd name="T14" fmla="*/ 2147483647 w 433"/>
                <a:gd name="T15" fmla="*/ 2147483647 h 704"/>
                <a:gd name="T16" fmla="*/ 2147483647 w 433"/>
                <a:gd name="T17" fmla="*/ 2147483647 h 704"/>
                <a:gd name="T18" fmla="*/ 2147483647 w 433"/>
                <a:gd name="T19" fmla="*/ 2147483647 h 704"/>
                <a:gd name="T20" fmla="*/ 2147483647 w 433"/>
                <a:gd name="T21" fmla="*/ 2147483647 h 704"/>
                <a:gd name="T22" fmla="*/ 2147483647 w 433"/>
                <a:gd name="T23" fmla="*/ 2147483647 h 704"/>
                <a:gd name="T24" fmla="*/ 2147483647 w 433"/>
                <a:gd name="T25" fmla="*/ 2147483647 h 704"/>
                <a:gd name="T26" fmla="*/ 2147483647 w 433"/>
                <a:gd name="T27" fmla="*/ 2147483647 h 704"/>
                <a:gd name="T28" fmla="*/ 2147483647 w 433"/>
                <a:gd name="T29" fmla="*/ 2147483647 h 704"/>
                <a:gd name="T30" fmla="*/ 2147483647 w 433"/>
                <a:gd name="T31" fmla="*/ 2147483647 h 704"/>
                <a:gd name="T32" fmla="*/ 2147483647 w 433"/>
                <a:gd name="T33" fmla="*/ 2147483647 h 704"/>
                <a:gd name="T34" fmla="*/ 2147483647 w 433"/>
                <a:gd name="T35" fmla="*/ 2147483647 h 704"/>
                <a:gd name="T36" fmla="*/ 2147483647 w 433"/>
                <a:gd name="T37" fmla="*/ 2147483647 h 704"/>
                <a:gd name="T38" fmla="*/ 2147483647 w 433"/>
                <a:gd name="T39" fmla="*/ 2147483647 h 704"/>
                <a:gd name="T40" fmla="*/ 2147483647 w 433"/>
                <a:gd name="T41" fmla="*/ 2147483647 h 704"/>
                <a:gd name="T42" fmla="*/ 2147483647 w 433"/>
                <a:gd name="T43" fmla="*/ 2147483647 h 704"/>
                <a:gd name="T44" fmla="*/ 2147483647 w 433"/>
                <a:gd name="T45" fmla="*/ 2147483647 h 704"/>
                <a:gd name="T46" fmla="*/ 2147483647 w 433"/>
                <a:gd name="T47" fmla="*/ 2147483647 h 704"/>
                <a:gd name="T48" fmla="*/ 2147483647 w 433"/>
                <a:gd name="T49" fmla="*/ 2147483647 h 704"/>
                <a:gd name="T50" fmla="*/ 2147483647 w 433"/>
                <a:gd name="T51" fmla="*/ 2147483647 h 704"/>
                <a:gd name="T52" fmla="*/ 2147483647 w 433"/>
                <a:gd name="T53" fmla="*/ 2147483647 h 704"/>
                <a:gd name="T54" fmla="*/ 2147483647 w 433"/>
                <a:gd name="T55" fmla="*/ 2147483647 h 704"/>
                <a:gd name="T56" fmla="*/ 2147483647 w 433"/>
                <a:gd name="T57" fmla="*/ 2147483647 h 704"/>
                <a:gd name="T58" fmla="*/ 2147483647 w 433"/>
                <a:gd name="T59" fmla="*/ 2147483647 h 704"/>
                <a:gd name="T60" fmla="*/ 2147483647 w 433"/>
                <a:gd name="T61" fmla="*/ 2147483647 h 704"/>
                <a:gd name="T62" fmla="*/ 2147483647 w 433"/>
                <a:gd name="T63" fmla="*/ 2147483647 h 704"/>
                <a:gd name="T64" fmla="*/ 2147483647 w 433"/>
                <a:gd name="T65" fmla="*/ 2147483647 h 704"/>
                <a:gd name="T66" fmla="*/ 2147483647 w 433"/>
                <a:gd name="T67" fmla="*/ 2147483647 h 704"/>
                <a:gd name="T68" fmla="*/ 2147483647 w 433"/>
                <a:gd name="T69" fmla="*/ 2147483647 h 704"/>
                <a:gd name="T70" fmla="*/ 2147483647 w 433"/>
                <a:gd name="T71" fmla="*/ 2147483647 h 704"/>
                <a:gd name="T72" fmla="*/ 2147483647 w 433"/>
                <a:gd name="T73" fmla="*/ 2147483647 h 704"/>
                <a:gd name="T74" fmla="*/ 2147483647 w 433"/>
                <a:gd name="T75" fmla="*/ 2147483647 h 704"/>
                <a:gd name="T76" fmla="*/ 2147483647 w 433"/>
                <a:gd name="T77" fmla="*/ 2147483647 h 704"/>
                <a:gd name="T78" fmla="*/ 2147483647 w 433"/>
                <a:gd name="T79" fmla="*/ 2147483647 h 704"/>
                <a:gd name="T80" fmla="*/ 2147483647 w 433"/>
                <a:gd name="T81" fmla="*/ 2147483647 h 704"/>
                <a:gd name="T82" fmla="*/ 2147483647 w 433"/>
                <a:gd name="T83" fmla="*/ 2147483647 h 704"/>
                <a:gd name="T84" fmla="*/ 2147483647 w 433"/>
                <a:gd name="T85" fmla="*/ 2147483647 h 704"/>
                <a:gd name="T86" fmla="*/ 2147483647 w 433"/>
                <a:gd name="T87" fmla="*/ 2147483647 h 704"/>
                <a:gd name="T88" fmla="*/ 2147483647 w 433"/>
                <a:gd name="T89" fmla="*/ 2147483647 h 704"/>
                <a:gd name="T90" fmla="*/ 2147483647 w 433"/>
                <a:gd name="T91" fmla="*/ 2147483647 h 704"/>
                <a:gd name="T92" fmla="*/ 2147483647 w 433"/>
                <a:gd name="T93" fmla="*/ 2147483647 h 704"/>
                <a:gd name="T94" fmla="*/ 2147483647 w 433"/>
                <a:gd name="T95" fmla="*/ 2147483647 h 704"/>
                <a:gd name="T96" fmla="*/ 2147483647 w 433"/>
                <a:gd name="T97" fmla="*/ 2147483647 h 704"/>
                <a:gd name="T98" fmla="*/ 2147483647 w 433"/>
                <a:gd name="T99" fmla="*/ 2147483647 h 704"/>
                <a:gd name="T100" fmla="*/ 2147483647 w 433"/>
                <a:gd name="T101" fmla="*/ 2147483647 h 704"/>
                <a:gd name="T102" fmla="*/ 2147483647 w 433"/>
                <a:gd name="T103" fmla="*/ 2147483647 h 704"/>
                <a:gd name="T104" fmla="*/ 2147483647 w 433"/>
                <a:gd name="T105" fmla="*/ 2147483647 h 704"/>
                <a:gd name="T106" fmla="*/ 2147483647 w 433"/>
                <a:gd name="T107" fmla="*/ 0 h 704"/>
                <a:gd name="T108" fmla="*/ 2147483647 w 433"/>
                <a:gd name="T109" fmla="*/ 2147483647 h 704"/>
                <a:gd name="T110" fmla="*/ 2147483647 w 433"/>
                <a:gd name="T111" fmla="*/ 2147483647 h 704"/>
                <a:gd name="T112" fmla="*/ 2147483647 w 433"/>
                <a:gd name="T113" fmla="*/ 2147483647 h 704"/>
                <a:gd name="T114" fmla="*/ 2147483647 w 433"/>
                <a:gd name="T115" fmla="*/ 2147483647 h 704"/>
                <a:gd name="T116" fmla="*/ 2147483647 w 433"/>
                <a:gd name="T117" fmla="*/ 2147483647 h 704"/>
                <a:gd name="T118" fmla="*/ 2147483647 w 433"/>
                <a:gd name="T119" fmla="*/ 2147483647 h 704"/>
                <a:gd name="T120" fmla="*/ 2147483647 w 433"/>
                <a:gd name="T121" fmla="*/ 2147483647 h 7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3"/>
                <a:gd name="T184" fmla="*/ 0 h 704"/>
                <a:gd name="T185" fmla="*/ 433 w 433"/>
                <a:gd name="T186" fmla="*/ 704 h 7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3" h="704">
                  <a:moveTo>
                    <a:pt x="193" y="73"/>
                  </a:moveTo>
                  <a:lnTo>
                    <a:pt x="152" y="60"/>
                  </a:lnTo>
                  <a:lnTo>
                    <a:pt x="130" y="81"/>
                  </a:lnTo>
                  <a:lnTo>
                    <a:pt x="115" y="90"/>
                  </a:lnTo>
                  <a:lnTo>
                    <a:pt x="98" y="98"/>
                  </a:lnTo>
                  <a:lnTo>
                    <a:pt x="82" y="115"/>
                  </a:lnTo>
                  <a:lnTo>
                    <a:pt x="87" y="141"/>
                  </a:lnTo>
                  <a:lnTo>
                    <a:pt x="60" y="148"/>
                  </a:lnTo>
                  <a:lnTo>
                    <a:pt x="50" y="163"/>
                  </a:lnTo>
                  <a:lnTo>
                    <a:pt x="65" y="190"/>
                  </a:lnTo>
                  <a:lnTo>
                    <a:pt x="62" y="201"/>
                  </a:lnTo>
                  <a:lnTo>
                    <a:pt x="33" y="215"/>
                  </a:lnTo>
                  <a:lnTo>
                    <a:pt x="0" y="236"/>
                  </a:lnTo>
                  <a:lnTo>
                    <a:pt x="0" y="253"/>
                  </a:lnTo>
                  <a:lnTo>
                    <a:pt x="30" y="271"/>
                  </a:lnTo>
                  <a:lnTo>
                    <a:pt x="33" y="278"/>
                  </a:lnTo>
                  <a:lnTo>
                    <a:pt x="12" y="291"/>
                  </a:lnTo>
                  <a:lnTo>
                    <a:pt x="8" y="304"/>
                  </a:lnTo>
                  <a:lnTo>
                    <a:pt x="22" y="321"/>
                  </a:lnTo>
                  <a:lnTo>
                    <a:pt x="60" y="309"/>
                  </a:lnTo>
                  <a:lnTo>
                    <a:pt x="73" y="313"/>
                  </a:lnTo>
                  <a:lnTo>
                    <a:pt x="98" y="326"/>
                  </a:lnTo>
                  <a:lnTo>
                    <a:pt x="102" y="343"/>
                  </a:lnTo>
                  <a:lnTo>
                    <a:pt x="128" y="373"/>
                  </a:lnTo>
                  <a:lnTo>
                    <a:pt x="133" y="394"/>
                  </a:lnTo>
                  <a:lnTo>
                    <a:pt x="137" y="413"/>
                  </a:lnTo>
                  <a:lnTo>
                    <a:pt x="137" y="437"/>
                  </a:lnTo>
                  <a:lnTo>
                    <a:pt x="158" y="451"/>
                  </a:lnTo>
                  <a:lnTo>
                    <a:pt x="147" y="471"/>
                  </a:lnTo>
                  <a:lnTo>
                    <a:pt x="130" y="477"/>
                  </a:lnTo>
                  <a:lnTo>
                    <a:pt x="125" y="497"/>
                  </a:lnTo>
                  <a:lnTo>
                    <a:pt x="125" y="516"/>
                  </a:lnTo>
                  <a:lnTo>
                    <a:pt x="112" y="531"/>
                  </a:lnTo>
                  <a:lnTo>
                    <a:pt x="120" y="549"/>
                  </a:lnTo>
                  <a:lnTo>
                    <a:pt x="130" y="562"/>
                  </a:lnTo>
                  <a:lnTo>
                    <a:pt x="122" y="587"/>
                  </a:lnTo>
                  <a:lnTo>
                    <a:pt x="122" y="614"/>
                  </a:lnTo>
                  <a:lnTo>
                    <a:pt x="137" y="639"/>
                  </a:lnTo>
                  <a:lnTo>
                    <a:pt x="150" y="652"/>
                  </a:lnTo>
                  <a:lnTo>
                    <a:pt x="142" y="675"/>
                  </a:lnTo>
                  <a:lnTo>
                    <a:pt x="155" y="690"/>
                  </a:lnTo>
                  <a:lnTo>
                    <a:pt x="177" y="695"/>
                  </a:lnTo>
                  <a:lnTo>
                    <a:pt x="182" y="700"/>
                  </a:lnTo>
                  <a:lnTo>
                    <a:pt x="197" y="704"/>
                  </a:lnTo>
                  <a:lnTo>
                    <a:pt x="212" y="690"/>
                  </a:lnTo>
                  <a:lnTo>
                    <a:pt x="227" y="665"/>
                  </a:lnTo>
                  <a:lnTo>
                    <a:pt x="227" y="630"/>
                  </a:lnTo>
                  <a:lnTo>
                    <a:pt x="247" y="597"/>
                  </a:lnTo>
                  <a:lnTo>
                    <a:pt x="253" y="562"/>
                  </a:lnTo>
                  <a:lnTo>
                    <a:pt x="271" y="544"/>
                  </a:lnTo>
                  <a:lnTo>
                    <a:pt x="300" y="532"/>
                  </a:lnTo>
                  <a:lnTo>
                    <a:pt x="323" y="522"/>
                  </a:lnTo>
                  <a:lnTo>
                    <a:pt x="331" y="506"/>
                  </a:lnTo>
                  <a:lnTo>
                    <a:pt x="340" y="486"/>
                  </a:lnTo>
                  <a:lnTo>
                    <a:pt x="361" y="464"/>
                  </a:lnTo>
                  <a:lnTo>
                    <a:pt x="386" y="447"/>
                  </a:lnTo>
                  <a:lnTo>
                    <a:pt x="390" y="446"/>
                  </a:lnTo>
                  <a:lnTo>
                    <a:pt x="396" y="437"/>
                  </a:lnTo>
                  <a:lnTo>
                    <a:pt x="420" y="413"/>
                  </a:lnTo>
                  <a:lnTo>
                    <a:pt x="416" y="408"/>
                  </a:lnTo>
                  <a:lnTo>
                    <a:pt x="391" y="408"/>
                  </a:lnTo>
                  <a:lnTo>
                    <a:pt x="390" y="403"/>
                  </a:lnTo>
                  <a:lnTo>
                    <a:pt x="386" y="389"/>
                  </a:lnTo>
                  <a:lnTo>
                    <a:pt x="381" y="373"/>
                  </a:lnTo>
                  <a:lnTo>
                    <a:pt x="391" y="368"/>
                  </a:lnTo>
                  <a:lnTo>
                    <a:pt x="411" y="378"/>
                  </a:lnTo>
                  <a:lnTo>
                    <a:pt x="430" y="379"/>
                  </a:lnTo>
                  <a:lnTo>
                    <a:pt x="433" y="373"/>
                  </a:lnTo>
                  <a:lnTo>
                    <a:pt x="425" y="356"/>
                  </a:lnTo>
                  <a:lnTo>
                    <a:pt x="405" y="349"/>
                  </a:lnTo>
                  <a:lnTo>
                    <a:pt x="391" y="331"/>
                  </a:lnTo>
                  <a:lnTo>
                    <a:pt x="391" y="324"/>
                  </a:lnTo>
                  <a:lnTo>
                    <a:pt x="413" y="309"/>
                  </a:lnTo>
                  <a:lnTo>
                    <a:pt x="400" y="299"/>
                  </a:lnTo>
                  <a:lnTo>
                    <a:pt x="408" y="288"/>
                  </a:lnTo>
                  <a:lnTo>
                    <a:pt x="413" y="274"/>
                  </a:lnTo>
                  <a:lnTo>
                    <a:pt x="411" y="241"/>
                  </a:lnTo>
                  <a:lnTo>
                    <a:pt x="396" y="218"/>
                  </a:lnTo>
                  <a:lnTo>
                    <a:pt x="378" y="205"/>
                  </a:lnTo>
                  <a:lnTo>
                    <a:pt x="386" y="185"/>
                  </a:lnTo>
                  <a:lnTo>
                    <a:pt x="381" y="175"/>
                  </a:lnTo>
                  <a:lnTo>
                    <a:pt x="376" y="163"/>
                  </a:lnTo>
                  <a:lnTo>
                    <a:pt x="383" y="150"/>
                  </a:lnTo>
                  <a:lnTo>
                    <a:pt x="400" y="136"/>
                  </a:lnTo>
                  <a:lnTo>
                    <a:pt x="408" y="123"/>
                  </a:lnTo>
                  <a:lnTo>
                    <a:pt x="403" y="111"/>
                  </a:lnTo>
                  <a:lnTo>
                    <a:pt x="396" y="93"/>
                  </a:lnTo>
                  <a:lnTo>
                    <a:pt x="391" y="93"/>
                  </a:lnTo>
                  <a:lnTo>
                    <a:pt x="366" y="103"/>
                  </a:lnTo>
                  <a:lnTo>
                    <a:pt x="336" y="111"/>
                  </a:lnTo>
                  <a:lnTo>
                    <a:pt x="323" y="115"/>
                  </a:lnTo>
                  <a:lnTo>
                    <a:pt x="323" y="108"/>
                  </a:lnTo>
                  <a:lnTo>
                    <a:pt x="336" y="95"/>
                  </a:lnTo>
                  <a:lnTo>
                    <a:pt x="348" y="85"/>
                  </a:lnTo>
                  <a:lnTo>
                    <a:pt x="340" y="81"/>
                  </a:lnTo>
                  <a:lnTo>
                    <a:pt x="321" y="88"/>
                  </a:lnTo>
                  <a:lnTo>
                    <a:pt x="305" y="90"/>
                  </a:lnTo>
                  <a:lnTo>
                    <a:pt x="305" y="81"/>
                  </a:lnTo>
                  <a:lnTo>
                    <a:pt x="311" y="68"/>
                  </a:lnTo>
                  <a:lnTo>
                    <a:pt x="296" y="65"/>
                  </a:lnTo>
                  <a:lnTo>
                    <a:pt x="293" y="65"/>
                  </a:lnTo>
                  <a:lnTo>
                    <a:pt x="318" y="55"/>
                  </a:lnTo>
                  <a:lnTo>
                    <a:pt x="353" y="50"/>
                  </a:lnTo>
                  <a:lnTo>
                    <a:pt x="373" y="35"/>
                  </a:lnTo>
                  <a:lnTo>
                    <a:pt x="370" y="28"/>
                  </a:lnTo>
                  <a:lnTo>
                    <a:pt x="351" y="20"/>
                  </a:lnTo>
                  <a:lnTo>
                    <a:pt x="315" y="0"/>
                  </a:lnTo>
                  <a:lnTo>
                    <a:pt x="296" y="0"/>
                  </a:lnTo>
                  <a:lnTo>
                    <a:pt x="270" y="0"/>
                  </a:lnTo>
                  <a:lnTo>
                    <a:pt x="257" y="5"/>
                  </a:lnTo>
                  <a:lnTo>
                    <a:pt x="253" y="22"/>
                  </a:lnTo>
                  <a:lnTo>
                    <a:pt x="253" y="30"/>
                  </a:lnTo>
                  <a:lnTo>
                    <a:pt x="227" y="30"/>
                  </a:lnTo>
                  <a:lnTo>
                    <a:pt x="220" y="30"/>
                  </a:lnTo>
                  <a:lnTo>
                    <a:pt x="212" y="38"/>
                  </a:lnTo>
                  <a:lnTo>
                    <a:pt x="210" y="55"/>
                  </a:lnTo>
                  <a:lnTo>
                    <a:pt x="202" y="60"/>
                  </a:lnTo>
                  <a:lnTo>
                    <a:pt x="190" y="50"/>
                  </a:lnTo>
                  <a:lnTo>
                    <a:pt x="190" y="58"/>
                  </a:lnTo>
                  <a:lnTo>
                    <a:pt x="197" y="65"/>
                  </a:lnTo>
                  <a:lnTo>
                    <a:pt x="193"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5" name="Freeform 436">
              <a:extLst>
                <a:ext uri="{FF2B5EF4-FFF2-40B4-BE49-F238E27FC236}">
                  <a16:creationId xmlns:a16="http://schemas.microsoft.com/office/drawing/2014/main" id="{06B4116C-23D5-4CFE-8715-642DE59CE503}"/>
                </a:ext>
              </a:extLst>
            </p:cNvPr>
            <p:cNvSpPr>
              <a:spLocks/>
            </p:cNvSpPr>
            <p:nvPr/>
          </p:nvSpPr>
          <p:spPr bwMode="auto">
            <a:xfrm>
              <a:off x="2157124" y="732101"/>
              <a:ext cx="677539" cy="598181"/>
            </a:xfrm>
            <a:custGeom>
              <a:avLst/>
              <a:gdLst>
                <a:gd name="T0" fmla="*/ 2147483647 w 358"/>
                <a:gd name="T1" fmla="*/ 2147483647 h 316"/>
                <a:gd name="T2" fmla="*/ 2147483647 w 358"/>
                <a:gd name="T3" fmla="*/ 2147483647 h 316"/>
                <a:gd name="T4" fmla="*/ 2147483647 w 358"/>
                <a:gd name="T5" fmla="*/ 2147483647 h 316"/>
                <a:gd name="T6" fmla="*/ 2147483647 w 358"/>
                <a:gd name="T7" fmla="*/ 2147483647 h 316"/>
                <a:gd name="T8" fmla="*/ 2147483647 w 358"/>
                <a:gd name="T9" fmla="*/ 2147483647 h 316"/>
                <a:gd name="T10" fmla="*/ 2147483647 w 358"/>
                <a:gd name="T11" fmla="*/ 2147483647 h 316"/>
                <a:gd name="T12" fmla="*/ 2147483647 w 358"/>
                <a:gd name="T13" fmla="*/ 2147483647 h 316"/>
                <a:gd name="T14" fmla="*/ 2147483647 w 358"/>
                <a:gd name="T15" fmla="*/ 2147483647 h 316"/>
                <a:gd name="T16" fmla="*/ 2147483647 w 358"/>
                <a:gd name="T17" fmla="*/ 2147483647 h 316"/>
                <a:gd name="T18" fmla="*/ 2147483647 w 358"/>
                <a:gd name="T19" fmla="*/ 2147483647 h 316"/>
                <a:gd name="T20" fmla="*/ 2147483647 w 358"/>
                <a:gd name="T21" fmla="*/ 2147483647 h 316"/>
                <a:gd name="T22" fmla="*/ 2147483647 w 358"/>
                <a:gd name="T23" fmla="*/ 2147483647 h 316"/>
                <a:gd name="T24" fmla="*/ 2147483647 w 358"/>
                <a:gd name="T25" fmla="*/ 2147483647 h 316"/>
                <a:gd name="T26" fmla="*/ 2147483647 w 358"/>
                <a:gd name="T27" fmla="*/ 2147483647 h 316"/>
                <a:gd name="T28" fmla="*/ 2147483647 w 358"/>
                <a:gd name="T29" fmla="*/ 2147483647 h 316"/>
                <a:gd name="T30" fmla="*/ 2147483647 w 358"/>
                <a:gd name="T31" fmla="*/ 2147483647 h 316"/>
                <a:gd name="T32" fmla="*/ 2147483647 w 358"/>
                <a:gd name="T33" fmla="*/ 2147483647 h 316"/>
                <a:gd name="T34" fmla="*/ 2147483647 w 358"/>
                <a:gd name="T35" fmla="*/ 2147483647 h 316"/>
                <a:gd name="T36" fmla="*/ 2147483647 w 358"/>
                <a:gd name="T37" fmla="*/ 0 h 316"/>
                <a:gd name="T38" fmla="*/ 2147483647 w 358"/>
                <a:gd name="T39" fmla="*/ 2147483647 h 316"/>
                <a:gd name="T40" fmla="*/ 2147483647 w 358"/>
                <a:gd name="T41" fmla="*/ 2147483647 h 316"/>
                <a:gd name="T42" fmla="*/ 2147483647 w 358"/>
                <a:gd name="T43" fmla="*/ 2147483647 h 316"/>
                <a:gd name="T44" fmla="*/ 2147483647 w 358"/>
                <a:gd name="T45" fmla="*/ 2147483647 h 316"/>
                <a:gd name="T46" fmla="*/ 2147483647 w 358"/>
                <a:gd name="T47" fmla="*/ 2147483647 h 316"/>
                <a:gd name="T48" fmla="*/ 2147483647 w 358"/>
                <a:gd name="T49" fmla="*/ 2147483647 h 316"/>
                <a:gd name="T50" fmla="*/ 2147483647 w 358"/>
                <a:gd name="T51" fmla="*/ 2147483647 h 316"/>
                <a:gd name="T52" fmla="*/ 2147483647 w 358"/>
                <a:gd name="T53" fmla="*/ 2147483647 h 316"/>
                <a:gd name="T54" fmla="*/ 2147483647 w 358"/>
                <a:gd name="T55" fmla="*/ 2147483647 h 316"/>
                <a:gd name="T56" fmla="*/ 2147483647 w 358"/>
                <a:gd name="T57" fmla="*/ 2147483647 h 316"/>
                <a:gd name="T58" fmla="*/ 2147483647 w 358"/>
                <a:gd name="T59" fmla="*/ 2147483647 h 316"/>
                <a:gd name="T60" fmla="*/ 2147483647 w 358"/>
                <a:gd name="T61" fmla="*/ 2147483647 h 316"/>
                <a:gd name="T62" fmla="*/ 2147483647 w 358"/>
                <a:gd name="T63" fmla="*/ 2147483647 h 316"/>
                <a:gd name="T64" fmla="*/ 2147483647 w 358"/>
                <a:gd name="T65" fmla="*/ 2147483647 h 316"/>
                <a:gd name="T66" fmla="*/ 2147483647 w 358"/>
                <a:gd name="T67" fmla="*/ 2147483647 h 316"/>
                <a:gd name="T68" fmla="*/ 2147483647 w 358"/>
                <a:gd name="T69" fmla="*/ 2147483647 h 316"/>
                <a:gd name="T70" fmla="*/ 2147483647 w 358"/>
                <a:gd name="T71" fmla="*/ 2147483647 h 316"/>
                <a:gd name="T72" fmla="*/ 2147483647 w 358"/>
                <a:gd name="T73" fmla="*/ 2147483647 h 316"/>
                <a:gd name="T74" fmla="*/ 2147483647 w 358"/>
                <a:gd name="T75" fmla="*/ 2147483647 h 316"/>
                <a:gd name="T76" fmla="*/ 2147483647 w 358"/>
                <a:gd name="T77" fmla="*/ 2147483647 h 316"/>
                <a:gd name="T78" fmla="*/ 2147483647 w 358"/>
                <a:gd name="T79" fmla="*/ 2147483647 h 316"/>
                <a:gd name="T80" fmla="*/ 0 w 358"/>
                <a:gd name="T81" fmla="*/ 2147483647 h 316"/>
                <a:gd name="T82" fmla="*/ 2147483647 w 358"/>
                <a:gd name="T83" fmla="*/ 2147483647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8"/>
                <a:gd name="T127" fmla="*/ 0 h 316"/>
                <a:gd name="T128" fmla="*/ 358 w 35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8" h="316">
                  <a:moveTo>
                    <a:pt x="10" y="273"/>
                  </a:moveTo>
                  <a:lnTo>
                    <a:pt x="20" y="283"/>
                  </a:lnTo>
                  <a:lnTo>
                    <a:pt x="31" y="283"/>
                  </a:lnTo>
                  <a:lnTo>
                    <a:pt x="45" y="291"/>
                  </a:lnTo>
                  <a:lnTo>
                    <a:pt x="45" y="311"/>
                  </a:lnTo>
                  <a:lnTo>
                    <a:pt x="66" y="313"/>
                  </a:lnTo>
                  <a:lnTo>
                    <a:pt x="91" y="311"/>
                  </a:lnTo>
                  <a:lnTo>
                    <a:pt x="108" y="316"/>
                  </a:lnTo>
                  <a:lnTo>
                    <a:pt x="126" y="311"/>
                  </a:lnTo>
                  <a:lnTo>
                    <a:pt x="140" y="299"/>
                  </a:lnTo>
                  <a:lnTo>
                    <a:pt x="115" y="270"/>
                  </a:lnTo>
                  <a:lnTo>
                    <a:pt x="115" y="261"/>
                  </a:lnTo>
                  <a:lnTo>
                    <a:pt x="145" y="283"/>
                  </a:lnTo>
                  <a:lnTo>
                    <a:pt x="156" y="275"/>
                  </a:lnTo>
                  <a:lnTo>
                    <a:pt x="173" y="256"/>
                  </a:lnTo>
                  <a:lnTo>
                    <a:pt x="203" y="245"/>
                  </a:lnTo>
                  <a:lnTo>
                    <a:pt x="215" y="238"/>
                  </a:lnTo>
                  <a:lnTo>
                    <a:pt x="200" y="215"/>
                  </a:lnTo>
                  <a:lnTo>
                    <a:pt x="198" y="196"/>
                  </a:lnTo>
                  <a:lnTo>
                    <a:pt x="211" y="188"/>
                  </a:lnTo>
                  <a:lnTo>
                    <a:pt x="205" y="175"/>
                  </a:lnTo>
                  <a:lnTo>
                    <a:pt x="221" y="173"/>
                  </a:lnTo>
                  <a:lnTo>
                    <a:pt x="238" y="158"/>
                  </a:lnTo>
                  <a:lnTo>
                    <a:pt x="276" y="140"/>
                  </a:lnTo>
                  <a:lnTo>
                    <a:pt x="306" y="113"/>
                  </a:lnTo>
                  <a:lnTo>
                    <a:pt x="328" y="98"/>
                  </a:lnTo>
                  <a:lnTo>
                    <a:pt x="350" y="88"/>
                  </a:lnTo>
                  <a:lnTo>
                    <a:pt x="333" y="80"/>
                  </a:lnTo>
                  <a:lnTo>
                    <a:pt x="328" y="67"/>
                  </a:lnTo>
                  <a:lnTo>
                    <a:pt x="345" y="68"/>
                  </a:lnTo>
                  <a:lnTo>
                    <a:pt x="358" y="58"/>
                  </a:lnTo>
                  <a:lnTo>
                    <a:pt x="341" y="38"/>
                  </a:lnTo>
                  <a:lnTo>
                    <a:pt x="325" y="23"/>
                  </a:lnTo>
                  <a:lnTo>
                    <a:pt x="300" y="20"/>
                  </a:lnTo>
                  <a:lnTo>
                    <a:pt x="290" y="25"/>
                  </a:lnTo>
                  <a:lnTo>
                    <a:pt x="265" y="7"/>
                  </a:lnTo>
                  <a:lnTo>
                    <a:pt x="251" y="0"/>
                  </a:lnTo>
                  <a:lnTo>
                    <a:pt x="230" y="0"/>
                  </a:lnTo>
                  <a:lnTo>
                    <a:pt x="211" y="15"/>
                  </a:lnTo>
                  <a:lnTo>
                    <a:pt x="200" y="30"/>
                  </a:lnTo>
                  <a:lnTo>
                    <a:pt x="190" y="15"/>
                  </a:lnTo>
                  <a:lnTo>
                    <a:pt x="183" y="12"/>
                  </a:lnTo>
                  <a:lnTo>
                    <a:pt x="170" y="12"/>
                  </a:lnTo>
                  <a:lnTo>
                    <a:pt x="160" y="25"/>
                  </a:lnTo>
                  <a:lnTo>
                    <a:pt x="160" y="33"/>
                  </a:lnTo>
                  <a:lnTo>
                    <a:pt x="165" y="42"/>
                  </a:lnTo>
                  <a:lnTo>
                    <a:pt x="145" y="43"/>
                  </a:lnTo>
                  <a:lnTo>
                    <a:pt x="140" y="67"/>
                  </a:lnTo>
                  <a:lnTo>
                    <a:pt x="140" y="77"/>
                  </a:lnTo>
                  <a:lnTo>
                    <a:pt x="148" y="88"/>
                  </a:lnTo>
                  <a:lnTo>
                    <a:pt x="178" y="93"/>
                  </a:lnTo>
                  <a:lnTo>
                    <a:pt x="181" y="106"/>
                  </a:lnTo>
                  <a:lnTo>
                    <a:pt x="200" y="110"/>
                  </a:lnTo>
                  <a:lnTo>
                    <a:pt x="190" y="113"/>
                  </a:lnTo>
                  <a:lnTo>
                    <a:pt x="168" y="113"/>
                  </a:lnTo>
                  <a:lnTo>
                    <a:pt x="151" y="118"/>
                  </a:lnTo>
                  <a:lnTo>
                    <a:pt x="140" y="133"/>
                  </a:lnTo>
                  <a:lnTo>
                    <a:pt x="143" y="156"/>
                  </a:lnTo>
                  <a:lnTo>
                    <a:pt x="145" y="158"/>
                  </a:lnTo>
                  <a:lnTo>
                    <a:pt x="130" y="145"/>
                  </a:lnTo>
                  <a:lnTo>
                    <a:pt x="118" y="136"/>
                  </a:lnTo>
                  <a:lnTo>
                    <a:pt x="110" y="148"/>
                  </a:lnTo>
                  <a:lnTo>
                    <a:pt x="95" y="161"/>
                  </a:lnTo>
                  <a:lnTo>
                    <a:pt x="96" y="178"/>
                  </a:lnTo>
                  <a:lnTo>
                    <a:pt x="105" y="191"/>
                  </a:lnTo>
                  <a:lnTo>
                    <a:pt x="100" y="200"/>
                  </a:lnTo>
                  <a:lnTo>
                    <a:pt x="108" y="210"/>
                  </a:lnTo>
                  <a:lnTo>
                    <a:pt x="100" y="215"/>
                  </a:lnTo>
                  <a:lnTo>
                    <a:pt x="80" y="215"/>
                  </a:lnTo>
                  <a:lnTo>
                    <a:pt x="61" y="218"/>
                  </a:lnTo>
                  <a:lnTo>
                    <a:pt x="48" y="221"/>
                  </a:lnTo>
                  <a:lnTo>
                    <a:pt x="45" y="235"/>
                  </a:lnTo>
                  <a:lnTo>
                    <a:pt x="65" y="235"/>
                  </a:lnTo>
                  <a:lnTo>
                    <a:pt x="65" y="243"/>
                  </a:lnTo>
                  <a:lnTo>
                    <a:pt x="48" y="243"/>
                  </a:lnTo>
                  <a:lnTo>
                    <a:pt x="31" y="243"/>
                  </a:lnTo>
                  <a:lnTo>
                    <a:pt x="26" y="248"/>
                  </a:lnTo>
                  <a:lnTo>
                    <a:pt x="15" y="230"/>
                  </a:lnTo>
                  <a:lnTo>
                    <a:pt x="8" y="238"/>
                  </a:lnTo>
                  <a:lnTo>
                    <a:pt x="8" y="250"/>
                  </a:lnTo>
                  <a:lnTo>
                    <a:pt x="10" y="256"/>
                  </a:lnTo>
                  <a:lnTo>
                    <a:pt x="0" y="261"/>
                  </a:lnTo>
                  <a:lnTo>
                    <a:pt x="1" y="270"/>
                  </a:lnTo>
                  <a:lnTo>
                    <a:pt x="10" y="2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6" name="Freeform 437">
              <a:extLst>
                <a:ext uri="{FF2B5EF4-FFF2-40B4-BE49-F238E27FC236}">
                  <a16:creationId xmlns:a16="http://schemas.microsoft.com/office/drawing/2014/main" id="{834429F8-C7CB-46D2-BA15-37853DB34B09}"/>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7" name="Freeform 438">
              <a:extLst>
                <a:ext uri="{FF2B5EF4-FFF2-40B4-BE49-F238E27FC236}">
                  <a16:creationId xmlns:a16="http://schemas.microsoft.com/office/drawing/2014/main" id="{3CB65CFC-2BFF-4D8B-BED1-8F25432B8160}"/>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8" name="Freeform 439">
              <a:extLst>
                <a:ext uri="{FF2B5EF4-FFF2-40B4-BE49-F238E27FC236}">
                  <a16:creationId xmlns:a16="http://schemas.microsoft.com/office/drawing/2014/main" id="{AB2AFBF3-74A4-4AC3-9570-3B5DA8591BBC}"/>
                </a:ext>
              </a:extLst>
            </p:cNvPr>
            <p:cNvSpPr>
              <a:spLocks/>
            </p:cNvSpPr>
            <p:nvPr/>
          </p:nvSpPr>
          <p:spPr bwMode="auto">
            <a:xfrm>
              <a:off x="2119275" y="893005"/>
              <a:ext cx="37851" cy="47325"/>
            </a:xfrm>
            <a:custGeom>
              <a:avLst/>
              <a:gdLst>
                <a:gd name="T0" fmla="*/ 2147483647 w 20"/>
                <a:gd name="T1" fmla="*/ 2147483647 h 25"/>
                <a:gd name="T2" fmla="*/ 2147483647 w 20"/>
                <a:gd name="T3" fmla="*/ 0 h 25"/>
                <a:gd name="T4" fmla="*/ 0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5"/>
                <a:gd name="T26" fmla="*/ 20 w 2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5">
                  <a:moveTo>
                    <a:pt x="13" y="3"/>
                  </a:moveTo>
                  <a:lnTo>
                    <a:pt x="3" y="0"/>
                  </a:lnTo>
                  <a:lnTo>
                    <a:pt x="0" y="20"/>
                  </a:lnTo>
                  <a:lnTo>
                    <a:pt x="5" y="25"/>
                  </a:lnTo>
                  <a:lnTo>
                    <a:pt x="10" y="20"/>
                  </a:lnTo>
                  <a:lnTo>
                    <a:pt x="20" y="11"/>
                  </a:lnTo>
                  <a:lnTo>
                    <a:pt x="13"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9" name="Freeform 441">
              <a:extLst>
                <a:ext uri="{FF2B5EF4-FFF2-40B4-BE49-F238E27FC236}">
                  <a16:creationId xmlns:a16="http://schemas.microsoft.com/office/drawing/2014/main" id="{9010732D-F3E3-49F0-9711-D26D6C0EA8CD}"/>
                </a:ext>
              </a:extLst>
            </p:cNvPr>
            <p:cNvSpPr>
              <a:spLocks/>
            </p:cNvSpPr>
            <p:nvPr/>
          </p:nvSpPr>
          <p:spPr bwMode="auto">
            <a:xfrm>
              <a:off x="1948942" y="1186416"/>
              <a:ext cx="194935" cy="323699"/>
            </a:xfrm>
            <a:custGeom>
              <a:avLst/>
              <a:gdLst>
                <a:gd name="T0" fmla="*/ 2147483647 w 103"/>
                <a:gd name="T1" fmla="*/ 2147483647 h 171"/>
                <a:gd name="T2" fmla="*/ 2147483647 w 103"/>
                <a:gd name="T3" fmla="*/ 2147483647 h 171"/>
                <a:gd name="T4" fmla="*/ 2147483647 w 103"/>
                <a:gd name="T5" fmla="*/ 2147483647 h 171"/>
                <a:gd name="T6" fmla="*/ 2147483647 w 103"/>
                <a:gd name="T7" fmla="*/ 2147483647 h 171"/>
                <a:gd name="T8" fmla="*/ 2147483647 w 103"/>
                <a:gd name="T9" fmla="*/ 2147483647 h 171"/>
                <a:gd name="T10" fmla="*/ 2147483647 w 103"/>
                <a:gd name="T11" fmla="*/ 2147483647 h 171"/>
                <a:gd name="T12" fmla="*/ 2147483647 w 103"/>
                <a:gd name="T13" fmla="*/ 2147483647 h 171"/>
                <a:gd name="T14" fmla="*/ 2147483647 w 103"/>
                <a:gd name="T15" fmla="*/ 2147483647 h 171"/>
                <a:gd name="T16" fmla="*/ 2147483647 w 103"/>
                <a:gd name="T17" fmla="*/ 2147483647 h 171"/>
                <a:gd name="T18" fmla="*/ 2147483647 w 103"/>
                <a:gd name="T19" fmla="*/ 2147483647 h 171"/>
                <a:gd name="T20" fmla="*/ 2147483647 w 103"/>
                <a:gd name="T21" fmla="*/ 2147483647 h 171"/>
                <a:gd name="T22" fmla="*/ 2147483647 w 103"/>
                <a:gd name="T23" fmla="*/ 2147483647 h 171"/>
                <a:gd name="T24" fmla="*/ 2147483647 w 103"/>
                <a:gd name="T25" fmla="*/ 2147483647 h 171"/>
                <a:gd name="T26" fmla="*/ 2147483647 w 103"/>
                <a:gd name="T27" fmla="*/ 2147483647 h 171"/>
                <a:gd name="T28" fmla="*/ 2147483647 w 103"/>
                <a:gd name="T29" fmla="*/ 2147483647 h 171"/>
                <a:gd name="T30" fmla="*/ 2147483647 w 103"/>
                <a:gd name="T31" fmla="*/ 2147483647 h 171"/>
                <a:gd name="T32" fmla="*/ 2147483647 w 103"/>
                <a:gd name="T33" fmla="*/ 2147483647 h 171"/>
                <a:gd name="T34" fmla="*/ 2147483647 w 103"/>
                <a:gd name="T35" fmla="*/ 2147483647 h 171"/>
                <a:gd name="T36" fmla="*/ 2147483647 w 103"/>
                <a:gd name="T37" fmla="*/ 2147483647 h 171"/>
                <a:gd name="T38" fmla="*/ 2147483647 w 103"/>
                <a:gd name="T39" fmla="*/ 2147483647 h 171"/>
                <a:gd name="T40" fmla="*/ 2147483647 w 103"/>
                <a:gd name="T41" fmla="*/ 2147483647 h 171"/>
                <a:gd name="T42" fmla="*/ 2147483647 w 103"/>
                <a:gd name="T43" fmla="*/ 2147483647 h 171"/>
                <a:gd name="T44" fmla="*/ 0 w 103"/>
                <a:gd name="T45" fmla="*/ 0 h 171"/>
                <a:gd name="T46" fmla="*/ 0 w 103"/>
                <a:gd name="T47" fmla="*/ 2147483647 h 171"/>
                <a:gd name="T48" fmla="*/ 2147483647 w 103"/>
                <a:gd name="T49" fmla="*/ 2147483647 h 171"/>
                <a:gd name="T50" fmla="*/ 2147483647 w 103"/>
                <a:gd name="T51" fmla="*/ 2147483647 h 171"/>
                <a:gd name="T52" fmla="*/ 2147483647 w 103"/>
                <a:gd name="T53" fmla="*/ 2147483647 h 171"/>
                <a:gd name="T54" fmla="*/ 2147483647 w 103"/>
                <a:gd name="T55" fmla="*/ 2147483647 h 171"/>
                <a:gd name="T56" fmla="*/ 2147483647 w 103"/>
                <a:gd name="T57" fmla="*/ 2147483647 h 171"/>
                <a:gd name="T58" fmla="*/ 2147483647 w 103"/>
                <a:gd name="T59" fmla="*/ 2147483647 h 171"/>
                <a:gd name="T60" fmla="*/ 2147483647 w 103"/>
                <a:gd name="T61" fmla="*/ 2147483647 h 171"/>
                <a:gd name="T62" fmla="*/ 2147483647 w 103"/>
                <a:gd name="T63" fmla="*/ 2147483647 h 171"/>
                <a:gd name="T64" fmla="*/ 2147483647 w 103"/>
                <a:gd name="T65" fmla="*/ 2147483647 h 171"/>
                <a:gd name="T66" fmla="*/ 2147483647 w 103"/>
                <a:gd name="T67" fmla="*/ 2147483647 h 171"/>
                <a:gd name="T68" fmla="*/ 2147483647 w 103"/>
                <a:gd name="T69" fmla="*/ 2147483647 h 171"/>
                <a:gd name="T70" fmla="*/ 2147483647 w 103"/>
                <a:gd name="T71" fmla="*/ 2147483647 h 171"/>
                <a:gd name="T72" fmla="*/ 2147483647 w 103"/>
                <a:gd name="T73" fmla="*/ 2147483647 h 171"/>
                <a:gd name="T74" fmla="*/ 2147483647 w 103"/>
                <a:gd name="T75" fmla="*/ 2147483647 h 171"/>
                <a:gd name="T76" fmla="*/ 2147483647 w 103"/>
                <a:gd name="T77" fmla="*/ 2147483647 h 171"/>
                <a:gd name="T78" fmla="*/ 2147483647 w 103"/>
                <a:gd name="T79" fmla="*/ 2147483647 h 1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
                <a:gd name="T121" fmla="*/ 0 h 171"/>
                <a:gd name="T122" fmla="*/ 103 w 103"/>
                <a:gd name="T123" fmla="*/ 171 h 1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 h="171">
                  <a:moveTo>
                    <a:pt x="78" y="163"/>
                  </a:moveTo>
                  <a:lnTo>
                    <a:pt x="93" y="153"/>
                  </a:lnTo>
                  <a:lnTo>
                    <a:pt x="93" y="141"/>
                  </a:lnTo>
                  <a:lnTo>
                    <a:pt x="103" y="129"/>
                  </a:lnTo>
                  <a:lnTo>
                    <a:pt x="103" y="114"/>
                  </a:lnTo>
                  <a:lnTo>
                    <a:pt x="86" y="99"/>
                  </a:lnTo>
                  <a:lnTo>
                    <a:pt x="71" y="103"/>
                  </a:lnTo>
                  <a:lnTo>
                    <a:pt x="60" y="98"/>
                  </a:lnTo>
                  <a:lnTo>
                    <a:pt x="51" y="84"/>
                  </a:lnTo>
                  <a:lnTo>
                    <a:pt x="43" y="79"/>
                  </a:lnTo>
                  <a:lnTo>
                    <a:pt x="40" y="59"/>
                  </a:lnTo>
                  <a:lnTo>
                    <a:pt x="58" y="59"/>
                  </a:lnTo>
                  <a:lnTo>
                    <a:pt x="63" y="56"/>
                  </a:lnTo>
                  <a:lnTo>
                    <a:pt x="55" y="43"/>
                  </a:lnTo>
                  <a:lnTo>
                    <a:pt x="63" y="43"/>
                  </a:lnTo>
                  <a:lnTo>
                    <a:pt x="65" y="28"/>
                  </a:lnTo>
                  <a:lnTo>
                    <a:pt x="55" y="21"/>
                  </a:lnTo>
                  <a:lnTo>
                    <a:pt x="35" y="28"/>
                  </a:lnTo>
                  <a:lnTo>
                    <a:pt x="28" y="28"/>
                  </a:lnTo>
                  <a:lnTo>
                    <a:pt x="28" y="21"/>
                  </a:lnTo>
                  <a:lnTo>
                    <a:pt x="28" y="20"/>
                  </a:lnTo>
                  <a:lnTo>
                    <a:pt x="21" y="5"/>
                  </a:lnTo>
                  <a:lnTo>
                    <a:pt x="0" y="0"/>
                  </a:lnTo>
                  <a:lnTo>
                    <a:pt x="0" y="10"/>
                  </a:lnTo>
                  <a:lnTo>
                    <a:pt x="3" y="30"/>
                  </a:lnTo>
                  <a:lnTo>
                    <a:pt x="5" y="38"/>
                  </a:lnTo>
                  <a:lnTo>
                    <a:pt x="16" y="38"/>
                  </a:lnTo>
                  <a:lnTo>
                    <a:pt x="20" y="51"/>
                  </a:lnTo>
                  <a:lnTo>
                    <a:pt x="13" y="64"/>
                  </a:lnTo>
                  <a:lnTo>
                    <a:pt x="8" y="86"/>
                  </a:lnTo>
                  <a:lnTo>
                    <a:pt x="8" y="98"/>
                  </a:lnTo>
                  <a:lnTo>
                    <a:pt x="20" y="103"/>
                  </a:lnTo>
                  <a:lnTo>
                    <a:pt x="28" y="114"/>
                  </a:lnTo>
                  <a:lnTo>
                    <a:pt x="25" y="129"/>
                  </a:lnTo>
                  <a:lnTo>
                    <a:pt x="33" y="139"/>
                  </a:lnTo>
                  <a:lnTo>
                    <a:pt x="43" y="159"/>
                  </a:lnTo>
                  <a:lnTo>
                    <a:pt x="55" y="171"/>
                  </a:lnTo>
                  <a:lnTo>
                    <a:pt x="73" y="171"/>
                  </a:lnTo>
                  <a:lnTo>
                    <a:pt x="78"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0" name="Freeform 442">
              <a:extLst>
                <a:ext uri="{FF2B5EF4-FFF2-40B4-BE49-F238E27FC236}">
                  <a16:creationId xmlns:a16="http://schemas.microsoft.com/office/drawing/2014/main" id="{02936D55-00BE-4AFE-86BA-F1952E965195}"/>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1" name="Freeform 443">
              <a:extLst>
                <a:ext uri="{FF2B5EF4-FFF2-40B4-BE49-F238E27FC236}">
                  <a16:creationId xmlns:a16="http://schemas.microsoft.com/office/drawing/2014/main" id="{3FF018D0-9E87-4FC7-9F83-55B301FAA6A3}"/>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2" name="Freeform 444">
              <a:extLst>
                <a:ext uri="{FF2B5EF4-FFF2-40B4-BE49-F238E27FC236}">
                  <a16:creationId xmlns:a16="http://schemas.microsoft.com/office/drawing/2014/main" id="{84154698-CC90-4B62-95DB-512EA1A0D21C}"/>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3" name="Freeform 445">
              <a:extLst>
                <a:ext uri="{FF2B5EF4-FFF2-40B4-BE49-F238E27FC236}">
                  <a16:creationId xmlns:a16="http://schemas.microsoft.com/office/drawing/2014/main" id="{58FC81D2-4941-4C12-AD11-5B1D9E915ACE}"/>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4" name="Freeform 446">
              <a:extLst>
                <a:ext uri="{FF2B5EF4-FFF2-40B4-BE49-F238E27FC236}">
                  <a16:creationId xmlns:a16="http://schemas.microsoft.com/office/drawing/2014/main" id="{327361D0-AF47-43B9-8E36-BABA8F38A674}"/>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5" name="Freeform 447">
              <a:extLst>
                <a:ext uri="{FF2B5EF4-FFF2-40B4-BE49-F238E27FC236}">
                  <a16:creationId xmlns:a16="http://schemas.microsoft.com/office/drawing/2014/main" id="{83BF1CA1-6C80-4208-A344-E22FF2D29454}"/>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6" name="Freeform 448">
              <a:extLst>
                <a:ext uri="{FF2B5EF4-FFF2-40B4-BE49-F238E27FC236}">
                  <a16:creationId xmlns:a16="http://schemas.microsoft.com/office/drawing/2014/main" id="{7A231A89-10B8-43CE-9B9C-ADD16CFBA756}"/>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7" name="Freeform 449">
              <a:extLst>
                <a:ext uri="{FF2B5EF4-FFF2-40B4-BE49-F238E27FC236}">
                  <a16:creationId xmlns:a16="http://schemas.microsoft.com/office/drawing/2014/main" id="{006CBD4A-243F-4B87-A568-B7842E652617}"/>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8" name="Freeform 450">
              <a:extLst>
                <a:ext uri="{FF2B5EF4-FFF2-40B4-BE49-F238E27FC236}">
                  <a16:creationId xmlns:a16="http://schemas.microsoft.com/office/drawing/2014/main" id="{B019C725-82D4-4347-A424-5CA24132CC51}"/>
                </a:ext>
              </a:extLst>
            </p:cNvPr>
            <p:cNvSpPr>
              <a:spLocks/>
            </p:cNvSpPr>
            <p:nvPr/>
          </p:nvSpPr>
          <p:spPr bwMode="auto">
            <a:xfrm>
              <a:off x="1547718" y="1093662"/>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9" name="Freeform 451">
              <a:extLst>
                <a:ext uri="{FF2B5EF4-FFF2-40B4-BE49-F238E27FC236}">
                  <a16:creationId xmlns:a16="http://schemas.microsoft.com/office/drawing/2014/main" id="{C7269850-8E15-4D34-B5C6-77475074602D}"/>
                </a:ext>
              </a:extLst>
            </p:cNvPr>
            <p:cNvSpPr>
              <a:spLocks/>
            </p:cNvSpPr>
            <p:nvPr/>
          </p:nvSpPr>
          <p:spPr bwMode="auto">
            <a:xfrm>
              <a:off x="1547718" y="1093659"/>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0" name="Freeform 452">
              <a:extLst>
                <a:ext uri="{FF2B5EF4-FFF2-40B4-BE49-F238E27FC236}">
                  <a16:creationId xmlns:a16="http://schemas.microsoft.com/office/drawing/2014/main" id="{F237A838-AF50-4C68-8518-1E523CBD741D}"/>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1" name="Freeform 453">
              <a:extLst>
                <a:ext uri="{FF2B5EF4-FFF2-40B4-BE49-F238E27FC236}">
                  <a16:creationId xmlns:a16="http://schemas.microsoft.com/office/drawing/2014/main" id="{491D60FE-5ECF-4D4A-9D08-AB626FA9EF3A}"/>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2" name="Freeform 454">
              <a:extLst>
                <a:ext uri="{FF2B5EF4-FFF2-40B4-BE49-F238E27FC236}">
                  <a16:creationId xmlns:a16="http://schemas.microsoft.com/office/drawing/2014/main" id="{7C9131CB-5EB1-43D0-B49C-D55F1A6BECA3}"/>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3" name="Freeform 455">
              <a:extLst>
                <a:ext uri="{FF2B5EF4-FFF2-40B4-BE49-F238E27FC236}">
                  <a16:creationId xmlns:a16="http://schemas.microsoft.com/office/drawing/2014/main" id="{6BE93FAA-A339-4BC9-AA8A-BD9CB6908574}"/>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4" name="Freeform 456">
              <a:extLst>
                <a:ext uri="{FF2B5EF4-FFF2-40B4-BE49-F238E27FC236}">
                  <a16:creationId xmlns:a16="http://schemas.microsoft.com/office/drawing/2014/main" id="{DBD4FA1C-C071-4835-BA0E-3977ADA91E3D}"/>
                </a:ext>
              </a:extLst>
            </p:cNvPr>
            <p:cNvSpPr>
              <a:spLocks/>
            </p:cNvSpPr>
            <p:nvPr/>
          </p:nvSpPr>
          <p:spPr bwMode="auto">
            <a:xfrm>
              <a:off x="6875295" y="4372299"/>
              <a:ext cx="35958" cy="17038"/>
            </a:xfrm>
            <a:custGeom>
              <a:avLst/>
              <a:gdLst>
                <a:gd name="T0" fmla="*/ 0 w 19"/>
                <a:gd name="T1" fmla="*/ 0 h 9"/>
                <a:gd name="T2" fmla="*/ 2147483647 w 19"/>
                <a:gd name="T3" fmla="*/ 2147483647 h 9"/>
                <a:gd name="T4" fmla="*/ 2147483647 w 19"/>
                <a:gd name="T5" fmla="*/ 2147483647 h 9"/>
                <a:gd name="T6" fmla="*/ 2147483647 w 19"/>
                <a:gd name="T7" fmla="*/ 2147483647 h 9"/>
                <a:gd name="T8" fmla="*/ 0 60000 65536"/>
                <a:gd name="T9" fmla="*/ 0 60000 65536"/>
                <a:gd name="T10" fmla="*/ 0 60000 65536"/>
                <a:gd name="T11" fmla="*/ 0 60000 65536"/>
                <a:gd name="T12" fmla="*/ 0 w 19"/>
                <a:gd name="T13" fmla="*/ 0 h 9"/>
                <a:gd name="T14" fmla="*/ 19 w 19"/>
                <a:gd name="T15" fmla="*/ 9 h 9"/>
              </a:gdLst>
              <a:ahLst/>
              <a:cxnLst>
                <a:cxn ang="T8">
                  <a:pos x="T0" y="T1"/>
                </a:cxn>
                <a:cxn ang="T9">
                  <a:pos x="T2" y="T3"/>
                </a:cxn>
                <a:cxn ang="T10">
                  <a:pos x="T4" y="T5"/>
                </a:cxn>
                <a:cxn ang="T11">
                  <a:pos x="T6" y="T7"/>
                </a:cxn>
              </a:cxnLst>
              <a:rect l="T12" t="T13" r="T14" b="T15"/>
              <a:pathLst>
                <a:path w="19" h="9">
                  <a:moveTo>
                    <a:pt x="0" y="0"/>
                  </a:moveTo>
                  <a:lnTo>
                    <a:pt x="5" y="9"/>
                  </a:lnTo>
                  <a:lnTo>
                    <a:pt x="10" y="9"/>
                  </a:lnTo>
                  <a:lnTo>
                    <a:pt x="19"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5" name="Freeform 457">
              <a:extLst>
                <a:ext uri="{FF2B5EF4-FFF2-40B4-BE49-F238E27FC236}">
                  <a16:creationId xmlns:a16="http://schemas.microsoft.com/office/drawing/2014/main" id="{26DABC58-106F-4C01-AEA3-F3BB807159C4}"/>
                </a:ext>
              </a:extLst>
            </p:cNvPr>
            <p:cNvSpPr>
              <a:spLocks/>
            </p:cNvSpPr>
            <p:nvPr/>
          </p:nvSpPr>
          <p:spPr bwMode="auto">
            <a:xfrm>
              <a:off x="6875295" y="4379870"/>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6" name="Freeform 458">
              <a:extLst>
                <a:ext uri="{FF2B5EF4-FFF2-40B4-BE49-F238E27FC236}">
                  <a16:creationId xmlns:a16="http://schemas.microsoft.com/office/drawing/2014/main" id="{2F711150-ED27-45B5-8B11-6631886ED50B}"/>
                </a:ext>
              </a:extLst>
            </p:cNvPr>
            <p:cNvSpPr>
              <a:spLocks/>
            </p:cNvSpPr>
            <p:nvPr/>
          </p:nvSpPr>
          <p:spPr bwMode="auto">
            <a:xfrm>
              <a:off x="6875295" y="4379874"/>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7" name="Freeform 459">
              <a:extLst>
                <a:ext uri="{FF2B5EF4-FFF2-40B4-BE49-F238E27FC236}">
                  <a16:creationId xmlns:a16="http://schemas.microsoft.com/office/drawing/2014/main" id="{5F3041D4-93F7-4ABD-A247-8424AA3B0EC5}"/>
                </a:ext>
              </a:extLst>
            </p:cNvPr>
            <p:cNvSpPr>
              <a:spLocks/>
            </p:cNvSpPr>
            <p:nvPr/>
          </p:nvSpPr>
          <p:spPr bwMode="auto">
            <a:xfrm>
              <a:off x="7187569" y="4385554"/>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8" name="Freeform 460">
              <a:extLst>
                <a:ext uri="{FF2B5EF4-FFF2-40B4-BE49-F238E27FC236}">
                  <a16:creationId xmlns:a16="http://schemas.microsoft.com/office/drawing/2014/main" id="{4995B0EF-7298-46BD-9D2C-A3EBA7280AE7}"/>
                </a:ext>
              </a:extLst>
            </p:cNvPr>
            <p:cNvSpPr>
              <a:spLocks/>
            </p:cNvSpPr>
            <p:nvPr/>
          </p:nvSpPr>
          <p:spPr bwMode="auto">
            <a:xfrm>
              <a:off x="7187569" y="4385556"/>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9" name="Freeform 461">
              <a:extLst>
                <a:ext uri="{FF2B5EF4-FFF2-40B4-BE49-F238E27FC236}">
                  <a16:creationId xmlns:a16="http://schemas.microsoft.com/office/drawing/2014/main" id="{830A4D20-CAB2-4DF5-99F3-28A13A0CBDBE}"/>
                </a:ext>
              </a:extLst>
            </p:cNvPr>
            <p:cNvSpPr>
              <a:spLocks/>
            </p:cNvSpPr>
            <p:nvPr/>
          </p:nvSpPr>
          <p:spPr bwMode="auto">
            <a:xfrm>
              <a:off x="7301122" y="4461275"/>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0" name="Freeform 462">
              <a:extLst>
                <a:ext uri="{FF2B5EF4-FFF2-40B4-BE49-F238E27FC236}">
                  <a16:creationId xmlns:a16="http://schemas.microsoft.com/office/drawing/2014/main" id="{003136CE-6EE1-4ABA-8396-6149ACC2D2C2}"/>
                </a:ext>
              </a:extLst>
            </p:cNvPr>
            <p:cNvSpPr>
              <a:spLocks/>
            </p:cNvSpPr>
            <p:nvPr/>
          </p:nvSpPr>
          <p:spPr bwMode="auto">
            <a:xfrm>
              <a:off x="7301122" y="4461277"/>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1" name="Freeform 463">
              <a:extLst>
                <a:ext uri="{FF2B5EF4-FFF2-40B4-BE49-F238E27FC236}">
                  <a16:creationId xmlns:a16="http://schemas.microsoft.com/office/drawing/2014/main" id="{BD7056F4-00F3-45D7-92AC-D200B7C6F66D}"/>
                </a:ext>
              </a:extLst>
            </p:cNvPr>
            <p:cNvSpPr>
              <a:spLocks/>
            </p:cNvSpPr>
            <p:nvPr/>
          </p:nvSpPr>
          <p:spPr bwMode="auto">
            <a:xfrm>
              <a:off x="7834826" y="4713042"/>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2" name="Freeform 464">
              <a:extLst>
                <a:ext uri="{FF2B5EF4-FFF2-40B4-BE49-F238E27FC236}">
                  <a16:creationId xmlns:a16="http://schemas.microsoft.com/office/drawing/2014/main" id="{CF311208-7843-4236-A1D2-019E43D481BB}"/>
                </a:ext>
              </a:extLst>
            </p:cNvPr>
            <p:cNvSpPr>
              <a:spLocks/>
            </p:cNvSpPr>
            <p:nvPr/>
          </p:nvSpPr>
          <p:spPr bwMode="auto">
            <a:xfrm>
              <a:off x="7834826" y="4713039"/>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3" name="Freeform 465">
              <a:extLst>
                <a:ext uri="{FF2B5EF4-FFF2-40B4-BE49-F238E27FC236}">
                  <a16:creationId xmlns:a16="http://schemas.microsoft.com/office/drawing/2014/main" id="{3C84DFE2-E8ED-4E79-8E37-181F05AF7D1F}"/>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4" name="Freeform 466">
              <a:extLst>
                <a:ext uri="{FF2B5EF4-FFF2-40B4-BE49-F238E27FC236}">
                  <a16:creationId xmlns:a16="http://schemas.microsoft.com/office/drawing/2014/main" id="{C8A49708-6888-490B-AA0F-A55A0AF3BE10}"/>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5" name="Freeform 467">
              <a:extLst>
                <a:ext uri="{FF2B5EF4-FFF2-40B4-BE49-F238E27FC236}">
                  <a16:creationId xmlns:a16="http://schemas.microsoft.com/office/drawing/2014/main" id="{C0F39B12-2EA1-496A-9A71-1E0725D1B58D}"/>
                </a:ext>
              </a:extLst>
            </p:cNvPr>
            <p:cNvSpPr>
              <a:spLocks/>
            </p:cNvSpPr>
            <p:nvPr/>
          </p:nvSpPr>
          <p:spPr bwMode="auto">
            <a:xfrm>
              <a:off x="8092216" y="4828512"/>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6" name="Freeform 468">
              <a:extLst>
                <a:ext uri="{FF2B5EF4-FFF2-40B4-BE49-F238E27FC236}">
                  <a16:creationId xmlns:a16="http://schemas.microsoft.com/office/drawing/2014/main" id="{B99C6B73-F7FC-4169-8C7E-421C546573CE}"/>
                </a:ext>
              </a:extLst>
            </p:cNvPr>
            <p:cNvSpPr>
              <a:spLocks/>
            </p:cNvSpPr>
            <p:nvPr/>
          </p:nvSpPr>
          <p:spPr bwMode="auto">
            <a:xfrm>
              <a:off x="8092216" y="4828507"/>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7" name="Freeform 469">
              <a:extLst>
                <a:ext uri="{FF2B5EF4-FFF2-40B4-BE49-F238E27FC236}">
                  <a16:creationId xmlns:a16="http://schemas.microsoft.com/office/drawing/2014/main" id="{32991196-5687-4E81-87B1-FE82DE9F4FBA}"/>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8" name="Freeform 470">
              <a:extLst>
                <a:ext uri="{FF2B5EF4-FFF2-40B4-BE49-F238E27FC236}">
                  <a16:creationId xmlns:a16="http://schemas.microsoft.com/office/drawing/2014/main" id="{BAE530C7-1A90-4136-8568-03630A3C0DB3}"/>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graphicFrame>
        <p:nvGraphicFramePr>
          <p:cNvPr id="6" name="Table 6">
            <a:extLst>
              <a:ext uri="{FF2B5EF4-FFF2-40B4-BE49-F238E27FC236}">
                <a16:creationId xmlns:a16="http://schemas.microsoft.com/office/drawing/2014/main" id="{CDFD12C6-1C7B-4B72-8759-33151D83A226}"/>
              </a:ext>
            </a:extLst>
          </p:cNvPr>
          <p:cNvGraphicFramePr>
            <a:graphicFrameLocks noGrp="1"/>
          </p:cNvGraphicFramePr>
          <p:nvPr>
            <p:extLst>
              <p:ext uri="{D42A27DB-BD31-4B8C-83A1-F6EECF244321}">
                <p14:modId xmlns:p14="http://schemas.microsoft.com/office/powerpoint/2010/main" val="3253123486"/>
              </p:ext>
            </p:extLst>
          </p:nvPr>
        </p:nvGraphicFramePr>
        <p:xfrm>
          <a:off x="5505579" y="2087563"/>
          <a:ext cx="5724000" cy="4367437"/>
        </p:xfrm>
        <a:graphic>
          <a:graphicData uri="http://schemas.openxmlformats.org/drawingml/2006/table">
            <a:tbl>
              <a:tblPr firstRow="1" bandRow="1">
                <a:tableStyleId>{5C22544A-7EE6-4342-B048-85BDC9FD1C3A}</a:tableStyleId>
              </a:tblPr>
              <a:tblGrid>
                <a:gridCol w="1270606">
                  <a:extLst>
                    <a:ext uri="{9D8B030D-6E8A-4147-A177-3AD203B41FA5}">
                      <a16:colId xmlns:a16="http://schemas.microsoft.com/office/drawing/2014/main" val="2013848087"/>
                    </a:ext>
                  </a:extLst>
                </a:gridCol>
                <a:gridCol w="4453394">
                  <a:extLst>
                    <a:ext uri="{9D8B030D-6E8A-4147-A177-3AD203B41FA5}">
                      <a16:colId xmlns:a16="http://schemas.microsoft.com/office/drawing/2014/main" val="1222634157"/>
                    </a:ext>
                  </a:extLst>
                </a:gridCol>
              </a:tblGrid>
              <a:tr h="215171">
                <a:tc>
                  <a:txBody>
                    <a:bodyPr/>
                    <a:lstStyle/>
                    <a:p>
                      <a:pPr marL="82550" indent="0"/>
                      <a:r>
                        <a:rPr lang="en-US" sz="1300" b="1" dirty="0">
                          <a:solidFill>
                            <a:schemeClr val="bg1"/>
                          </a:solidFill>
                        </a:rPr>
                        <a:t>France</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Cras </a:t>
                      </a:r>
                      <a:r>
                        <a:rPr lang="en-GB" sz="1300" b="0" noProof="0" dirty="0" err="1">
                          <a:solidFill>
                            <a:srgbClr val="000000"/>
                          </a:solidFill>
                          <a:latin typeface="+mn-lt"/>
                          <a:ea typeface="Verdana" panose="020B0604030504040204" pitchFamily="34" charset="0"/>
                          <a:cs typeface="Verdana" panose="020B0604030504040204" pitchFamily="34" charset="0"/>
                        </a:rPr>
                        <a:t>dapibus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Vivamus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elementum</a:t>
                      </a:r>
                      <a:r>
                        <a:rPr lang="en-GB" sz="1300" b="0" noProof="0" dirty="0">
                          <a:solidFill>
                            <a:srgbClr val="000000"/>
                          </a:solidFill>
                          <a:latin typeface="+mn-lt"/>
                          <a:ea typeface="Verdana" panose="020B0604030504040204" pitchFamily="34" charset="0"/>
                          <a:cs typeface="Verdana" panose="020B0604030504040204" pitchFamily="34" charset="0"/>
                        </a:rPr>
                        <a:t> semper nisi. </a:t>
                      </a:r>
                    </a:p>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err="1">
                          <a:solidFill>
                            <a:srgbClr val="000000"/>
                          </a:solidFill>
                          <a:latin typeface="+mn-lt"/>
                          <a:ea typeface="Verdana" panose="020B0604030504040204" pitchFamily="34" charset="0"/>
                          <a:cs typeface="Verdana" panose="020B0604030504040204" pitchFamily="34" charset="0"/>
                        </a:rPr>
                        <a:t>Aenean</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leo</a:t>
                      </a:r>
                      <a:r>
                        <a:rPr lang="en-GB" sz="1300" b="0" noProof="0" dirty="0">
                          <a:solidFill>
                            <a:srgbClr val="000000"/>
                          </a:solidFill>
                          <a:latin typeface="+mn-lt"/>
                          <a:ea typeface="Verdana" panose="020B0604030504040204" pitchFamily="34" charset="0"/>
                          <a:cs typeface="Verdana" panose="020B0604030504040204" pitchFamily="34" charset="0"/>
                        </a:rPr>
                        <a:t> ligula, </a:t>
                      </a:r>
                      <a:r>
                        <a:rPr lang="en-GB" sz="1300" b="0" noProof="0" dirty="0" err="1">
                          <a:solidFill>
                            <a:srgbClr val="000000"/>
                          </a:solidFill>
                          <a:latin typeface="+mn-lt"/>
                          <a:ea typeface="Verdana" panose="020B0604030504040204" pitchFamily="34" charset="0"/>
                          <a:cs typeface="Verdana" panose="020B0604030504040204" pitchFamily="34" charset="0"/>
                        </a:rPr>
                        <a:t>porttitor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eu</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consequat</a:t>
                      </a:r>
                      <a:r>
                        <a:rPr lang="en-GB" sz="1300" b="0" noProof="0" dirty="0">
                          <a:solidFill>
                            <a:srgbClr val="000000"/>
                          </a:solidFill>
                          <a:latin typeface="+mn-lt"/>
                          <a:ea typeface="Verdana" panose="020B0604030504040204" pitchFamily="34" charset="0"/>
                          <a:cs typeface="Verdana" panose="020B0604030504040204" pitchFamily="34" charset="0"/>
                        </a:rPr>
                        <a:t> vitae, </a:t>
                      </a:r>
                      <a:r>
                        <a:rPr lang="en-GB" sz="1300" b="0" noProof="0" dirty="0" err="1">
                          <a:solidFill>
                            <a:srgbClr val="000000"/>
                          </a:solidFill>
                          <a:latin typeface="+mn-lt"/>
                          <a:ea typeface="Verdana" panose="020B0604030504040204" pitchFamily="34" charset="0"/>
                          <a:cs typeface="Verdana" panose="020B0604030504040204" pitchFamily="34" charset="0"/>
                        </a:rPr>
                        <a:t>eleifend</a:t>
                      </a:r>
                      <a:r>
                        <a:rPr lang="en-GB" sz="1300" b="0" noProof="0" dirty="0">
                          <a:solidFill>
                            <a:srgbClr val="000000"/>
                          </a:solidFill>
                          <a:latin typeface="+mn-lt"/>
                          <a:ea typeface="Verdana" panose="020B0604030504040204" pitchFamily="34" charset="0"/>
                          <a:cs typeface="Verdana" panose="020B0604030504040204" pitchFamily="34" charset="0"/>
                        </a:rPr>
                        <a:t> ac, </a:t>
                      </a:r>
                      <a:r>
                        <a:rPr lang="en-GB" sz="1300" b="0" noProof="0" dirty="0" err="1">
                          <a:solidFill>
                            <a:srgbClr val="000000"/>
                          </a:solidFill>
                          <a:latin typeface="+mn-lt"/>
                          <a:ea typeface="Verdana" panose="020B0604030504040204" pitchFamily="34" charset="0"/>
                          <a:cs typeface="Verdana" panose="020B0604030504040204" pitchFamily="34" charset="0"/>
                        </a:rPr>
                        <a:t>enim</a:t>
                      </a:r>
                      <a:r>
                        <a:rPr lang="en-GB" sz="1300" b="0" noProof="0" dirty="0">
                          <a:solidFill>
                            <a:srgbClr val="000000"/>
                          </a:solidFill>
                          <a:latin typeface="+mn-lt"/>
                          <a:ea typeface="Verdana" panose="020B0604030504040204" pitchFamily="34" charset="0"/>
                          <a:cs typeface="Verdana" panose="020B0604030504040204" pitchFamily="34" charset="0"/>
                        </a:rPr>
                        <a:t>. </a:t>
                      </a:r>
                    </a:p>
                  </a:txBody>
                  <a:tcPr anchor="ctr">
                    <a:lnL w="38100" cap="flat" cmpd="sng" algn="ctr">
                      <a:solidFill>
                        <a:schemeClr val="bg1"/>
                      </a:solidFill>
                      <a:prstDash val="solid"/>
                      <a:round/>
                      <a:headEnd type="none" w="med" len="med"/>
                      <a:tailEnd type="none" w="med" len="med"/>
                    </a:lnL>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7202698"/>
                  </a:ext>
                </a:extLst>
              </a:tr>
              <a:tr h="215171">
                <a:tc>
                  <a:txBody>
                    <a:bodyPr/>
                    <a:lstStyle/>
                    <a:p>
                      <a:pPr marL="82550" indent="0"/>
                      <a:r>
                        <a:rPr lang="en-US" sz="1300" b="1" dirty="0">
                          <a:solidFill>
                            <a:schemeClr val="bg1"/>
                          </a:solidFill>
                        </a:rPr>
                        <a:t>Netherlands</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Cum sociis </a:t>
                      </a:r>
                      <a:r>
                        <a:rPr lang="en-GB" sz="1300" b="0" noProof="0" dirty="0" err="1">
                          <a:solidFill>
                            <a:srgbClr val="000000"/>
                          </a:solidFill>
                          <a:latin typeface="+mn-lt"/>
                          <a:ea typeface="Verdana" panose="020B0604030504040204" pitchFamily="34" charset="0"/>
                          <a:cs typeface="Verdana" panose="020B0604030504040204" pitchFamily="34" charset="0"/>
                        </a:rPr>
                        <a:t>penatibus</a:t>
                      </a:r>
                      <a:r>
                        <a:rPr lang="en-GB" sz="1300" b="0" noProof="0" dirty="0">
                          <a:solidFill>
                            <a:srgbClr val="000000"/>
                          </a:solidFill>
                          <a:latin typeface="+mn-lt"/>
                          <a:ea typeface="Verdana" panose="020B0604030504040204" pitchFamily="34" charset="0"/>
                          <a:cs typeface="Verdana" panose="020B0604030504040204" pitchFamily="34" charset="0"/>
                        </a:rPr>
                        <a:t> et </a:t>
                      </a:r>
                      <a:r>
                        <a:rPr lang="en-GB" sz="1300" b="0" noProof="0" dirty="0" err="1">
                          <a:solidFill>
                            <a:srgbClr val="000000"/>
                          </a:solidFill>
                          <a:latin typeface="+mn-lt"/>
                          <a:ea typeface="Verdana" panose="020B0604030504040204" pitchFamily="34" charset="0"/>
                          <a:cs typeface="Verdana" panose="020B0604030504040204" pitchFamily="34" charset="0"/>
                        </a:rPr>
                        <a:t>magnis</a:t>
                      </a:r>
                      <a:r>
                        <a:rPr lang="en-GB" sz="1300" b="0" noProof="0" dirty="0">
                          <a:solidFill>
                            <a:srgbClr val="000000"/>
                          </a:solidFill>
                          <a:latin typeface="+mn-lt"/>
                          <a:ea typeface="Verdana" panose="020B0604030504040204" pitchFamily="34" charset="0"/>
                          <a:cs typeface="Verdana" panose="020B0604030504040204" pitchFamily="34" charset="0"/>
                        </a:rPr>
                        <a:t> dis parturient </a:t>
                      </a:r>
                      <a:r>
                        <a:rPr lang="en-GB" sz="1300" b="0" noProof="0" dirty="0" err="1">
                          <a:solidFill>
                            <a:srgbClr val="000000"/>
                          </a:solidFill>
                          <a:latin typeface="+mn-lt"/>
                          <a:ea typeface="Verdana" panose="020B0604030504040204" pitchFamily="34" charset="0"/>
                          <a:cs typeface="Verdana" panose="020B0604030504040204" pitchFamily="34" charset="0"/>
                        </a:rPr>
                        <a:t>montes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nascetur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ridiculus</a:t>
                      </a:r>
                      <a:r>
                        <a:rPr lang="en-GB" sz="1300" b="0" noProof="0" dirty="0">
                          <a:solidFill>
                            <a:srgbClr val="000000"/>
                          </a:solidFill>
                          <a:latin typeface="+mn-lt"/>
                          <a:ea typeface="Verdana" panose="020B0604030504040204" pitchFamily="34" charset="0"/>
                          <a:cs typeface="Verdana" panose="020B0604030504040204" pitchFamily="34" charset="0"/>
                        </a:rPr>
                        <a:t> mus.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4951528"/>
                  </a:ext>
                </a:extLst>
              </a:tr>
              <a:tr h="338126">
                <a:tc>
                  <a:txBody>
                    <a:bodyPr/>
                    <a:lstStyle/>
                    <a:p>
                      <a:pPr marL="82550" indent="0"/>
                      <a:r>
                        <a:rPr lang="en-US" sz="1300" b="1" dirty="0">
                          <a:solidFill>
                            <a:schemeClr val="bg1"/>
                          </a:solidFill>
                        </a:rPr>
                        <a:t>Sweden</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Cras </a:t>
                      </a:r>
                      <a:r>
                        <a:rPr lang="en-GB" sz="1300" b="0" noProof="0" dirty="0" err="1">
                          <a:solidFill>
                            <a:srgbClr val="000000"/>
                          </a:solidFill>
                          <a:latin typeface="+mn-lt"/>
                          <a:ea typeface="Verdana" panose="020B0604030504040204" pitchFamily="34" charset="0"/>
                          <a:cs typeface="Verdana" panose="020B0604030504040204" pitchFamily="34" charset="0"/>
                        </a:rPr>
                        <a:t>dapibus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Vivamus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elementum</a:t>
                      </a:r>
                      <a:r>
                        <a:rPr lang="en-GB" sz="1300" b="0" noProof="0" dirty="0">
                          <a:solidFill>
                            <a:srgbClr val="000000"/>
                          </a:solidFill>
                          <a:latin typeface="+mn-lt"/>
                          <a:ea typeface="Verdana" panose="020B0604030504040204" pitchFamily="34" charset="0"/>
                          <a:cs typeface="Verdana" panose="020B0604030504040204" pitchFamily="34" charset="0"/>
                        </a:rPr>
                        <a:t> semper nisi.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645389788"/>
                  </a:ext>
                </a:extLst>
              </a:tr>
              <a:tr h="338126">
                <a:tc>
                  <a:txBody>
                    <a:bodyPr/>
                    <a:lstStyle/>
                    <a:p>
                      <a:pPr marL="82550" indent="0"/>
                      <a:r>
                        <a:rPr lang="en-US" sz="1300" b="1" dirty="0">
                          <a:solidFill>
                            <a:schemeClr val="bg1"/>
                          </a:solidFill>
                        </a:rPr>
                        <a:t>Switzerland</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err="1">
                          <a:solidFill>
                            <a:srgbClr val="000000"/>
                          </a:solidFill>
                          <a:latin typeface="+mn-lt"/>
                          <a:ea typeface="Verdana" panose="020B0604030504040204" pitchFamily="34" charset="0"/>
                          <a:cs typeface="Verdana" panose="020B0604030504040204" pitchFamily="34" charset="0"/>
                        </a:rPr>
                        <a:t>Aenean</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leo</a:t>
                      </a:r>
                      <a:r>
                        <a:rPr lang="en-GB" sz="1300" b="0" noProof="0" dirty="0">
                          <a:solidFill>
                            <a:srgbClr val="000000"/>
                          </a:solidFill>
                          <a:latin typeface="+mn-lt"/>
                          <a:ea typeface="Verdana" panose="020B0604030504040204" pitchFamily="34" charset="0"/>
                          <a:cs typeface="Verdana" panose="020B0604030504040204" pitchFamily="34" charset="0"/>
                        </a:rPr>
                        <a:t> ligula, </a:t>
                      </a:r>
                      <a:r>
                        <a:rPr lang="en-GB" sz="1300" b="0" noProof="0" dirty="0" err="1">
                          <a:solidFill>
                            <a:srgbClr val="000000"/>
                          </a:solidFill>
                          <a:latin typeface="+mn-lt"/>
                          <a:ea typeface="Verdana" panose="020B0604030504040204" pitchFamily="34" charset="0"/>
                          <a:cs typeface="Verdana" panose="020B0604030504040204" pitchFamily="34" charset="0"/>
                        </a:rPr>
                        <a:t>porttitor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eu</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consequat</a:t>
                      </a:r>
                      <a:r>
                        <a:rPr lang="en-GB" sz="1300" b="0" noProof="0" dirty="0">
                          <a:solidFill>
                            <a:srgbClr val="000000"/>
                          </a:solidFill>
                          <a:latin typeface="+mn-lt"/>
                          <a:ea typeface="Verdana" panose="020B0604030504040204" pitchFamily="34" charset="0"/>
                          <a:cs typeface="Verdana" panose="020B0604030504040204" pitchFamily="34" charset="0"/>
                        </a:rPr>
                        <a:t> vitae, </a:t>
                      </a:r>
                      <a:r>
                        <a:rPr lang="en-GB" sz="1300" b="0" noProof="0" dirty="0" err="1">
                          <a:solidFill>
                            <a:srgbClr val="000000"/>
                          </a:solidFill>
                          <a:latin typeface="+mn-lt"/>
                          <a:ea typeface="Verdana" panose="020B0604030504040204" pitchFamily="34" charset="0"/>
                          <a:cs typeface="Verdana" panose="020B0604030504040204" pitchFamily="34" charset="0"/>
                        </a:rPr>
                        <a:t>eleifend</a:t>
                      </a:r>
                      <a:r>
                        <a:rPr lang="en-GB" sz="1300" b="0" noProof="0" dirty="0">
                          <a:solidFill>
                            <a:srgbClr val="000000"/>
                          </a:solidFill>
                          <a:latin typeface="+mn-lt"/>
                          <a:ea typeface="Verdana" panose="020B0604030504040204" pitchFamily="34" charset="0"/>
                          <a:cs typeface="Verdana" panose="020B0604030504040204" pitchFamily="34" charset="0"/>
                        </a:rPr>
                        <a:t> ac, </a:t>
                      </a:r>
                      <a:r>
                        <a:rPr lang="en-GB" sz="1300" b="0" noProof="0" dirty="0" err="1">
                          <a:solidFill>
                            <a:srgbClr val="000000"/>
                          </a:solidFill>
                          <a:latin typeface="+mn-lt"/>
                          <a:ea typeface="Verdana" panose="020B0604030504040204" pitchFamily="34" charset="0"/>
                          <a:cs typeface="Verdana" panose="020B0604030504040204" pitchFamily="34" charset="0"/>
                        </a:rPr>
                        <a:t>enim</a:t>
                      </a:r>
                      <a:r>
                        <a:rPr lang="en-GB" sz="1300" b="0" noProof="0" dirty="0">
                          <a:solidFill>
                            <a:srgbClr val="000000"/>
                          </a:solidFill>
                          <a:latin typeface="+mn-lt"/>
                          <a:ea typeface="Verdana" panose="020B0604030504040204" pitchFamily="34" charset="0"/>
                          <a:cs typeface="Verdana" panose="020B0604030504040204" pitchFamily="34" charset="0"/>
                        </a:rPr>
                        <a:t>. </a:t>
                      </a:r>
                      <a:endParaRPr lang="de-DE" sz="1300" dirty="0">
                        <a:solidFill>
                          <a:schemeClr val="tx1"/>
                        </a:solidFill>
                      </a:endParaRP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95376175"/>
                  </a:ext>
                </a:extLst>
              </a:tr>
              <a:tr h="706991">
                <a:tc>
                  <a:txBody>
                    <a:bodyPr/>
                    <a:lstStyle/>
                    <a:p>
                      <a:pPr marL="82550" indent="0"/>
                      <a:r>
                        <a:rPr lang="en-US" sz="1300" b="1" dirty="0">
                          <a:solidFill>
                            <a:schemeClr val="bg1"/>
                          </a:solidFill>
                        </a:rPr>
                        <a:t>UK</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Cras </a:t>
                      </a:r>
                      <a:r>
                        <a:rPr lang="en-GB" sz="1300" b="0" noProof="0" dirty="0" err="1">
                          <a:solidFill>
                            <a:srgbClr val="000000"/>
                          </a:solidFill>
                          <a:latin typeface="+mn-lt"/>
                          <a:ea typeface="Verdana" panose="020B0604030504040204" pitchFamily="34" charset="0"/>
                          <a:cs typeface="Verdana" panose="020B0604030504040204" pitchFamily="34" charset="0"/>
                        </a:rPr>
                        <a:t>dapibus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Vivamus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elementum</a:t>
                      </a:r>
                      <a:r>
                        <a:rPr lang="en-GB" sz="1300" b="0" noProof="0" dirty="0">
                          <a:solidFill>
                            <a:srgbClr val="000000"/>
                          </a:solidFill>
                          <a:latin typeface="+mn-lt"/>
                          <a:ea typeface="Verdana" panose="020B0604030504040204" pitchFamily="34" charset="0"/>
                          <a:cs typeface="Verdana" panose="020B0604030504040204" pitchFamily="34" charset="0"/>
                        </a:rPr>
                        <a:t> semper nisi. </a:t>
                      </a:r>
                    </a:p>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err="1">
                          <a:solidFill>
                            <a:srgbClr val="000000"/>
                          </a:solidFill>
                          <a:latin typeface="+mn-lt"/>
                          <a:ea typeface="Verdana" panose="020B0604030504040204" pitchFamily="34" charset="0"/>
                          <a:cs typeface="Verdana" panose="020B0604030504040204" pitchFamily="34" charset="0"/>
                        </a:rPr>
                        <a:t>Aenean</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leo</a:t>
                      </a:r>
                      <a:r>
                        <a:rPr lang="en-GB" sz="1300" b="0" noProof="0" dirty="0">
                          <a:solidFill>
                            <a:srgbClr val="000000"/>
                          </a:solidFill>
                          <a:latin typeface="+mn-lt"/>
                          <a:ea typeface="Verdana" panose="020B0604030504040204" pitchFamily="34" charset="0"/>
                          <a:cs typeface="Verdana" panose="020B0604030504040204" pitchFamily="34" charset="0"/>
                        </a:rPr>
                        <a:t> ligula, </a:t>
                      </a:r>
                      <a:r>
                        <a:rPr lang="en-GB" sz="1300" b="0" noProof="0" dirty="0" err="1">
                          <a:solidFill>
                            <a:srgbClr val="000000"/>
                          </a:solidFill>
                          <a:latin typeface="+mn-lt"/>
                          <a:ea typeface="Verdana" panose="020B0604030504040204" pitchFamily="34" charset="0"/>
                          <a:cs typeface="Verdana" panose="020B0604030504040204" pitchFamily="34" charset="0"/>
                        </a:rPr>
                        <a:t>porttitor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eu</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consequat</a:t>
                      </a:r>
                      <a:r>
                        <a:rPr lang="en-GB" sz="1300" b="0" noProof="0" dirty="0">
                          <a:solidFill>
                            <a:srgbClr val="000000"/>
                          </a:solidFill>
                          <a:latin typeface="+mn-lt"/>
                          <a:ea typeface="Verdana" panose="020B0604030504040204" pitchFamily="34" charset="0"/>
                          <a:cs typeface="Verdana" panose="020B0604030504040204" pitchFamily="34" charset="0"/>
                        </a:rPr>
                        <a:t> vitae, </a:t>
                      </a:r>
                      <a:r>
                        <a:rPr lang="en-GB" sz="1300" b="0" noProof="0" dirty="0" err="1">
                          <a:solidFill>
                            <a:srgbClr val="000000"/>
                          </a:solidFill>
                          <a:latin typeface="+mn-lt"/>
                          <a:ea typeface="Verdana" panose="020B0604030504040204" pitchFamily="34" charset="0"/>
                          <a:cs typeface="Verdana" panose="020B0604030504040204" pitchFamily="34" charset="0"/>
                        </a:rPr>
                        <a:t>eleifend</a:t>
                      </a:r>
                      <a:r>
                        <a:rPr lang="en-GB" sz="1300" b="0" noProof="0" dirty="0">
                          <a:solidFill>
                            <a:srgbClr val="000000"/>
                          </a:solidFill>
                          <a:latin typeface="+mn-lt"/>
                          <a:ea typeface="Verdana" panose="020B0604030504040204" pitchFamily="34" charset="0"/>
                          <a:cs typeface="Verdana" panose="020B0604030504040204" pitchFamily="34" charset="0"/>
                        </a:rPr>
                        <a:t> ac, </a:t>
                      </a:r>
                      <a:r>
                        <a:rPr lang="en-GB" sz="1300" b="0" noProof="0" dirty="0" err="1">
                          <a:solidFill>
                            <a:srgbClr val="000000"/>
                          </a:solidFill>
                          <a:latin typeface="+mn-lt"/>
                          <a:ea typeface="Verdana" panose="020B0604030504040204" pitchFamily="34" charset="0"/>
                          <a:cs typeface="Verdana" panose="020B0604030504040204" pitchFamily="34" charset="0"/>
                        </a:rPr>
                        <a:t>enim</a:t>
                      </a:r>
                      <a:r>
                        <a:rPr lang="en-GB" sz="1300" b="0" noProof="0" dirty="0">
                          <a:solidFill>
                            <a:srgbClr val="000000"/>
                          </a:solidFill>
                          <a:latin typeface="+mn-lt"/>
                          <a:ea typeface="Verdana" panose="020B0604030504040204" pitchFamily="34" charset="0"/>
                          <a:cs typeface="Verdana" panose="020B0604030504040204" pitchFamily="34" charset="0"/>
                        </a:rPr>
                        <a:t>.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1095853"/>
                  </a:ext>
                </a:extLst>
              </a:tr>
              <a:tr h="215171">
                <a:tc>
                  <a:txBody>
                    <a:bodyPr/>
                    <a:lstStyle/>
                    <a:p>
                      <a:pPr marL="82550" indent="0"/>
                      <a:r>
                        <a:rPr lang="en-US" sz="1300" b="1" dirty="0">
                          <a:solidFill>
                            <a:schemeClr val="bg1"/>
                          </a:solidFill>
                        </a:rPr>
                        <a:t>India</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Cum sociis </a:t>
                      </a:r>
                      <a:r>
                        <a:rPr lang="en-GB" sz="1300" b="0" noProof="0" dirty="0" err="1">
                          <a:solidFill>
                            <a:srgbClr val="000000"/>
                          </a:solidFill>
                          <a:latin typeface="+mn-lt"/>
                          <a:ea typeface="Verdana" panose="020B0604030504040204" pitchFamily="34" charset="0"/>
                          <a:cs typeface="Verdana" panose="020B0604030504040204" pitchFamily="34" charset="0"/>
                        </a:rPr>
                        <a:t>penatibus</a:t>
                      </a:r>
                      <a:r>
                        <a:rPr lang="en-GB" sz="1300" b="0" noProof="0" dirty="0">
                          <a:solidFill>
                            <a:srgbClr val="000000"/>
                          </a:solidFill>
                          <a:latin typeface="+mn-lt"/>
                          <a:ea typeface="Verdana" panose="020B0604030504040204" pitchFamily="34" charset="0"/>
                          <a:cs typeface="Verdana" panose="020B0604030504040204" pitchFamily="34" charset="0"/>
                        </a:rPr>
                        <a:t> et </a:t>
                      </a:r>
                      <a:r>
                        <a:rPr lang="en-GB" sz="1300" b="0" noProof="0" dirty="0" err="1">
                          <a:solidFill>
                            <a:srgbClr val="000000"/>
                          </a:solidFill>
                          <a:latin typeface="+mn-lt"/>
                          <a:ea typeface="Verdana" panose="020B0604030504040204" pitchFamily="34" charset="0"/>
                          <a:cs typeface="Verdana" panose="020B0604030504040204" pitchFamily="34" charset="0"/>
                        </a:rPr>
                        <a:t>magnis</a:t>
                      </a:r>
                      <a:r>
                        <a:rPr lang="en-GB" sz="1300" b="0" noProof="0" dirty="0">
                          <a:solidFill>
                            <a:srgbClr val="000000"/>
                          </a:solidFill>
                          <a:latin typeface="+mn-lt"/>
                          <a:ea typeface="Verdana" panose="020B0604030504040204" pitchFamily="34" charset="0"/>
                          <a:cs typeface="Verdana" panose="020B0604030504040204" pitchFamily="34" charset="0"/>
                        </a:rPr>
                        <a:t> dis parturient </a:t>
                      </a:r>
                      <a:r>
                        <a:rPr lang="en-GB" sz="1300" b="0" noProof="0" dirty="0" err="1">
                          <a:solidFill>
                            <a:srgbClr val="000000"/>
                          </a:solidFill>
                          <a:latin typeface="+mn-lt"/>
                          <a:ea typeface="Verdana" panose="020B0604030504040204" pitchFamily="34" charset="0"/>
                          <a:cs typeface="Verdana" panose="020B0604030504040204" pitchFamily="34" charset="0"/>
                        </a:rPr>
                        <a:t>montes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nascetur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ridiculus</a:t>
                      </a:r>
                      <a:r>
                        <a:rPr lang="en-GB" sz="1300" b="0" noProof="0" dirty="0">
                          <a:solidFill>
                            <a:srgbClr val="000000"/>
                          </a:solidFill>
                          <a:latin typeface="+mn-lt"/>
                          <a:ea typeface="Verdana" panose="020B0604030504040204" pitchFamily="34" charset="0"/>
                          <a:cs typeface="Verdana" panose="020B0604030504040204" pitchFamily="34" charset="0"/>
                        </a:rPr>
                        <a:t> mus.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287001800"/>
                  </a:ext>
                </a:extLst>
              </a:tr>
              <a:tr h="461081">
                <a:tc>
                  <a:txBody>
                    <a:bodyPr/>
                    <a:lstStyle/>
                    <a:p>
                      <a:pPr marL="82550" indent="0"/>
                      <a:r>
                        <a:rPr lang="en-US" sz="1300" b="1" dirty="0">
                          <a:solidFill>
                            <a:schemeClr val="bg1"/>
                          </a:solidFill>
                        </a:rPr>
                        <a:t>Japan</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Cras </a:t>
                      </a:r>
                      <a:r>
                        <a:rPr lang="en-GB" sz="1300" b="0" noProof="0" dirty="0" err="1">
                          <a:solidFill>
                            <a:srgbClr val="000000"/>
                          </a:solidFill>
                          <a:latin typeface="+mn-lt"/>
                          <a:ea typeface="Verdana" panose="020B0604030504040204" pitchFamily="34" charset="0"/>
                          <a:cs typeface="Verdana" panose="020B0604030504040204" pitchFamily="34" charset="0"/>
                        </a:rPr>
                        <a:t>dapibus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Vivamus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elementum</a:t>
                      </a:r>
                      <a:r>
                        <a:rPr lang="en-GB" sz="1300" b="0" noProof="0" dirty="0">
                          <a:solidFill>
                            <a:srgbClr val="000000"/>
                          </a:solidFill>
                          <a:latin typeface="+mn-lt"/>
                          <a:ea typeface="Verdana" panose="020B0604030504040204" pitchFamily="34" charset="0"/>
                          <a:cs typeface="Verdana" panose="020B0604030504040204" pitchFamily="34" charset="0"/>
                        </a:rPr>
                        <a:t> semper nisi. </a:t>
                      </a:r>
                    </a:p>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err="1">
                          <a:solidFill>
                            <a:srgbClr val="000000"/>
                          </a:solidFill>
                          <a:latin typeface="+mn-lt"/>
                          <a:ea typeface="Verdana" panose="020B0604030504040204" pitchFamily="34" charset="0"/>
                          <a:cs typeface="Verdana" panose="020B0604030504040204" pitchFamily="34" charset="0"/>
                        </a:rPr>
                        <a:t>Aenean</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leo</a:t>
                      </a:r>
                      <a:r>
                        <a:rPr lang="en-GB" sz="1300" b="0" noProof="0" dirty="0">
                          <a:solidFill>
                            <a:srgbClr val="000000"/>
                          </a:solidFill>
                          <a:latin typeface="+mn-lt"/>
                          <a:ea typeface="Verdana" panose="020B0604030504040204" pitchFamily="34" charset="0"/>
                          <a:cs typeface="Verdana" panose="020B0604030504040204" pitchFamily="34" charset="0"/>
                        </a:rPr>
                        <a:t> ligula, </a:t>
                      </a:r>
                      <a:r>
                        <a:rPr lang="en-GB" sz="1300" b="0" noProof="0" dirty="0" err="1">
                          <a:solidFill>
                            <a:srgbClr val="000000"/>
                          </a:solidFill>
                          <a:latin typeface="+mn-lt"/>
                          <a:ea typeface="Verdana" panose="020B0604030504040204" pitchFamily="34" charset="0"/>
                          <a:cs typeface="Verdana" panose="020B0604030504040204" pitchFamily="34" charset="0"/>
                        </a:rPr>
                        <a:t>porttitor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eu</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consequat</a:t>
                      </a:r>
                      <a:r>
                        <a:rPr lang="en-GB" sz="1300" b="0" noProof="0" dirty="0">
                          <a:solidFill>
                            <a:srgbClr val="000000"/>
                          </a:solidFill>
                          <a:latin typeface="+mn-lt"/>
                          <a:ea typeface="Verdana" panose="020B0604030504040204" pitchFamily="34" charset="0"/>
                          <a:cs typeface="Verdana" panose="020B0604030504040204" pitchFamily="34" charset="0"/>
                        </a:rPr>
                        <a:t> vitae, </a:t>
                      </a:r>
                      <a:r>
                        <a:rPr lang="en-GB" sz="1300" b="0" noProof="0" dirty="0" err="1">
                          <a:solidFill>
                            <a:srgbClr val="000000"/>
                          </a:solidFill>
                          <a:latin typeface="+mn-lt"/>
                          <a:ea typeface="Verdana" panose="020B0604030504040204" pitchFamily="34" charset="0"/>
                          <a:cs typeface="Verdana" panose="020B0604030504040204" pitchFamily="34" charset="0"/>
                        </a:rPr>
                        <a:t>eleifend</a:t>
                      </a:r>
                      <a:r>
                        <a:rPr lang="en-GB" sz="1300" b="0" noProof="0" dirty="0">
                          <a:solidFill>
                            <a:srgbClr val="000000"/>
                          </a:solidFill>
                          <a:latin typeface="+mn-lt"/>
                          <a:ea typeface="Verdana" panose="020B0604030504040204" pitchFamily="34" charset="0"/>
                          <a:cs typeface="Verdana" panose="020B0604030504040204" pitchFamily="34" charset="0"/>
                        </a:rPr>
                        <a:t> ac, </a:t>
                      </a:r>
                      <a:r>
                        <a:rPr lang="en-GB" sz="1300" b="0" noProof="0" dirty="0" err="1">
                          <a:solidFill>
                            <a:srgbClr val="000000"/>
                          </a:solidFill>
                          <a:latin typeface="+mn-lt"/>
                          <a:ea typeface="Verdana" panose="020B0604030504040204" pitchFamily="34" charset="0"/>
                          <a:cs typeface="Verdana" panose="020B0604030504040204" pitchFamily="34" charset="0"/>
                        </a:rPr>
                        <a:t>enim</a:t>
                      </a:r>
                      <a:r>
                        <a:rPr lang="en-GB" sz="1300" b="0" noProof="0" dirty="0">
                          <a:solidFill>
                            <a:srgbClr val="000000"/>
                          </a:solidFill>
                          <a:latin typeface="+mn-lt"/>
                          <a:ea typeface="Verdana" panose="020B0604030504040204" pitchFamily="34" charset="0"/>
                          <a:cs typeface="Verdana" panose="020B0604030504040204" pitchFamily="34" charset="0"/>
                        </a:rPr>
                        <a:t>.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7351955"/>
                  </a:ext>
                </a:extLst>
              </a:tr>
              <a:tr h="215171">
                <a:tc>
                  <a:txBody>
                    <a:bodyPr/>
                    <a:lstStyle/>
                    <a:p>
                      <a:pPr marL="82550" indent="0"/>
                      <a:r>
                        <a:rPr lang="en-US" sz="1300" b="1" dirty="0">
                          <a:solidFill>
                            <a:schemeClr val="bg1"/>
                          </a:solidFill>
                        </a:rPr>
                        <a:t>China</a:t>
                      </a:r>
                      <a:endParaRPr lang="de-DE" sz="1300" b="1" dirty="0">
                        <a:solidFill>
                          <a:schemeClr val="bg1"/>
                        </a:solidFill>
                      </a:endParaRPr>
                    </a:p>
                  </a:txBody>
                  <a:tcPr anchor="ctr">
                    <a:lnR w="381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2"/>
                    </a:solidFill>
                  </a:tcPr>
                </a:tc>
                <a:tc>
                  <a:txBody>
                    <a:bodyPr/>
                    <a:lstStyle/>
                    <a:p>
                      <a:pPr marL="127000" marR="0" lvl="0" indent="-127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300" b="0" noProof="0" dirty="0">
                          <a:solidFill>
                            <a:srgbClr val="000000"/>
                          </a:solidFill>
                          <a:latin typeface="+mn-lt"/>
                          <a:ea typeface="Verdana" panose="020B0604030504040204" pitchFamily="34" charset="0"/>
                          <a:cs typeface="Verdana" panose="020B0604030504040204" pitchFamily="34" charset="0"/>
                        </a:rPr>
                        <a:t>Cum sociis </a:t>
                      </a:r>
                      <a:r>
                        <a:rPr lang="en-GB" sz="1300" b="0" noProof="0" dirty="0" err="1">
                          <a:solidFill>
                            <a:srgbClr val="000000"/>
                          </a:solidFill>
                          <a:latin typeface="+mn-lt"/>
                          <a:ea typeface="Verdana" panose="020B0604030504040204" pitchFamily="34" charset="0"/>
                          <a:cs typeface="Verdana" panose="020B0604030504040204" pitchFamily="34" charset="0"/>
                        </a:rPr>
                        <a:t>penatibus</a:t>
                      </a:r>
                      <a:r>
                        <a:rPr lang="en-GB" sz="1300" b="0" noProof="0" dirty="0">
                          <a:solidFill>
                            <a:srgbClr val="000000"/>
                          </a:solidFill>
                          <a:latin typeface="+mn-lt"/>
                          <a:ea typeface="Verdana" panose="020B0604030504040204" pitchFamily="34" charset="0"/>
                          <a:cs typeface="Verdana" panose="020B0604030504040204" pitchFamily="34" charset="0"/>
                        </a:rPr>
                        <a:t> et </a:t>
                      </a:r>
                      <a:r>
                        <a:rPr lang="en-GB" sz="1300" b="0" noProof="0" dirty="0" err="1">
                          <a:solidFill>
                            <a:srgbClr val="000000"/>
                          </a:solidFill>
                          <a:latin typeface="+mn-lt"/>
                          <a:ea typeface="Verdana" panose="020B0604030504040204" pitchFamily="34" charset="0"/>
                          <a:cs typeface="Verdana" panose="020B0604030504040204" pitchFamily="34" charset="0"/>
                        </a:rPr>
                        <a:t>magnis</a:t>
                      </a:r>
                      <a:r>
                        <a:rPr lang="en-GB" sz="1300" b="0" noProof="0" dirty="0">
                          <a:solidFill>
                            <a:srgbClr val="000000"/>
                          </a:solidFill>
                          <a:latin typeface="+mn-lt"/>
                          <a:ea typeface="Verdana" panose="020B0604030504040204" pitchFamily="34" charset="0"/>
                          <a:cs typeface="Verdana" panose="020B0604030504040204" pitchFamily="34" charset="0"/>
                        </a:rPr>
                        <a:t> dis parturient </a:t>
                      </a:r>
                      <a:r>
                        <a:rPr lang="en-GB" sz="1300" b="0" noProof="0" dirty="0" err="1">
                          <a:solidFill>
                            <a:srgbClr val="000000"/>
                          </a:solidFill>
                          <a:latin typeface="+mn-lt"/>
                          <a:ea typeface="Verdana" panose="020B0604030504040204" pitchFamily="34" charset="0"/>
                          <a:cs typeface="Verdana" panose="020B0604030504040204" pitchFamily="34" charset="0"/>
                        </a:rPr>
                        <a:t>montes</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nascetur</a:t>
                      </a:r>
                      <a:r>
                        <a:rPr lang="en-GB" sz="1300" b="0" noProof="0" dirty="0">
                          <a:solidFill>
                            <a:srgbClr val="000000"/>
                          </a:solidFill>
                          <a:latin typeface="+mn-lt"/>
                          <a:ea typeface="Verdana" panose="020B0604030504040204" pitchFamily="34" charset="0"/>
                          <a:cs typeface="Verdana" panose="020B0604030504040204" pitchFamily="34" charset="0"/>
                        </a:rPr>
                        <a:t> </a:t>
                      </a:r>
                      <a:r>
                        <a:rPr lang="en-GB" sz="1300" b="0" noProof="0" dirty="0" err="1">
                          <a:solidFill>
                            <a:srgbClr val="000000"/>
                          </a:solidFill>
                          <a:latin typeface="+mn-lt"/>
                          <a:ea typeface="Verdana" panose="020B0604030504040204" pitchFamily="34" charset="0"/>
                          <a:cs typeface="Verdana" panose="020B0604030504040204" pitchFamily="34" charset="0"/>
                        </a:rPr>
                        <a:t>ridiculus</a:t>
                      </a:r>
                      <a:r>
                        <a:rPr lang="en-GB" sz="1300" b="0" noProof="0" dirty="0">
                          <a:solidFill>
                            <a:srgbClr val="000000"/>
                          </a:solidFill>
                          <a:latin typeface="+mn-lt"/>
                          <a:ea typeface="Verdana" panose="020B0604030504040204" pitchFamily="34" charset="0"/>
                          <a:cs typeface="Verdana" panose="020B0604030504040204" pitchFamily="34" charset="0"/>
                        </a:rPr>
                        <a:t> mus. </a:t>
                      </a:r>
                    </a:p>
                  </a:txBody>
                  <a:tcPr anchor="ctr">
                    <a:lnL w="38100" cap="flat" cmpd="sng" algn="ctr">
                      <a:solidFill>
                        <a:schemeClr val="bg1"/>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78868300"/>
                  </a:ext>
                </a:extLst>
              </a:tr>
            </a:tbl>
          </a:graphicData>
        </a:graphic>
      </p:graphicFrame>
      <p:sp>
        <p:nvSpPr>
          <p:cNvPr id="5" name="Titel 4"/>
          <p:cNvSpPr>
            <a:spLocks noGrp="1"/>
          </p:cNvSpPr>
          <p:nvPr>
            <p:ph type="title"/>
          </p:nvPr>
        </p:nvSpPr>
        <p:spPr/>
        <p:txBody>
          <a:bodyPr/>
          <a:lstStyle/>
          <a:p>
            <a:r>
              <a:rPr lang="de-DE" dirty="0">
                <a:ea typeface="ＭＳ Ｐゴシック" pitchFamily="34" charset="-128"/>
              </a:rPr>
              <a:t>Beispielhafte Darstellung von Standorten</a:t>
            </a:r>
            <a:endParaRPr lang="de-DE" sz="1800" dirty="0"/>
          </a:p>
        </p:txBody>
      </p:sp>
      <p:pic>
        <p:nvPicPr>
          <p:cNvPr id="1077" name="Picture 1076">
            <a:extLst>
              <a:ext uri="{FF2B5EF4-FFF2-40B4-BE49-F238E27FC236}">
                <a16:creationId xmlns:a16="http://schemas.microsoft.com/office/drawing/2014/main" id="{B06337EE-AEA5-4FF0-9DE3-F35A2C554D5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6666" r="16667"/>
          <a:stretch>
            <a:fillRect/>
          </a:stretch>
        </p:blipFill>
        <p:spPr bwMode="auto">
          <a:xfrm>
            <a:off x="5437889" y="2117788"/>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1" name="Picture 1070" descr="fli_indien">
            <a:extLst>
              <a:ext uri="{FF2B5EF4-FFF2-40B4-BE49-F238E27FC236}">
                <a16:creationId xmlns:a16="http://schemas.microsoft.com/office/drawing/2014/main" id="{68E79E19-D973-4DAC-B080-71782501464C}"/>
              </a:ext>
            </a:extLst>
          </p:cNvPr>
          <p:cNvPicPr>
            <a:picLocks noChangeArrowheads="1"/>
          </p:cNvPicPr>
          <p:nvPr/>
        </p:nvPicPr>
        <p:blipFill>
          <a:blip r:embed="rId9" cstate="print">
            <a:extLst>
              <a:ext uri="{28A0092B-C50C-407E-A947-70E740481C1C}">
                <a14:useLocalDpi xmlns:a14="http://schemas.microsoft.com/office/drawing/2010/main" val="0"/>
              </a:ext>
            </a:extLst>
          </a:blip>
          <a:srcRect l="15789" r="15789"/>
          <a:stretch>
            <a:fillRect/>
          </a:stretch>
        </p:blipFill>
        <p:spPr bwMode="auto">
          <a:xfrm>
            <a:off x="5422029" y="4980752"/>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0" name="Picture 1069" descr="Flagge Japan">
            <a:extLst>
              <a:ext uri="{FF2B5EF4-FFF2-40B4-BE49-F238E27FC236}">
                <a16:creationId xmlns:a16="http://schemas.microsoft.com/office/drawing/2014/main" id="{A83094D8-A1CF-4EDA-9CB9-FE0166FD5C61}"/>
              </a:ext>
            </a:extLst>
          </p:cNvPr>
          <p:cNvPicPr>
            <a:picLocks noChangeArrowheads="1"/>
          </p:cNvPicPr>
          <p:nvPr/>
        </p:nvPicPr>
        <p:blipFill>
          <a:blip r:embed="rId10" cstate="print">
            <a:extLst>
              <a:ext uri="{28A0092B-C50C-407E-A947-70E740481C1C}">
                <a14:useLocalDpi xmlns:a14="http://schemas.microsoft.com/office/drawing/2010/main" val="0"/>
              </a:ext>
            </a:extLst>
          </a:blip>
          <a:srcRect l="15789" r="15789"/>
          <a:stretch>
            <a:fillRect/>
          </a:stretch>
        </p:blipFill>
        <p:spPr bwMode="auto">
          <a:xfrm>
            <a:off x="5422029" y="5551960"/>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4" name="Picture 1073" descr="C:\Users\gv-panglung\Desktop\flagge_schweiz.jpg">
            <a:extLst>
              <a:ext uri="{FF2B5EF4-FFF2-40B4-BE49-F238E27FC236}">
                <a16:creationId xmlns:a16="http://schemas.microsoft.com/office/drawing/2014/main" id="{5350DD75-CEA7-414F-8DF2-F32C439592A4}"/>
              </a:ext>
            </a:extLst>
          </p:cNvPr>
          <p:cNvPicPr>
            <a:picLocks noChangeArrowheads="1"/>
          </p:cNvPicPr>
          <p:nvPr/>
        </p:nvPicPr>
        <p:blipFill>
          <a:blip r:embed="rId11" cstate="print">
            <a:extLst>
              <a:ext uri="{28A0092B-C50C-407E-A947-70E740481C1C}">
                <a14:useLocalDpi xmlns:a14="http://schemas.microsoft.com/office/drawing/2010/main" val="0"/>
              </a:ext>
            </a:extLst>
          </a:blip>
          <a:srcRect l="15789" r="15789"/>
          <a:stretch>
            <a:fillRect/>
          </a:stretch>
        </p:blipFill>
        <p:spPr bwMode="auto">
          <a:xfrm>
            <a:off x="5422029" y="3765425"/>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2" name="Picture 1071" descr="http://armyshop-derenburg.de/media/catalog/product/cache/1/image/5e06319eda06f020e43594a9c230972d/f/i/file_6_78.jpg">
            <a:extLst>
              <a:ext uri="{FF2B5EF4-FFF2-40B4-BE49-F238E27FC236}">
                <a16:creationId xmlns:a16="http://schemas.microsoft.com/office/drawing/2014/main" id="{5FDFA0B8-DB85-44C6-B37C-7C384C22B5A6}"/>
              </a:ext>
            </a:extLst>
          </p:cNvPr>
          <p:cNvPicPr>
            <a:picLocks noChangeArrowheads="1"/>
          </p:cNvPicPr>
          <p:nvPr/>
        </p:nvPicPr>
        <p:blipFill>
          <a:blip r:embed="rId12" cstate="print">
            <a:extLst>
              <a:ext uri="{28A0092B-C50C-407E-A947-70E740481C1C}">
                <a14:useLocalDpi xmlns:a14="http://schemas.microsoft.com/office/drawing/2010/main" val="0"/>
              </a:ext>
            </a:extLst>
          </a:blip>
          <a:srcRect l="15789" r="15789"/>
          <a:stretch>
            <a:fillRect/>
          </a:stretch>
        </p:blipFill>
        <p:spPr bwMode="auto">
          <a:xfrm>
            <a:off x="5422029" y="4387252"/>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69" name="Picture 1068" descr="Flagge der Volksrepublik China">
            <a:extLst>
              <a:ext uri="{FF2B5EF4-FFF2-40B4-BE49-F238E27FC236}">
                <a16:creationId xmlns:a16="http://schemas.microsoft.com/office/drawing/2014/main" id="{6182D4B1-5369-4C5B-BFE3-749863DA1EAD}"/>
              </a:ext>
            </a:extLst>
          </p:cNvPr>
          <p:cNvPicPr/>
          <p:nvPr/>
        </p:nvPicPr>
        <p:blipFill>
          <a:blip r:embed="rId13" cstate="print">
            <a:extLst>
              <a:ext uri="{28A0092B-C50C-407E-A947-70E740481C1C}">
                <a14:useLocalDpi xmlns:a14="http://schemas.microsoft.com/office/drawing/2010/main" val="0"/>
              </a:ext>
            </a:extLst>
          </a:blip>
          <a:srcRect r="31579"/>
          <a:stretch>
            <a:fillRect/>
          </a:stretch>
        </p:blipFill>
        <p:spPr bwMode="auto">
          <a:xfrm>
            <a:off x="5422029" y="6127953"/>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ln>
        </p:spPr>
      </p:pic>
      <p:pic>
        <p:nvPicPr>
          <p:cNvPr id="1076" name="Picture 1075" descr="Flagge Niederlande">
            <a:extLst>
              <a:ext uri="{FF2B5EF4-FFF2-40B4-BE49-F238E27FC236}">
                <a16:creationId xmlns:a16="http://schemas.microsoft.com/office/drawing/2014/main" id="{AFD0B95B-C5C3-42E1-AC94-E6C07DCB69CD}"/>
              </a:ext>
            </a:extLst>
          </p:cNvPr>
          <p:cNvPicPr/>
          <p:nvPr/>
        </p:nvPicPr>
        <p:blipFill>
          <a:blip r:embed="rId14" cstate="print">
            <a:extLst>
              <a:ext uri="{28A0092B-C50C-407E-A947-70E740481C1C}">
                <a14:useLocalDpi xmlns:a14="http://schemas.microsoft.com/office/drawing/2010/main" val="0"/>
              </a:ext>
            </a:extLst>
          </a:blip>
          <a:srcRect l="15789" r="15789"/>
          <a:stretch>
            <a:fillRect/>
          </a:stretch>
        </p:blipFill>
        <p:spPr bwMode="auto">
          <a:xfrm>
            <a:off x="5422029" y="2945881"/>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noFill/>
          <a:ln w="19050">
            <a:solidFill>
              <a:schemeClr val="bg1"/>
            </a:solidFill>
          </a:ln>
        </p:spPr>
      </p:pic>
      <p:pic>
        <p:nvPicPr>
          <p:cNvPr id="1075" name="Picture 1074">
            <a:extLst>
              <a:ext uri="{FF2B5EF4-FFF2-40B4-BE49-F238E27FC236}">
                <a16:creationId xmlns:a16="http://schemas.microsoft.com/office/drawing/2014/main" id="{B9AE7485-886D-4C0B-ACE0-E1D14406C2A9}"/>
              </a:ext>
            </a:extLst>
          </p:cNvPr>
          <p:cNvPicPr>
            <a:picLocks noChangeAspect="1"/>
          </p:cNvPicPr>
          <p:nvPr/>
        </p:nvPicPr>
        <p:blipFill>
          <a:blip r:embed="rId15"/>
          <a:srcRect l="16667" r="16667"/>
          <a:stretch>
            <a:fillRect/>
          </a:stretch>
        </p:blipFill>
        <p:spPr>
          <a:xfrm>
            <a:off x="5422029" y="3355827"/>
            <a:ext cx="150076" cy="150076"/>
          </a:xfrm>
          <a:custGeom>
            <a:avLst/>
            <a:gdLst>
              <a:gd name="connsiteX0" fmla="*/ 82550 w 165100"/>
              <a:gd name="connsiteY0" fmla="*/ 0 h 165100"/>
              <a:gd name="connsiteX1" fmla="*/ 165100 w 165100"/>
              <a:gd name="connsiteY1" fmla="*/ 82550 h 165100"/>
              <a:gd name="connsiteX2" fmla="*/ 82550 w 165100"/>
              <a:gd name="connsiteY2" fmla="*/ 165100 h 165100"/>
              <a:gd name="connsiteX3" fmla="*/ 0 w 165100"/>
              <a:gd name="connsiteY3" fmla="*/ 82550 h 165100"/>
              <a:gd name="connsiteX4" fmla="*/ 82550 w 16510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 h="165100">
                <a:moveTo>
                  <a:pt x="82550" y="0"/>
                </a:moveTo>
                <a:cubicBezTo>
                  <a:pt x="128141" y="0"/>
                  <a:pt x="165100" y="36959"/>
                  <a:pt x="165100" y="82550"/>
                </a:cubicBezTo>
                <a:cubicBezTo>
                  <a:pt x="165100" y="128141"/>
                  <a:pt x="128141" y="165100"/>
                  <a:pt x="82550" y="165100"/>
                </a:cubicBezTo>
                <a:cubicBezTo>
                  <a:pt x="36959" y="165100"/>
                  <a:pt x="0" y="128141"/>
                  <a:pt x="0" y="82550"/>
                </a:cubicBezTo>
                <a:cubicBezTo>
                  <a:pt x="0" y="36959"/>
                  <a:pt x="36959" y="0"/>
                  <a:pt x="82550" y="0"/>
                </a:cubicBezTo>
                <a:close/>
              </a:path>
            </a:pathLst>
          </a:custGeom>
          <a:ln w="19050">
            <a:solidFill>
              <a:schemeClr val="bg1"/>
            </a:solidFill>
          </a:ln>
        </p:spPr>
      </p:pic>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54E8B942-AA89-4291-A1FD-C63AE4DFB4EF}" type="slidenum">
              <a:rPr lang="pt-BR" smtClean="0"/>
              <a:t>32</a:t>
            </a:fld>
            <a:endParaRPr lang="de-DE" dirty="0"/>
          </a:p>
        </p:txBody>
      </p:sp>
    </p:spTree>
    <p:extLst>
      <p:ext uri="{BB962C8B-B14F-4D97-AF65-F5344CB8AC3E}">
        <p14:creationId xmlns:p14="http://schemas.microsoft.com/office/powerpoint/2010/main" val="4101478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
            <a:extLst>
              <a:ext uri="{FF2B5EF4-FFF2-40B4-BE49-F238E27FC236}">
                <a16:creationId xmlns:a16="http://schemas.microsoft.com/office/drawing/2014/main" id="{D92341F2-BE08-4965-9EEF-3B49495D5923}"/>
              </a:ext>
            </a:extLst>
          </p:cNvPr>
          <p:cNvPicPr>
            <a:picLocks noChangeAspect="1"/>
          </p:cNvPicPr>
          <p:nvPr/>
        </p:nvPicPr>
        <p:blipFill rotWithShape="1">
          <a:blip r:embed="rId5">
            <a:extLst>
              <a:ext uri="{28A0092B-C50C-407E-A947-70E740481C1C}">
                <a14:useLocalDpi xmlns:a14="http://schemas.microsoft.com/office/drawing/2010/main" val="0"/>
              </a:ext>
            </a:extLst>
          </a:blip>
          <a:srcRect l="13046" t="56189" r="4836" b="32295"/>
          <a:stretch/>
        </p:blipFill>
        <p:spPr>
          <a:xfrm>
            <a:off x="851928" y="1989989"/>
            <a:ext cx="11040144" cy="870917"/>
          </a:xfrm>
          <a:prstGeom prst="rect">
            <a:avLst/>
          </a:prstGeom>
        </p:spPr>
      </p:pic>
      <p:graphicFrame>
        <p:nvGraphicFramePr>
          <p:cNvPr id="3" name="Object 2" hidden="1">
            <a:extLst>
              <a:ext uri="{FF2B5EF4-FFF2-40B4-BE49-F238E27FC236}">
                <a16:creationId xmlns:a16="http://schemas.microsoft.com/office/drawing/2014/main" id="{F6E54E23-CABD-4BB3-82A5-A86A43252C5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555" name="think-cell Folie" r:id="rId6" imgW="384" imgH="385" progId="TCLayout.ActiveDocument.1">
                  <p:embed/>
                </p:oleObj>
              </mc:Choice>
              <mc:Fallback>
                <p:oleObj name="think-cell Folie" r:id="rId6" imgW="384" imgH="385" progId="TCLayout.ActiveDocument.1">
                  <p:embed/>
                  <p:pic>
                    <p:nvPicPr>
                      <p:cNvPr id="3" name="Object 2" hidden="1">
                        <a:extLst>
                          <a:ext uri="{FF2B5EF4-FFF2-40B4-BE49-F238E27FC236}">
                            <a16:creationId xmlns:a16="http://schemas.microsoft.com/office/drawing/2014/main" id="{F6E54E23-CABD-4BB3-82A5-A86A43252C5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DD978F-69BB-4683-9423-3FDFC3DAE90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2300" b="1" dirty="0">
              <a:latin typeface="Roboto" panose="02000000000000000000"/>
              <a:ea typeface="Roboto" pitchFamily="2" charset="0"/>
              <a:cs typeface="+mj-cs"/>
              <a:sym typeface="Roboto" panose="02000000000000000000"/>
            </a:endParaRPr>
          </a:p>
        </p:txBody>
      </p:sp>
      <p:sp>
        <p:nvSpPr>
          <p:cNvPr id="6" name="Rechteck 5">
            <a:extLst>
              <a:ext uri="{FF2B5EF4-FFF2-40B4-BE49-F238E27FC236}">
                <a16:creationId xmlns:a16="http://schemas.microsoft.com/office/drawing/2014/main" id="{71074EB2-DA3B-45EF-B1CF-270838DB23BD}"/>
              </a:ext>
            </a:extLst>
          </p:cNvPr>
          <p:cNvSpPr/>
          <p:nvPr/>
        </p:nvSpPr>
        <p:spPr>
          <a:xfrm>
            <a:off x="958851" y="2905125"/>
            <a:ext cx="10274299" cy="8207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p:cNvSpPr>
            <a:spLocks noGrp="1"/>
          </p:cNvSpPr>
          <p:nvPr>
            <p:ph type="title"/>
          </p:nvPr>
        </p:nvSpPr>
        <p:spPr/>
        <p:txBody>
          <a:bodyPr/>
          <a:lstStyle/>
          <a:p>
            <a:r>
              <a:rPr lang="en-GB" dirty="0">
                <a:latin typeface="Roboto" panose="02000000000000000000" pitchFamily="2" charset="0"/>
                <a:ea typeface="Roboto" panose="02000000000000000000" pitchFamily="2" charset="0"/>
              </a:rPr>
              <a:t>Scientific Sections</a:t>
            </a:r>
            <a:br>
              <a:rPr lang="en-GB" dirty="0">
                <a:latin typeface="Roboto" panose="02000000000000000000" pitchFamily="2" charset="0"/>
                <a:ea typeface="Roboto" panose="02000000000000000000" pitchFamily="2" charset="0"/>
              </a:rPr>
            </a:br>
            <a:endParaRPr lang="de-DE" sz="1800" dirty="0"/>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104E984E-D7CC-4D27-BE57-BFA87B622059}" type="slidenum">
              <a:rPr lang="pt-BR" smtClean="0"/>
              <a:t>33</a:t>
            </a:fld>
            <a:endParaRPr lang="de-DE" dirty="0"/>
          </a:p>
        </p:txBody>
      </p:sp>
      <p:sp>
        <p:nvSpPr>
          <p:cNvPr id="15" name="Textfeld 12">
            <a:extLst>
              <a:ext uri="{FF2B5EF4-FFF2-40B4-BE49-F238E27FC236}">
                <a16:creationId xmlns:a16="http://schemas.microsoft.com/office/drawing/2014/main" id="{4E63F582-3D12-4D43-9D0D-805F902AC970}"/>
              </a:ext>
            </a:extLst>
          </p:cNvPr>
          <p:cNvSpPr txBox="1"/>
          <p:nvPr/>
        </p:nvSpPr>
        <p:spPr>
          <a:xfrm>
            <a:off x="8947822" y="6284889"/>
            <a:ext cx="2283960" cy="123111"/>
          </a:xfrm>
          <a:prstGeom prst="rect">
            <a:avLst/>
          </a:prstGeom>
          <a:noFill/>
        </p:spPr>
        <p:txBody>
          <a:bodyPr wrap="none" lIns="0" tIns="0" rIns="0" bIns="0" rtlCol="0">
            <a:spAutoFit/>
          </a:bodyPr>
          <a:lstStyle/>
          <a:p>
            <a:pPr algn="r"/>
            <a:r>
              <a:rPr lang="en-US" sz="800" i="1" kern="600" spc="130" dirty="0">
                <a:solidFill>
                  <a:schemeClr val="tx1">
                    <a:lumMod val="50000"/>
                    <a:lumOff val="50000"/>
                  </a:schemeClr>
                </a:solidFill>
              </a:rPr>
              <a:t>*estimated proportion of total budget</a:t>
            </a:r>
          </a:p>
        </p:txBody>
      </p:sp>
      <p:pic>
        <p:nvPicPr>
          <p:cNvPr id="50" name="Picture 49">
            <a:extLst>
              <a:ext uri="{FF2B5EF4-FFF2-40B4-BE49-F238E27FC236}">
                <a16:creationId xmlns:a16="http://schemas.microsoft.com/office/drawing/2014/main" id="{6548FF07-23EB-4B6A-8DF9-6D8B07457B25}"/>
              </a:ext>
            </a:extLst>
          </p:cNvPr>
          <p:cNvPicPr>
            <a:picLocks noChangeAspect="1"/>
          </p:cNvPicPr>
          <p:nvPr/>
        </p:nvPicPr>
        <p:blipFill>
          <a:blip r:embed="rId8" cstate="print">
            <a:extLst>
              <a:ext uri="{28A0092B-C50C-407E-A947-70E740481C1C}">
                <a14:useLocalDpi xmlns:a14="http://schemas.microsoft.com/office/drawing/2010/main" val="0"/>
              </a:ext>
            </a:extLst>
          </a:blip>
          <a:srcRect l="12886" t="12022" r="11129" b="12021"/>
          <a:stretch>
            <a:fillRect/>
          </a:stretch>
        </p:blipFill>
        <p:spPr bwMode="auto">
          <a:xfrm>
            <a:off x="8523807" y="2096219"/>
            <a:ext cx="2238302" cy="2238302"/>
          </a:xfrm>
          <a:custGeom>
            <a:avLst/>
            <a:gdLst>
              <a:gd name="connsiteX0" fmla="*/ 1119151 w 2238302"/>
              <a:gd name="connsiteY0" fmla="*/ 0 h 2238302"/>
              <a:gd name="connsiteX1" fmla="*/ 2238302 w 2238302"/>
              <a:gd name="connsiteY1" fmla="*/ 1119151 h 2238302"/>
              <a:gd name="connsiteX2" fmla="*/ 1119151 w 2238302"/>
              <a:gd name="connsiteY2" fmla="*/ 2238302 h 2238302"/>
              <a:gd name="connsiteX3" fmla="*/ 0 w 2238302"/>
              <a:gd name="connsiteY3" fmla="*/ 1119151 h 2238302"/>
              <a:gd name="connsiteX4" fmla="*/ 1119151 w 2238302"/>
              <a:gd name="connsiteY4" fmla="*/ 0 h 22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02" h="2238302">
                <a:moveTo>
                  <a:pt x="1119151" y="0"/>
                </a:moveTo>
                <a:cubicBezTo>
                  <a:pt x="1737241" y="0"/>
                  <a:pt x="2238302" y="501061"/>
                  <a:pt x="2238302" y="1119151"/>
                </a:cubicBezTo>
                <a:cubicBezTo>
                  <a:pt x="2238302" y="1737241"/>
                  <a:pt x="1737241" y="2238302"/>
                  <a:pt x="1119151" y="2238302"/>
                </a:cubicBezTo>
                <a:cubicBezTo>
                  <a:pt x="501061" y="2238302"/>
                  <a:pt x="0" y="1737241"/>
                  <a:pt x="0" y="1119151"/>
                </a:cubicBezTo>
                <a:cubicBezTo>
                  <a:pt x="0" y="501061"/>
                  <a:pt x="501061" y="0"/>
                  <a:pt x="1119151" y="0"/>
                </a:cubicBezTo>
                <a:close/>
              </a:path>
            </a:pathLst>
          </a:cu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466A2C89-C6CB-4D54-ACFE-DC10860303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058" t="8506" r="5058" b="8506"/>
          <a:stretch>
            <a:fillRect/>
          </a:stretch>
        </p:blipFill>
        <p:spPr bwMode="auto">
          <a:xfrm>
            <a:off x="1443041" y="2096219"/>
            <a:ext cx="2238302" cy="2238302"/>
          </a:xfrm>
          <a:custGeom>
            <a:avLst/>
            <a:gdLst>
              <a:gd name="connsiteX0" fmla="*/ 1119151 w 2238302"/>
              <a:gd name="connsiteY0" fmla="*/ 0 h 2238302"/>
              <a:gd name="connsiteX1" fmla="*/ 2238302 w 2238302"/>
              <a:gd name="connsiteY1" fmla="*/ 1119151 h 2238302"/>
              <a:gd name="connsiteX2" fmla="*/ 1119151 w 2238302"/>
              <a:gd name="connsiteY2" fmla="*/ 2238302 h 2238302"/>
              <a:gd name="connsiteX3" fmla="*/ 0 w 2238302"/>
              <a:gd name="connsiteY3" fmla="*/ 1119151 h 2238302"/>
              <a:gd name="connsiteX4" fmla="*/ 1119151 w 2238302"/>
              <a:gd name="connsiteY4" fmla="*/ 0 h 22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02" h="2238302">
                <a:moveTo>
                  <a:pt x="1119151" y="0"/>
                </a:moveTo>
                <a:cubicBezTo>
                  <a:pt x="1737241" y="0"/>
                  <a:pt x="2238302" y="501061"/>
                  <a:pt x="2238302" y="1119151"/>
                </a:cubicBezTo>
                <a:cubicBezTo>
                  <a:pt x="2238302" y="1737241"/>
                  <a:pt x="1737241" y="2238302"/>
                  <a:pt x="1119151" y="2238302"/>
                </a:cubicBezTo>
                <a:cubicBezTo>
                  <a:pt x="501061" y="2238302"/>
                  <a:pt x="0" y="1737241"/>
                  <a:pt x="0" y="1119151"/>
                </a:cubicBezTo>
                <a:cubicBezTo>
                  <a:pt x="0" y="501061"/>
                  <a:pt x="501061" y="0"/>
                  <a:pt x="1119151" y="0"/>
                </a:cubicBezTo>
                <a:close/>
              </a:path>
            </a:pathLst>
          </a:cu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0160F76-FC61-48B9-AB9F-20869A802492}"/>
              </a:ext>
            </a:extLst>
          </p:cNvPr>
          <p:cNvPicPr>
            <a:picLocks noChangeAspect="1"/>
          </p:cNvPicPr>
          <p:nvPr/>
        </p:nvPicPr>
        <p:blipFill>
          <a:blip r:embed="rId10">
            <a:extLst>
              <a:ext uri="{28A0092B-C50C-407E-A947-70E740481C1C}">
                <a14:useLocalDpi xmlns:a14="http://schemas.microsoft.com/office/drawing/2010/main" val="0"/>
              </a:ext>
            </a:extLst>
          </a:blip>
          <a:srcRect l="3713" t="3199" r="2685" b="3199"/>
          <a:stretch>
            <a:fillRect/>
          </a:stretch>
        </p:blipFill>
        <p:spPr bwMode="auto">
          <a:xfrm>
            <a:off x="4983423" y="2096219"/>
            <a:ext cx="2238302" cy="2238302"/>
          </a:xfrm>
          <a:custGeom>
            <a:avLst/>
            <a:gdLst>
              <a:gd name="connsiteX0" fmla="*/ 1119151 w 2238302"/>
              <a:gd name="connsiteY0" fmla="*/ 0 h 2238302"/>
              <a:gd name="connsiteX1" fmla="*/ 2238302 w 2238302"/>
              <a:gd name="connsiteY1" fmla="*/ 1119151 h 2238302"/>
              <a:gd name="connsiteX2" fmla="*/ 1119151 w 2238302"/>
              <a:gd name="connsiteY2" fmla="*/ 2238302 h 2238302"/>
              <a:gd name="connsiteX3" fmla="*/ 0 w 2238302"/>
              <a:gd name="connsiteY3" fmla="*/ 1119151 h 2238302"/>
              <a:gd name="connsiteX4" fmla="*/ 1119151 w 2238302"/>
              <a:gd name="connsiteY4" fmla="*/ 0 h 22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02" h="2238302">
                <a:moveTo>
                  <a:pt x="1119151" y="0"/>
                </a:moveTo>
                <a:cubicBezTo>
                  <a:pt x="1737241" y="0"/>
                  <a:pt x="2238302" y="501061"/>
                  <a:pt x="2238302" y="1119151"/>
                </a:cubicBezTo>
                <a:cubicBezTo>
                  <a:pt x="2238302" y="1737241"/>
                  <a:pt x="1737241" y="2238302"/>
                  <a:pt x="1119151" y="2238302"/>
                </a:cubicBezTo>
                <a:cubicBezTo>
                  <a:pt x="501061" y="2238302"/>
                  <a:pt x="0" y="1737241"/>
                  <a:pt x="0" y="1119151"/>
                </a:cubicBezTo>
                <a:cubicBezTo>
                  <a:pt x="0" y="501061"/>
                  <a:pt x="501061" y="0"/>
                  <a:pt x="1119151" y="0"/>
                </a:cubicBezTo>
                <a:close/>
              </a:path>
            </a:pathLst>
          </a:cu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2">
            <a:extLst>
              <a:ext uri="{FF2B5EF4-FFF2-40B4-BE49-F238E27FC236}">
                <a16:creationId xmlns:a16="http://schemas.microsoft.com/office/drawing/2014/main" id="{90EFA1A1-C2CE-4DA9-B0D7-C6100680D339}"/>
              </a:ext>
            </a:extLst>
          </p:cNvPr>
          <p:cNvSpPr>
            <a:spLocks noChangeArrowheads="1"/>
          </p:cNvSpPr>
          <p:nvPr/>
        </p:nvSpPr>
        <p:spPr bwMode="auto">
          <a:xfrm>
            <a:off x="972001" y="4260514"/>
            <a:ext cx="3180383" cy="948978"/>
          </a:xfrm>
          <a:prstGeom prst="rect">
            <a:avLst/>
          </a:prstGeom>
        </p:spPr>
        <p:txBody>
          <a:bodyPr vert="horz" lIns="0" tIns="0" rIns="0" bIns="0" numCol="1" spcCol="180000" rtlCol="0">
            <a:noAutofit/>
          </a:bodyPr>
          <a:lstStyle/>
          <a:p>
            <a:pPr algn="ctr" defTabSz="914400">
              <a:lnSpc>
                <a:spcPts val="2300"/>
              </a:lnSpc>
            </a:pPr>
            <a:endParaRPr lang="en-US" sz="1600" kern="600" spc="40" dirty="0"/>
          </a:p>
          <a:p>
            <a:pPr algn="ctr" defTabSz="914400">
              <a:lnSpc>
                <a:spcPts val="2300"/>
              </a:lnSpc>
            </a:pPr>
            <a:r>
              <a:rPr lang="en-US" sz="1600" kern="600" spc="40" dirty="0"/>
              <a:t>Biology and Medicine </a:t>
            </a:r>
          </a:p>
          <a:p>
            <a:pPr algn="ctr" defTabSz="914400">
              <a:lnSpc>
                <a:spcPts val="2300"/>
              </a:lnSpc>
            </a:pPr>
            <a:r>
              <a:rPr lang="en-US" sz="1600" kern="600" spc="40" dirty="0"/>
              <a:t>Section</a:t>
            </a:r>
          </a:p>
        </p:txBody>
      </p:sp>
      <p:sp>
        <p:nvSpPr>
          <p:cNvPr id="32" name="Rectangle 5">
            <a:extLst>
              <a:ext uri="{FF2B5EF4-FFF2-40B4-BE49-F238E27FC236}">
                <a16:creationId xmlns:a16="http://schemas.microsoft.com/office/drawing/2014/main" id="{6A5321A7-0553-4614-9263-58EA3E1764A2}"/>
              </a:ext>
            </a:extLst>
          </p:cNvPr>
          <p:cNvSpPr>
            <a:spLocks noChangeArrowheads="1"/>
          </p:cNvSpPr>
          <p:nvPr/>
        </p:nvSpPr>
        <p:spPr bwMode="auto">
          <a:xfrm>
            <a:off x="985152" y="5568774"/>
            <a:ext cx="3175999" cy="337978"/>
          </a:xfrm>
          <a:prstGeom prst="rect">
            <a:avLst/>
          </a:prstGeom>
        </p:spPr>
        <p:txBody>
          <a:bodyPr vert="horz" lIns="0" tIns="0" rIns="0" bIns="0" numCol="1" spcCol="180000" rtlCol="0">
            <a:noAutofit/>
          </a:bodyPr>
          <a:lstStyle/>
          <a:p>
            <a:pPr algn="ctr" defTabSz="914400">
              <a:lnSpc>
                <a:spcPts val="2300"/>
              </a:lnSpc>
              <a:spcBef>
                <a:spcPts val="600"/>
              </a:spcBef>
            </a:pPr>
            <a:r>
              <a:rPr lang="en-US" sz="4000" b="1" kern="600" spc="40" dirty="0">
                <a:solidFill>
                  <a:schemeClr val="tx2"/>
                </a:solidFill>
              </a:rPr>
              <a:t>40%*</a:t>
            </a:r>
          </a:p>
        </p:txBody>
      </p:sp>
      <p:sp>
        <p:nvSpPr>
          <p:cNvPr id="33" name="Rectangle 5">
            <a:extLst>
              <a:ext uri="{FF2B5EF4-FFF2-40B4-BE49-F238E27FC236}">
                <a16:creationId xmlns:a16="http://schemas.microsoft.com/office/drawing/2014/main" id="{BD1CE3A9-F363-4C4F-B5F5-5F1A180C1022}"/>
              </a:ext>
            </a:extLst>
          </p:cNvPr>
          <p:cNvSpPr>
            <a:spLocks noChangeArrowheads="1"/>
          </p:cNvSpPr>
          <p:nvPr/>
        </p:nvSpPr>
        <p:spPr bwMode="auto">
          <a:xfrm>
            <a:off x="4660851" y="5566655"/>
            <a:ext cx="3175999" cy="337978"/>
          </a:xfrm>
          <a:prstGeom prst="rect">
            <a:avLst/>
          </a:prstGeom>
        </p:spPr>
        <p:txBody>
          <a:bodyPr vert="horz" lIns="0" tIns="0" rIns="0" bIns="0" numCol="1" spcCol="180000" rtlCol="0">
            <a:noAutofit/>
          </a:bodyPr>
          <a:lstStyle/>
          <a:p>
            <a:pPr algn="ctr" defTabSz="914400">
              <a:lnSpc>
                <a:spcPts val="2300"/>
              </a:lnSpc>
              <a:spcBef>
                <a:spcPts val="600"/>
              </a:spcBef>
            </a:pPr>
            <a:r>
              <a:rPr lang="en-US" sz="4000" b="1" kern="600" spc="40" dirty="0">
                <a:solidFill>
                  <a:schemeClr val="tx2"/>
                </a:solidFill>
              </a:rPr>
              <a:t>50%*</a:t>
            </a:r>
          </a:p>
        </p:txBody>
      </p:sp>
      <p:sp>
        <p:nvSpPr>
          <p:cNvPr id="35" name="Rectangle 5">
            <a:extLst>
              <a:ext uri="{FF2B5EF4-FFF2-40B4-BE49-F238E27FC236}">
                <a16:creationId xmlns:a16="http://schemas.microsoft.com/office/drawing/2014/main" id="{C3DD12B6-E359-4794-951E-5775A97663D2}"/>
              </a:ext>
            </a:extLst>
          </p:cNvPr>
          <p:cNvSpPr>
            <a:spLocks noChangeArrowheads="1"/>
          </p:cNvSpPr>
          <p:nvPr/>
        </p:nvSpPr>
        <p:spPr bwMode="auto">
          <a:xfrm>
            <a:off x="8209551" y="5542600"/>
            <a:ext cx="3175999" cy="337978"/>
          </a:xfrm>
          <a:prstGeom prst="rect">
            <a:avLst/>
          </a:prstGeom>
        </p:spPr>
        <p:txBody>
          <a:bodyPr vert="horz" lIns="0" tIns="0" rIns="0" bIns="0" numCol="1" spcCol="180000" rtlCol="0">
            <a:noAutofit/>
          </a:bodyPr>
          <a:lstStyle/>
          <a:p>
            <a:pPr algn="ctr" defTabSz="914400">
              <a:lnSpc>
                <a:spcPts val="2300"/>
              </a:lnSpc>
              <a:spcBef>
                <a:spcPts val="600"/>
              </a:spcBef>
            </a:pPr>
            <a:r>
              <a:rPr lang="en-US" sz="4000" b="1" kern="600" spc="40" dirty="0">
                <a:solidFill>
                  <a:schemeClr val="tx2"/>
                </a:solidFill>
              </a:rPr>
              <a:t>10%*</a:t>
            </a:r>
          </a:p>
        </p:txBody>
      </p:sp>
      <p:sp>
        <p:nvSpPr>
          <p:cNvPr id="36" name="Rectangle 2">
            <a:extLst>
              <a:ext uri="{FF2B5EF4-FFF2-40B4-BE49-F238E27FC236}">
                <a16:creationId xmlns:a16="http://schemas.microsoft.com/office/drawing/2014/main" id="{BEAA8F59-A682-42D2-884E-3EB2FB87EE7B}"/>
              </a:ext>
            </a:extLst>
          </p:cNvPr>
          <p:cNvSpPr>
            <a:spLocks noChangeArrowheads="1"/>
          </p:cNvSpPr>
          <p:nvPr/>
        </p:nvSpPr>
        <p:spPr bwMode="auto">
          <a:xfrm>
            <a:off x="8052767" y="4264743"/>
            <a:ext cx="3180383" cy="820738"/>
          </a:xfrm>
          <a:prstGeom prst="rect">
            <a:avLst/>
          </a:prstGeom>
        </p:spPr>
        <p:txBody>
          <a:bodyPr vert="horz" lIns="0" tIns="0" rIns="0" bIns="0" numCol="1" spcCol="180000" rtlCol="0">
            <a:noAutofit/>
          </a:bodyPr>
          <a:lstStyle/>
          <a:p>
            <a:pPr algn="ctr" defTabSz="914400">
              <a:lnSpc>
                <a:spcPts val="2300"/>
              </a:lnSpc>
            </a:pPr>
            <a:endParaRPr lang="en-US" sz="1600" kern="600" spc="40" dirty="0"/>
          </a:p>
          <a:p>
            <a:pPr algn="ctr" defTabSz="914400">
              <a:lnSpc>
                <a:spcPts val="2300"/>
              </a:lnSpc>
            </a:pPr>
            <a:r>
              <a:rPr lang="en-US" sz="1600" kern="600" spc="40" dirty="0"/>
              <a:t>Humanities and </a:t>
            </a:r>
            <a:br>
              <a:rPr lang="en-US" sz="1600" kern="600" spc="40" dirty="0"/>
            </a:br>
            <a:r>
              <a:rPr lang="en-US" sz="1600" kern="600" spc="40" dirty="0"/>
              <a:t>Social Sciences Section</a:t>
            </a:r>
          </a:p>
        </p:txBody>
      </p:sp>
      <p:sp>
        <p:nvSpPr>
          <p:cNvPr id="37" name="Rectangle 2">
            <a:extLst>
              <a:ext uri="{FF2B5EF4-FFF2-40B4-BE49-F238E27FC236}">
                <a16:creationId xmlns:a16="http://schemas.microsoft.com/office/drawing/2014/main" id="{D0023EA1-0205-4605-81A4-318549A814F2}"/>
              </a:ext>
            </a:extLst>
          </p:cNvPr>
          <p:cNvSpPr>
            <a:spLocks noChangeArrowheads="1"/>
          </p:cNvSpPr>
          <p:nvPr/>
        </p:nvSpPr>
        <p:spPr bwMode="auto">
          <a:xfrm>
            <a:off x="4512383" y="4266862"/>
            <a:ext cx="3180383" cy="820738"/>
          </a:xfrm>
          <a:prstGeom prst="rect">
            <a:avLst/>
          </a:prstGeom>
        </p:spPr>
        <p:txBody>
          <a:bodyPr vert="horz" lIns="0" tIns="0" rIns="0" bIns="0" numCol="1" spcCol="180000" rtlCol="0">
            <a:noAutofit/>
          </a:bodyPr>
          <a:lstStyle/>
          <a:p>
            <a:pPr algn="ctr" defTabSz="914400">
              <a:lnSpc>
                <a:spcPts val="2300"/>
              </a:lnSpc>
            </a:pPr>
            <a:r>
              <a:rPr lang="en-US" sz="1600" kern="600" spc="40" dirty="0"/>
              <a:t> </a:t>
            </a:r>
          </a:p>
          <a:p>
            <a:pPr algn="ctr" defTabSz="914400">
              <a:lnSpc>
                <a:spcPts val="2300"/>
              </a:lnSpc>
            </a:pPr>
            <a:r>
              <a:rPr lang="en-US" sz="1600" kern="600" spc="40" dirty="0"/>
              <a:t>Chemistry, Physics, and Technology Section</a:t>
            </a:r>
          </a:p>
        </p:txBody>
      </p:sp>
      <p:sp>
        <p:nvSpPr>
          <p:cNvPr id="19" name="Textfeld 18">
            <a:extLst>
              <a:ext uri="{FF2B5EF4-FFF2-40B4-BE49-F238E27FC236}">
                <a16:creationId xmlns:a16="http://schemas.microsoft.com/office/drawing/2014/main" id="{7A0DD217-CC25-0B49-AECB-526A9E7BA47B}"/>
              </a:ext>
            </a:extLst>
          </p:cNvPr>
          <p:cNvSpPr txBox="1"/>
          <p:nvPr/>
        </p:nvSpPr>
        <p:spPr>
          <a:xfrm rot="16200000">
            <a:off x="10600227" y="2819999"/>
            <a:ext cx="165910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Max-Planck-Gesellschaft</a:t>
            </a:r>
          </a:p>
        </p:txBody>
      </p:sp>
    </p:spTree>
    <p:extLst>
      <p:ext uri="{BB962C8B-B14F-4D97-AF65-F5344CB8AC3E}">
        <p14:creationId xmlns:p14="http://schemas.microsoft.com/office/powerpoint/2010/main" val="4276344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extLst>
              <p:ext uri="{D42A27DB-BD31-4B8C-83A1-F6EECF244321}">
                <p14:modId xmlns:p14="http://schemas.microsoft.com/office/powerpoint/2010/main" val="1109437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310"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276ECB51-63D6-4F89-B9BE-8550C200C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18" name="Rectangle: Rounded Corners 17">
            <a:extLst>
              <a:ext uri="{FF2B5EF4-FFF2-40B4-BE49-F238E27FC236}">
                <a16:creationId xmlns:a16="http://schemas.microsoft.com/office/drawing/2014/main" id="{624E55D6-7073-4D2E-AFB4-71E36CC08FDF}"/>
              </a:ext>
            </a:extLst>
          </p:cNvPr>
          <p:cNvSpPr/>
          <p:nvPr/>
        </p:nvSpPr>
        <p:spPr>
          <a:xfrm>
            <a:off x="9222873" y="0"/>
            <a:ext cx="2021390" cy="381000"/>
          </a:xfrm>
          <a:prstGeom prst="roundRect">
            <a:avLst/>
          </a:prstGeom>
          <a:solidFill>
            <a:srgbClr val="FF00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r>
              <a:rPr lang="en-GB" sz="1400" b="1" dirty="0">
                <a:solidFill>
                  <a:srgbClr val="000000"/>
                </a:solidFill>
                <a:latin typeface="Arial" panose="020B0604020202020204" pitchFamily="34" charset="0"/>
              </a:rPr>
              <a:t>Option 1</a:t>
            </a:r>
          </a:p>
        </p:txBody>
      </p:sp>
      <p:sp>
        <p:nvSpPr>
          <p:cNvPr id="2" name="Titel 1"/>
          <p:cNvSpPr>
            <a:spLocks noGrp="1"/>
          </p:cNvSpPr>
          <p:nvPr>
            <p:ph type="title"/>
          </p:nvPr>
        </p:nvSpPr>
        <p:spPr/>
        <p:txBody>
          <a:bodyPr/>
          <a:lstStyle/>
          <a:p>
            <a:r>
              <a:rPr lang="de-DE" dirty="0"/>
              <a:t>KOPIERVORLAGE</a:t>
            </a:r>
            <a:br>
              <a:rPr lang="de-DE" dirty="0"/>
            </a:br>
            <a:r>
              <a:rPr lang="de-DE" sz="1800" b="0" cap="none" spc="50" dirty="0"/>
              <a:t>Kommunikationsstrategien</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34</a:t>
            </a:fld>
            <a:endParaRPr lang="de-DE" dirty="0"/>
          </a:p>
        </p:txBody>
      </p:sp>
      <p:sp>
        <p:nvSpPr>
          <p:cNvPr id="13" name="Rechteck 7">
            <a:extLst>
              <a:ext uri="{FF2B5EF4-FFF2-40B4-BE49-F238E27FC236}">
                <a16:creationId xmlns:a16="http://schemas.microsoft.com/office/drawing/2014/main" id="{040EE386-FA18-42A0-9685-90C62EF624B7}"/>
              </a:ext>
            </a:extLst>
          </p:cNvPr>
          <p:cNvSpPr/>
          <p:nvPr/>
        </p:nvSpPr>
        <p:spPr>
          <a:xfrm>
            <a:off x="947739" y="3544061"/>
            <a:ext cx="1886867" cy="2872614"/>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ipsum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r>
              <a:rPr lang="de-DE" sz="1300" dirty="0">
                <a:solidFill>
                  <a:schemeClr val="bg1"/>
                </a:solidFill>
              </a:rPr>
              <a:t>, </a:t>
            </a:r>
            <a:r>
              <a:rPr lang="de-DE" sz="1300" dirty="0" err="1">
                <a:solidFill>
                  <a:schemeClr val="bg1"/>
                </a:solidFill>
              </a:rPr>
              <a:t>consectetuer</a:t>
            </a:r>
            <a:r>
              <a:rPr lang="de-DE" sz="1300" dirty="0">
                <a:solidFill>
                  <a:schemeClr val="bg1"/>
                </a:solidFill>
              </a:rPr>
              <a:t> </a:t>
            </a:r>
            <a:r>
              <a:rPr lang="de-DE" sz="1300" dirty="0" err="1">
                <a:solidFill>
                  <a:schemeClr val="bg1"/>
                </a:solidFill>
              </a:rPr>
              <a:t>adipiscing</a:t>
            </a:r>
            <a:r>
              <a:rPr lang="de-DE" sz="1300" dirty="0">
                <a:solidFill>
                  <a:schemeClr val="bg1"/>
                </a:solidFill>
              </a:rPr>
              <a:t> </a:t>
            </a:r>
            <a:r>
              <a:rPr lang="de-DE" sz="1300" dirty="0" err="1">
                <a:solidFill>
                  <a:schemeClr val="bg1"/>
                </a:solidFill>
              </a:rPr>
              <a:t>elit</a:t>
            </a:r>
            <a:r>
              <a:rPr lang="de-DE" sz="1300" dirty="0">
                <a:solidFill>
                  <a:schemeClr val="bg1"/>
                </a:solidFill>
              </a:rPr>
              <a:t>. Maecenas </a:t>
            </a:r>
            <a:r>
              <a:rPr lang="de-DE" sz="1300" dirty="0" err="1">
                <a:solidFill>
                  <a:schemeClr val="bg1"/>
                </a:solidFill>
              </a:rPr>
              <a:t>porttitor</a:t>
            </a:r>
            <a:r>
              <a:rPr lang="de-DE" sz="1300" dirty="0">
                <a:solidFill>
                  <a:schemeClr val="bg1"/>
                </a:solidFill>
              </a:rPr>
              <a:t> </a:t>
            </a:r>
            <a:r>
              <a:rPr lang="de-DE" sz="1300" dirty="0" err="1">
                <a:solidFill>
                  <a:schemeClr val="bg1"/>
                </a:solidFill>
              </a:rPr>
              <a:t>congue</a:t>
            </a:r>
            <a:r>
              <a:rPr lang="de-DE" sz="1300" dirty="0">
                <a:solidFill>
                  <a:schemeClr val="bg1"/>
                </a:solidFill>
              </a:rPr>
              <a:t> </a:t>
            </a:r>
            <a:r>
              <a:rPr lang="de-DE" sz="1300" dirty="0" err="1">
                <a:solidFill>
                  <a:schemeClr val="bg1"/>
                </a:solidFill>
              </a:rPr>
              <a:t>massa</a:t>
            </a:r>
            <a:r>
              <a:rPr lang="de-DE" sz="1300" dirty="0">
                <a:solidFill>
                  <a:schemeClr val="bg1"/>
                </a:solidFill>
              </a:rPr>
              <a:t>. </a:t>
            </a:r>
          </a:p>
        </p:txBody>
      </p:sp>
      <p:sp>
        <p:nvSpPr>
          <p:cNvPr id="14" name="Rechteck 7">
            <a:extLst>
              <a:ext uri="{FF2B5EF4-FFF2-40B4-BE49-F238E27FC236}">
                <a16:creationId xmlns:a16="http://schemas.microsoft.com/office/drawing/2014/main" id="{A16729B4-5811-4F51-AAAB-E31716B8D1EA}"/>
              </a:ext>
            </a:extLst>
          </p:cNvPr>
          <p:cNvSpPr/>
          <p:nvPr/>
        </p:nvSpPr>
        <p:spPr>
          <a:xfrm>
            <a:off x="3049973" y="3544061"/>
            <a:ext cx="1886867" cy="2872614"/>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ipsum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r>
              <a:rPr lang="de-DE" sz="1300" dirty="0">
                <a:solidFill>
                  <a:schemeClr val="bg1"/>
                </a:solidFill>
              </a:rPr>
              <a:t>, </a:t>
            </a:r>
            <a:r>
              <a:rPr lang="de-DE" sz="1300" dirty="0" err="1">
                <a:solidFill>
                  <a:schemeClr val="bg1"/>
                </a:solidFill>
              </a:rPr>
              <a:t>consectetuer</a:t>
            </a:r>
            <a:r>
              <a:rPr lang="de-DE" sz="1300" dirty="0">
                <a:solidFill>
                  <a:schemeClr val="bg1"/>
                </a:solidFill>
              </a:rPr>
              <a:t> </a:t>
            </a:r>
            <a:r>
              <a:rPr lang="de-DE" sz="1300" dirty="0" err="1">
                <a:solidFill>
                  <a:schemeClr val="bg1"/>
                </a:solidFill>
              </a:rPr>
              <a:t>adipiscing</a:t>
            </a:r>
            <a:r>
              <a:rPr lang="de-DE" sz="1300" dirty="0">
                <a:solidFill>
                  <a:schemeClr val="bg1"/>
                </a:solidFill>
              </a:rPr>
              <a:t> </a:t>
            </a:r>
            <a:r>
              <a:rPr lang="de-DE" sz="1300" dirty="0" err="1">
                <a:solidFill>
                  <a:schemeClr val="bg1"/>
                </a:solidFill>
              </a:rPr>
              <a:t>elit</a:t>
            </a:r>
            <a:r>
              <a:rPr lang="de-DE" sz="1300" dirty="0">
                <a:solidFill>
                  <a:schemeClr val="bg1"/>
                </a:solidFill>
              </a:rPr>
              <a:t>. Maecenas </a:t>
            </a:r>
            <a:r>
              <a:rPr lang="de-DE" sz="1300" dirty="0" err="1">
                <a:solidFill>
                  <a:schemeClr val="bg1"/>
                </a:solidFill>
              </a:rPr>
              <a:t>porttitor</a:t>
            </a:r>
            <a:r>
              <a:rPr lang="de-DE" sz="1300" dirty="0">
                <a:solidFill>
                  <a:schemeClr val="bg1"/>
                </a:solidFill>
              </a:rPr>
              <a:t> </a:t>
            </a:r>
            <a:r>
              <a:rPr lang="de-DE" sz="1300" dirty="0" err="1">
                <a:solidFill>
                  <a:schemeClr val="bg1"/>
                </a:solidFill>
              </a:rPr>
              <a:t>congue</a:t>
            </a:r>
            <a:r>
              <a:rPr lang="de-DE" sz="1300" dirty="0">
                <a:solidFill>
                  <a:schemeClr val="bg1"/>
                </a:solidFill>
              </a:rPr>
              <a:t> </a:t>
            </a:r>
            <a:r>
              <a:rPr lang="de-DE" sz="1300" dirty="0" err="1">
                <a:solidFill>
                  <a:schemeClr val="bg1"/>
                </a:solidFill>
              </a:rPr>
              <a:t>massa</a:t>
            </a:r>
            <a:r>
              <a:rPr lang="de-DE" sz="1300" dirty="0">
                <a:solidFill>
                  <a:schemeClr val="bg1"/>
                </a:solidFill>
              </a:rPr>
              <a:t>. </a:t>
            </a:r>
          </a:p>
        </p:txBody>
      </p:sp>
      <p:sp>
        <p:nvSpPr>
          <p:cNvPr id="15" name="Rechteck 7">
            <a:extLst>
              <a:ext uri="{FF2B5EF4-FFF2-40B4-BE49-F238E27FC236}">
                <a16:creationId xmlns:a16="http://schemas.microsoft.com/office/drawing/2014/main" id="{D101FF96-A87F-40E6-BB16-8CE1933561B6}"/>
              </a:ext>
            </a:extLst>
          </p:cNvPr>
          <p:cNvSpPr/>
          <p:nvPr/>
        </p:nvSpPr>
        <p:spPr>
          <a:xfrm>
            <a:off x="5152208" y="3544061"/>
            <a:ext cx="1886867" cy="2872614"/>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ipsum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r>
              <a:rPr lang="de-DE" sz="1300" dirty="0">
                <a:solidFill>
                  <a:schemeClr val="bg1"/>
                </a:solidFill>
              </a:rPr>
              <a:t>, </a:t>
            </a:r>
            <a:r>
              <a:rPr lang="de-DE" sz="1300" dirty="0" err="1">
                <a:solidFill>
                  <a:schemeClr val="bg1"/>
                </a:solidFill>
              </a:rPr>
              <a:t>consectetuer</a:t>
            </a:r>
            <a:r>
              <a:rPr lang="de-DE" sz="1300" dirty="0">
                <a:solidFill>
                  <a:schemeClr val="bg1"/>
                </a:solidFill>
              </a:rPr>
              <a:t> </a:t>
            </a:r>
            <a:r>
              <a:rPr lang="de-DE" sz="1300" dirty="0" err="1">
                <a:solidFill>
                  <a:schemeClr val="bg1"/>
                </a:solidFill>
              </a:rPr>
              <a:t>adipiscing</a:t>
            </a:r>
            <a:r>
              <a:rPr lang="de-DE" sz="1300" dirty="0">
                <a:solidFill>
                  <a:schemeClr val="bg1"/>
                </a:solidFill>
              </a:rPr>
              <a:t> </a:t>
            </a:r>
            <a:r>
              <a:rPr lang="de-DE" sz="1300" dirty="0" err="1">
                <a:solidFill>
                  <a:schemeClr val="bg1"/>
                </a:solidFill>
              </a:rPr>
              <a:t>elit</a:t>
            </a:r>
            <a:r>
              <a:rPr lang="de-DE" sz="1300" dirty="0">
                <a:solidFill>
                  <a:schemeClr val="bg1"/>
                </a:solidFill>
              </a:rPr>
              <a:t>. Maecenas </a:t>
            </a:r>
            <a:r>
              <a:rPr lang="de-DE" sz="1300" dirty="0" err="1">
                <a:solidFill>
                  <a:schemeClr val="bg1"/>
                </a:solidFill>
              </a:rPr>
              <a:t>porttitor</a:t>
            </a:r>
            <a:r>
              <a:rPr lang="de-DE" sz="1300" dirty="0">
                <a:solidFill>
                  <a:schemeClr val="bg1"/>
                </a:solidFill>
              </a:rPr>
              <a:t> </a:t>
            </a:r>
            <a:r>
              <a:rPr lang="de-DE" sz="1300" dirty="0" err="1">
                <a:solidFill>
                  <a:schemeClr val="bg1"/>
                </a:solidFill>
              </a:rPr>
              <a:t>congue</a:t>
            </a:r>
            <a:r>
              <a:rPr lang="de-DE" sz="1300" dirty="0">
                <a:solidFill>
                  <a:schemeClr val="bg1"/>
                </a:solidFill>
              </a:rPr>
              <a:t> </a:t>
            </a:r>
            <a:r>
              <a:rPr lang="de-DE" sz="1300" dirty="0" err="1">
                <a:solidFill>
                  <a:schemeClr val="bg1"/>
                </a:solidFill>
              </a:rPr>
              <a:t>massa</a:t>
            </a:r>
            <a:r>
              <a:rPr lang="de-DE" sz="1300" dirty="0">
                <a:solidFill>
                  <a:schemeClr val="bg1"/>
                </a:solidFill>
              </a:rPr>
              <a:t>. </a:t>
            </a:r>
          </a:p>
        </p:txBody>
      </p:sp>
      <p:sp>
        <p:nvSpPr>
          <p:cNvPr id="16" name="Rechteck 7">
            <a:extLst>
              <a:ext uri="{FF2B5EF4-FFF2-40B4-BE49-F238E27FC236}">
                <a16:creationId xmlns:a16="http://schemas.microsoft.com/office/drawing/2014/main" id="{8E212F1F-C4BF-4739-A762-8E02B312BFD4}"/>
              </a:ext>
            </a:extLst>
          </p:cNvPr>
          <p:cNvSpPr/>
          <p:nvPr/>
        </p:nvSpPr>
        <p:spPr>
          <a:xfrm>
            <a:off x="7254442" y="3544061"/>
            <a:ext cx="1886867" cy="2872614"/>
          </a:xfrm>
          <a:prstGeom prst="rect">
            <a:avLst/>
          </a:prstGeom>
          <a:solidFill>
            <a:schemeClr val="accent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ipsum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r>
              <a:rPr lang="de-DE" sz="1300" dirty="0">
                <a:solidFill>
                  <a:schemeClr val="bg1"/>
                </a:solidFill>
              </a:rPr>
              <a:t>, </a:t>
            </a:r>
            <a:r>
              <a:rPr lang="de-DE" sz="1300" dirty="0" err="1">
                <a:solidFill>
                  <a:schemeClr val="bg1"/>
                </a:solidFill>
              </a:rPr>
              <a:t>consectetuer</a:t>
            </a:r>
            <a:r>
              <a:rPr lang="de-DE" sz="1300" dirty="0">
                <a:solidFill>
                  <a:schemeClr val="bg1"/>
                </a:solidFill>
              </a:rPr>
              <a:t> </a:t>
            </a:r>
            <a:r>
              <a:rPr lang="de-DE" sz="1300" dirty="0" err="1">
                <a:solidFill>
                  <a:schemeClr val="bg1"/>
                </a:solidFill>
              </a:rPr>
              <a:t>adipiscing</a:t>
            </a:r>
            <a:r>
              <a:rPr lang="de-DE" sz="1300" dirty="0">
                <a:solidFill>
                  <a:schemeClr val="bg1"/>
                </a:solidFill>
              </a:rPr>
              <a:t> </a:t>
            </a:r>
            <a:r>
              <a:rPr lang="de-DE" sz="1300" dirty="0" err="1">
                <a:solidFill>
                  <a:schemeClr val="bg1"/>
                </a:solidFill>
              </a:rPr>
              <a:t>elit</a:t>
            </a:r>
            <a:r>
              <a:rPr lang="de-DE" sz="1300" dirty="0">
                <a:solidFill>
                  <a:schemeClr val="bg1"/>
                </a:solidFill>
              </a:rPr>
              <a:t>. Maecenas </a:t>
            </a:r>
            <a:r>
              <a:rPr lang="de-DE" sz="1300" dirty="0" err="1">
                <a:solidFill>
                  <a:schemeClr val="bg1"/>
                </a:solidFill>
              </a:rPr>
              <a:t>porttitor</a:t>
            </a:r>
            <a:r>
              <a:rPr lang="de-DE" sz="1300" dirty="0">
                <a:solidFill>
                  <a:schemeClr val="bg1"/>
                </a:solidFill>
              </a:rPr>
              <a:t> </a:t>
            </a:r>
            <a:r>
              <a:rPr lang="de-DE" sz="1300" dirty="0" err="1">
                <a:solidFill>
                  <a:schemeClr val="bg1"/>
                </a:solidFill>
              </a:rPr>
              <a:t>congue</a:t>
            </a:r>
            <a:r>
              <a:rPr lang="de-DE" sz="1300" dirty="0">
                <a:solidFill>
                  <a:schemeClr val="bg1"/>
                </a:solidFill>
              </a:rPr>
              <a:t> </a:t>
            </a:r>
            <a:r>
              <a:rPr lang="de-DE" sz="1300" dirty="0" err="1">
                <a:solidFill>
                  <a:schemeClr val="bg1"/>
                </a:solidFill>
              </a:rPr>
              <a:t>massa</a:t>
            </a:r>
            <a:r>
              <a:rPr lang="de-DE" sz="1300" dirty="0">
                <a:solidFill>
                  <a:schemeClr val="bg1"/>
                </a:solidFill>
              </a:rPr>
              <a:t>. </a:t>
            </a:r>
          </a:p>
        </p:txBody>
      </p:sp>
      <p:sp>
        <p:nvSpPr>
          <p:cNvPr id="17" name="Rechteck 7">
            <a:extLst>
              <a:ext uri="{FF2B5EF4-FFF2-40B4-BE49-F238E27FC236}">
                <a16:creationId xmlns:a16="http://schemas.microsoft.com/office/drawing/2014/main" id="{E860ABD0-59A7-4872-8E76-D6BD6E347C20}"/>
              </a:ext>
            </a:extLst>
          </p:cNvPr>
          <p:cNvSpPr/>
          <p:nvPr/>
        </p:nvSpPr>
        <p:spPr>
          <a:xfrm>
            <a:off x="9356676" y="3544061"/>
            <a:ext cx="1886867" cy="2872614"/>
          </a:xfrm>
          <a:prstGeom prst="rect">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ipsum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r>
              <a:rPr lang="de-DE" sz="1300" dirty="0">
                <a:solidFill>
                  <a:schemeClr val="bg1"/>
                </a:solidFill>
              </a:rPr>
              <a:t>, </a:t>
            </a:r>
            <a:r>
              <a:rPr lang="de-DE" sz="1300" dirty="0" err="1">
                <a:solidFill>
                  <a:schemeClr val="bg1"/>
                </a:solidFill>
              </a:rPr>
              <a:t>consectetuer</a:t>
            </a:r>
            <a:r>
              <a:rPr lang="de-DE" sz="1300" dirty="0">
                <a:solidFill>
                  <a:schemeClr val="bg1"/>
                </a:solidFill>
              </a:rPr>
              <a:t> </a:t>
            </a:r>
            <a:r>
              <a:rPr lang="de-DE" sz="1300" dirty="0" err="1">
                <a:solidFill>
                  <a:schemeClr val="bg1"/>
                </a:solidFill>
              </a:rPr>
              <a:t>adipiscing</a:t>
            </a:r>
            <a:r>
              <a:rPr lang="de-DE" sz="1300" dirty="0">
                <a:solidFill>
                  <a:schemeClr val="bg1"/>
                </a:solidFill>
              </a:rPr>
              <a:t> </a:t>
            </a:r>
            <a:r>
              <a:rPr lang="de-DE" sz="1300" dirty="0" err="1">
                <a:solidFill>
                  <a:schemeClr val="bg1"/>
                </a:solidFill>
              </a:rPr>
              <a:t>elit</a:t>
            </a:r>
            <a:r>
              <a:rPr lang="de-DE" sz="1300" dirty="0">
                <a:solidFill>
                  <a:schemeClr val="bg1"/>
                </a:solidFill>
              </a:rPr>
              <a:t>. Maecenas </a:t>
            </a:r>
            <a:r>
              <a:rPr lang="de-DE" sz="1300" dirty="0" err="1">
                <a:solidFill>
                  <a:schemeClr val="bg1"/>
                </a:solidFill>
              </a:rPr>
              <a:t>porttitor</a:t>
            </a:r>
            <a:r>
              <a:rPr lang="de-DE" sz="1300" dirty="0">
                <a:solidFill>
                  <a:schemeClr val="bg1"/>
                </a:solidFill>
              </a:rPr>
              <a:t> </a:t>
            </a:r>
            <a:r>
              <a:rPr lang="de-DE" sz="1300" dirty="0" err="1">
                <a:solidFill>
                  <a:schemeClr val="bg1"/>
                </a:solidFill>
              </a:rPr>
              <a:t>congue</a:t>
            </a:r>
            <a:r>
              <a:rPr lang="de-DE" sz="1300" dirty="0">
                <a:solidFill>
                  <a:schemeClr val="bg1"/>
                </a:solidFill>
              </a:rPr>
              <a:t> </a:t>
            </a:r>
            <a:r>
              <a:rPr lang="de-DE" sz="1300" dirty="0" err="1">
                <a:solidFill>
                  <a:schemeClr val="bg1"/>
                </a:solidFill>
              </a:rPr>
              <a:t>massa</a:t>
            </a:r>
            <a:r>
              <a:rPr lang="de-DE" sz="1300" dirty="0">
                <a:solidFill>
                  <a:schemeClr val="bg1"/>
                </a:solidFill>
              </a:rPr>
              <a:t>. </a:t>
            </a:r>
          </a:p>
        </p:txBody>
      </p:sp>
      <p:sp>
        <p:nvSpPr>
          <p:cNvPr id="19" name="Rechteck 7">
            <a:extLst>
              <a:ext uri="{FF2B5EF4-FFF2-40B4-BE49-F238E27FC236}">
                <a16:creationId xmlns:a16="http://schemas.microsoft.com/office/drawing/2014/main" id="{BDBC2D04-B0C7-461D-A3FC-B43E6F74EA20}"/>
              </a:ext>
            </a:extLst>
          </p:cNvPr>
          <p:cNvSpPr/>
          <p:nvPr/>
        </p:nvSpPr>
        <p:spPr>
          <a:xfrm>
            <a:off x="947738" y="282386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tx2"/>
                </a:solidFill>
                <a:latin typeface="Arial" panose="020B0604020202020204" pitchFamily="34" charset="0"/>
              </a:rPr>
              <a:t>1</a:t>
            </a:r>
          </a:p>
        </p:txBody>
      </p:sp>
      <p:sp>
        <p:nvSpPr>
          <p:cNvPr id="20" name="Rechteck 7">
            <a:extLst>
              <a:ext uri="{FF2B5EF4-FFF2-40B4-BE49-F238E27FC236}">
                <a16:creationId xmlns:a16="http://schemas.microsoft.com/office/drawing/2014/main" id="{9BEA04B0-6328-4F61-A7D1-FA6DFF768ADC}"/>
              </a:ext>
            </a:extLst>
          </p:cNvPr>
          <p:cNvSpPr/>
          <p:nvPr/>
        </p:nvSpPr>
        <p:spPr>
          <a:xfrm>
            <a:off x="3049973" y="282386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3"/>
                </a:solidFill>
                <a:latin typeface="Arial" panose="020B0604020202020204" pitchFamily="34" charset="0"/>
              </a:rPr>
              <a:t>2</a:t>
            </a:r>
          </a:p>
        </p:txBody>
      </p:sp>
      <p:sp>
        <p:nvSpPr>
          <p:cNvPr id="21" name="Rechteck 7">
            <a:extLst>
              <a:ext uri="{FF2B5EF4-FFF2-40B4-BE49-F238E27FC236}">
                <a16:creationId xmlns:a16="http://schemas.microsoft.com/office/drawing/2014/main" id="{CBAD3EC5-7450-47A2-AAE6-A7D743A9C4B8}"/>
              </a:ext>
            </a:extLst>
          </p:cNvPr>
          <p:cNvSpPr/>
          <p:nvPr/>
        </p:nvSpPr>
        <p:spPr>
          <a:xfrm>
            <a:off x="5152207" y="282386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5"/>
                </a:solidFill>
                <a:latin typeface="Arial" panose="020B0604020202020204" pitchFamily="34" charset="0"/>
              </a:rPr>
              <a:t>3</a:t>
            </a:r>
          </a:p>
        </p:txBody>
      </p:sp>
      <p:sp>
        <p:nvSpPr>
          <p:cNvPr id="22" name="Rechteck 7">
            <a:extLst>
              <a:ext uri="{FF2B5EF4-FFF2-40B4-BE49-F238E27FC236}">
                <a16:creationId xmlns:a16="http://schemas.microsoft.com/office/drawing/2014/main" id="{6F5BDA91-C8C0-4162-AD3A-F7CA3984E7EE}"/>
              </a:ext>
            </a:extLst>
          </p:cNvPr>
          <p:cNvSpPr/>
          <p:nvPr/>
        </p:nvSpPr>
        <p:spPr>
          <a:xfrm>
            <a:off x="7254442" y="282386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6"/>
                </a:solidFill>
                <a:latin typeface="Arial" panose="020B0604020202020204" pitchFamily="34" charset="0"/>
              </a:rPr>
              <a:t>4</a:t>
            </a:r>
          </a:p>
        </p:txBody>
      </p:sp>
      <p:sp>
        <p:nvSpPr>
          <p:cNvPr id="23" name="Rechteck 7">
            <a:extLst>
              <a:ext uri="{FF2B5EF4-FFF2-40B4-BE49-F238E27FC236}">
                <a16:creationId xmlns:a16="http://schemas.microsoft.com/office/drawing/2014/main" id="{276560E7-0314-4748-B085-DA7F51FB4E49}"/>
              </a:ext>
            </a:extLst>
          </p:cNvPr>
          <p:cNvSpPr/>
          <p:nvPr/>
        </p:nvSpPr>
        <p:spPr>
          <a:xfrm>
            <a:off x="9356676" y="282386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2"/>
                </a:solidFill>
                <a:latin typeface="Arial" panose="020B0604020202020204" pitchFamily="34" charset="0"/>
              </a:rPr>
              <a:t>5</a:t>
            </a:r>
          </a:p>
        </p:txBody>
      </p:sp>
      <p:sp>
        <p:nvSpPr>
          <p:cNvPr id="24" name="Ellipse 44">
            <a:extLst>
              <a:ext uri="{FF2B5EF4-FFF2-40B4-BE49-F238E27FC236}">
                <a16:creationId xmlns:a16="http://schemas.microsoft.com/office/drawing/2014/main" id="{394519A3-1078-420A-840E-1DF6D42674B0}"/>
              </a:ext>
            </a:extLst>
          </p:cNvPr>
          <p:cNvSpPr/>
          <p:nvPr/>
        </p:nvSpPr>
        <p:spPr>
          <a:xfrm>
            <a:off x="1789960" y="2105760"/>
            <a:ext cx="1044646" cy="104464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5" name="Ellipse 44">
            <a:extLst>
              <a:ext uri="{FF2B5EF4-FFF2-40B4-BE49-F238E27FC236}">
                <a16:creationId xmlns:a16="http://schemas.microsoft.com/office/drawing/2014/main" id="{FB442294-C324-4793-94BD-F79A67160FEA}"/>
              </a:ext>
            </a:extLst>
          </p:cNvPr>
          <p:cNvSpPr/>
          <p:nvPr/>
        </p:nvSpPr>
        <p:spPr>
          <a:xfrm>
            <a:off x="3892194" y="2105760"/>
            <a:ext cx="1044646" cy="1044646"/>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6" name="Ellipse 44">
            <a:extLst>
              <a:ext uri="{FF2B5EF4-FFF2-40B4-BE49-F238E27FC236}">
                <a16:creationId xmlns:a16="http://schemas.microsoft.com/office/drawing/2014/main" id="{E7D245D3-A073-4A18-AF08-3EE9DD630474}"/>
              </a:ext>
            </a:extLst>
          </p:cNvPr>
          <p:cNvSpPr/>
          <p:nvPr/>
        </p:nvSpPr>
        <p:spPr>
          <a:xfrm>
            <a:off x="5994428" y="2105760"/>
            <a:ext cx="1044646" cy="1044646"/>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7" name="Ellipse 44">
            <a:extLst>
              <a:ext uri="{FF2B5EF4-FFF2-40B4-BE49-F238E27FC236}">
                <a16:creationId xmlns:a16="http://schemas.microsoft.com/office/drawing/2014/main" id="{FB97530D-5CDB-4AF6-A65F-617FCB9E77E4}"/>
              </a:ext>
            </a:extLst>
          </p:cNvPr>
          <p:cNvSpPr/>
          <p:nvPr/>
        </p:nvSpPr>
        <p:spPr>
          <a:xfrm>
            <a:off x="8096662" y="2105760"/>
            <a:ext cx="1044646" cy="10446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8" name="Ellipse 44">
            <a:extLst>
              <a:ext uri="{FF2B5EF4-FFF2-40B4-BE49-F238E27FC236}">
                <a16:creationId xmlns:a16="http://schemas.microsoft.com/office/drawing/2014/main" id="{A62253CB-DF5A-4B59-A27D-2C86512B2BF8}"/>
              </a:ext>
            </a:extLst>
          </p:cNvPr>
          <p:cNvSpPr/>
          <p:nvPr/>
        </p:nvSpPr>
        <p:spPr>
          <a:xfrm>
            <a:off x="10198896" y="2105760"/>
            <a:ext cx="1044646" cy="104464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4" name="Textfeld 3"/>
          <p:cNvSpPr txBox="1"/>
          <p:nvPr/>
        </p:nvSpPr>
        <p:spPr>
          <a:xfrm>
            <a:off x="1789960" y="2480606"/>
            <a:ext cx="1044646"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Text</a:t>
            </a:r>
          </a:p>
        </p:txBody>
      </p:sp>
      <p:sp>
        <p:nvSpPr>
          <p:cNvPr id="34" name="Textfeld 33"/>
          <p:cNvSpPr txBox="1"/>
          <p:nvPr/>
        </p:nvSpPr>
        <p:spPr>
          <a:xfrm>
            <a:off x="3898665" y="2480606"/>
            <a:ext cx="1044646"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Text</a:t>
            </a:r>
          </a:p>
        </p:txBody>
      </p:sp>
      <p:sp>
        <p:nvSpPr>
          <p:cNvPr id="35" name="Textfeld 34"/>
          <p:cNvSpPr txBox="1"/>
          <p:nvPr/>
        </p:nvSpPr>
        <p:spPr>
          <a:xfrm>
            <a:off x="5987958" y="2480605"/>
            <a:ext cx="1044646"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Text</a:t>
            </a:r>
          </a:p>
        </p:txBody>
      </p:sp>
      <p:sp>
        <p:nvSpPr>
          <p:cNvPr id="36" name="Textfeld 35"/>
          <p:cNvSpPr txBox="1"/>
          <p:nvPr/>
        </p:nvSpPr>
        <p:spPr>
          <a:xfrm>
            <a:off x="8103133" y="2480606"/>
            <a:ext cx="1044646"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Text</a:t>
            </a:r>
          </a:p>
        </p:txBody>
      </p:sp>
      <p:sp>
        <p:nvSpPr>
          <p:cNvPr id="37" name="Textfeld 36"/>
          <p:cNvSpPr txBox="1"/>
          <p:nvPr/>
        </p:nvSpPr>
        <p:spPr>
          <a:xfrm>
            <a:off x="10185472" y="2480604"/>
            <a:ext cx="1044646"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Text</a:t>
            </a:r>
          </a:p>
        </p:txBody>
      </p:sp>
    </p:spTree>
    <p:extLst>
      <p:ext uri="{BB962C8B-B14F-4D97-AF65-F5344CB8AC3E}">
        <p14:creationId xmlns:p14="http://schemas.microsoft.com/office/powerpoint/2010/main" val="338386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extLst>
              <p:ext uri="{D42A27DB-BD31-4B8C-83A1-F6EECF244321}">
                <p14:modId xmlns:p14="http://schemas.microsoft.com/office/powerpoint/2010/main" val="3714857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53"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276ECB51-63D6-4F89-B9BE-8550C200C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19" name="Rechteck 7">
            <a:extLst>
              <a:ext uri="{FF2B5EF4-FFF2-40B4-BE49-F238E27FC236}">
                <a16:creationId xmlns:a16="http://schemas.microsoft.com/office/drawing/2014/main" id="{BDBC2D04-B0C7-461D-A3FC-B43E6F74EA20}"/>
              </a:ext>
            </a:extLst>
          </p:cNvPr>
          <p:cNvSpPr/>
          <p:nvPr/>
        </p:nvSpPr>
        <p:spPr>
          <a:xfrm>
            <a:off x="947738" y="196874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tx2"/>
                </a:solidFill>
                <a:latin typeface="Arial" panose="020B0604020202020204" pitchFamily="34" charset="0"/>
              </a:rPr>
              <a:t>1</a:t>
            </a:r>
          </a:p>
        </p:txBody>
      </p:sp>
      <p:sp>
        <p:nvSpPr>
          <p:cNvPr id="20" name="Rechteck 7">
            <a:extLst>
              <a:ext uri="{FF2B5EF4-FFF2-40B4-BE49-F238E27FC236}">
                <a16:creationId xmlns:a16="http://schemas.microsoft.com/office/drawing/2014/main" id="{9BEA04B0-6328-4F61-A7D1-FA6DFF768ADC}"/>
              </a:ext>
            </a:extLst>
          </p:cNvPr>
          <p:cNvSpPr/>
          <p:nvPr/>
        </p:nvSpPr>
        <p:spPr>
          <a:xfrm>
            <a:off x="3049973" y="196874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3"/>
                </a:solidFill>
                <a:latin typeface="Arial" panose="020B0604020202020204" pitchFamily="34" charset="0"/>
              </a:rPr>
              <a:t>2</a:t>
            </a:r>
          </a:p>
        </p:txBody>
      </p:sp>
      <p:sp>
        <p:nvSpPr>
          <p:cNvPr id="21" name="Rechteck 7">
            <a:extLst>
              <a:ext uri="{FF2B5EF4-FFF2-40B4-BE49-F238E27FC236}">
                <a16:creationId xmlns:a16="http://schemas.microsoft.com/office/drawing/2014/main" id="{CBAD3EC5-7450-47A2-AAE6-A7D743A9C4B8}"/>
              </a:ext>
            </a:extLst>
          </p:cNvPr>
          <p:cNvSpPr/>
          <p:nvPr/>
        </p:nvSpPr>
        <p:spPr>
          <a:xfrm>
            <a:off x="5152207" y="196874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5"/>
                </a:solidFill>
                <a:latin typeface="Arial" panose="020B0604020202020204" pitchFamily="34" charset="0"/>
              </a:rPr>
              <a:t>3</a:t>
            </a:r>
          </a:p>
        </p:txBody>
      </p:sp>
      <p:sp>
        <p:nvSpPr>
          <p:cNvPr id="22" name="Rechteck 7">
            <a:extLst>
              <a:ext uri="{FF2B5EF4-FFF2-40B4-BE49-F238E27FC236}">
                <a16:creationId xmlns:a16="http://schemas.microsoft.com/office/drawing/2014/main" id="{6F5BDA91-C8C0-4162-AD3A-F7CA3984E7EE}"/>
              </a:ext>
            </a:extLst>
          </p:cNvPr>
          <p:cNvSpPr/>
          <p:nvPr/>
        </p:nvSpPr>
        <p:spPr>
          <a:xfrm>
            <a:off x="7254442" y="196874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6"/>
                </a:solidFill>
                <a:latin typeface="Arial" panose="020B0604020202020204" pitchFamily="34" charset="0"/>
              </a:rPr>
              <a:t>4</a:t>
            </a:r>
          </a:p>
        </p:txBody>
      </p:sp>
      <p:sp>
        <p:nvSpPr>
          <p:cNvPr id="23" name="Rechteck 7">
            <a:extLst>
              <a:ext uri="{FF2B5EF4-FFF2-40B4-BE49-F238E27FC236}">
                <a16:creationId xmlns:a16="http://schemas.microsoft.com/office/drawing/2014/main" id="{276560E7-0314-4748-B085-DA7F51FB4E49}"/>
              </a:ext>
            </a:extLst>
          </p:cNvPr>
          <p:cNvSpPr/>
          <p:nvPr/>
        </p:nvSpPr>
        <p:spPr>
          <a:xfrm>
            <a:off x="9356676" y="196874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0" rtlCol="0" anchor="b" anchorCtr="0"/>
          <a:lstStyle/>
          <a:p>
            <a:pPr>
              <a:spcBef>
                <a:spcPts val="600"/>
              </a:spcBef>
              <a:buClr>
                <a:srgbClr val="116656"/>
              </a:buClr>
              <a:buSzPct val="120000"/>
            </a:pPr>
            <a:r>
              <a:rPr lang="de-DE" sz="6000" b="1" dirty="0">
                <a:solidFill>
                  <a:schemeClr val="accent2"/>
                </a:solidFill>
                <a:latin typeface="Arial" panose="020B0604020202020204" pitchFamily="34" charset="0"/>
              </a:rPr>
              <a:t>5</a:t>
            </a:r>
          </a:p>
        </p:txBody>
      </p:sp>
      <p:sp>
        <p:nvSpPr>
          <p:cNvPr id="18" name="Rectangle: Rounded Corners 17">
            <a:extLst>
              <a:ext uri="{FF2B5EF4-FFF2-40B4-BE49-F238E27FC236}">
                <a16:creationId xmlns:a16="http://schemas.microsoft.com/office/drawing/2014/main" id="{624E55D6-7073-4D2E-AFB4-71E36CC08FDF}"/>
              </a:ext>
            </a:extLst>
          </p:cNvPr>
          <p:cNvSpPr/>
          <p:nvPr/>
        </p:nvSpPr>
        <p:spPr>
          <a:xfrm>
            <a:off x="9222873" y="0"/>
            <a:ext cx="2021390" cy="381000"/>
          </a:xfrm>
          <a:prstGeom prst="roundRect">
            <a:avLst/>
          </a:prstGeom>
          <a:solidFill>
            <a:srgbClr val="FF00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r>
              <a:rPr lang="en-GB" sz="1400" b="1" dirty="0">
                <a:solidFill>
                  <a:srgbClr val="000000"/>
                </a:solidFill>
                <a:latin typeface="Arial" panose="020B0604020202020204" pitchFamily="34" charset="0"/>
              </a:rPr>
              <a:t>Option 2</a:t>
            </a:r>
          </a:p>
        </p:txBody>
      </p:sp>
      <p:sp>
        <p:nvSpPr>
          <p:cNvPr id="2" name="Titel 1"/>
          <p:cNvSpPr>
            <a:spLocks noGrp="1"/>
          </p:cNvSpPr>
          <p:nvPr>
            <p:ph type="title"/>
          </p:nvPr>
        </p:nvSpPr>
        <p:spPr/>
        <p:txBody>
          <a:bodyPr/>
          <a:lstStyle/>
          <a:p>
            <a:r>
              <a:rPr lang="de-DE" dirty="0"/>
              <a:t>KOPIERVORLAGE</a:t>
            </a:r>
            <a:br>
              <a:rPr lang="de-DE" dirty="0"/>
            </a:br>
            <a:r>
              <a:rPr lang="de-DE" sz="1800" b="0" cap="none" spc="50" dirty="0"/>
              <a:t>Kommunikationsstrategien</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35</a:t>
            </a:fld>
            <a:endParaRPr lang="de-DE" dirty="0"/>
          </a:p>
        </p:txBody>
      </p:sp>
      <p:sp>
        <p:nvSpPr>
          <p:cNvPr id="13" name="Rechteck 7">
            <a:extLst>
              <a:ext uri="{FF2B5EF4-FFF2-40B4-BE49-F238E27FC236}">
                <a16:creationId xmlns:a16="http://schemas.microsoft.com/office/drawing/2014/main" id="{040EE386-FA18-42A0-9685-90C62EF624B7}"/>
              </a:ext>
            </a:extLst>
          </p:cNvPr>
          <p:cNvSpPr/>
          <p:nvPr/>
        </p:nvSpPr>
        <p:spPr>
          <a:xfrm>
            <a:off x="947739" y="3555091"/>
            <a:ext cx="1886867" cy="2861583"/>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 Maecenas </a:t>
            </a:r>
            <a:r>
              <a:rPr lang="de-DE" sz="1600" dirty="0" err="1">
                <a:solidFill>
                  <a:schemeClr val="bg1"/>
                </a:solidFill>
              </a:rPr>
              <a:t>porttitor</a:t>
            </a:r>
            <a:r>
              <a:rPr lang="de-DE" sz="1600" dirty="0">
                <a:solidFill>
                  <a:schemeClr val="bg1"/>
                </a:solidFill>
              </a:rPr>
              <a:t> </a:t>
            </a:r>
            <a:r>
              <a:rPr lang="de-DE" sz="1600" dirty="0" err="1">
                <a:solidFill>
                  <a:schemeClr val="bg1"/>
                </a:solidFill>
              </a:rPr>
              <a:t>congue</a:t>
            </a:r>
            <a:r>
              <a:rPr lang="de-DE" sz="1600" dirty="0">
                <a:solidFill>
                  <a:schemeClr val="bg1"/>
                </a:solidFill>
              </a:rPr>
              <a:t> </a:t>
            </a:r>
            <a:r>
              <a:rPr lang="de-DE" sz="1600" dirty="0" err="1">
                <a:solidFill>
                  <a:schemeClr val="bg1"/>
                </a:solidFill>
              </a:rPr>
              <a:t>massa</a:t>
            </a:r>
            <a:r>
              <a:rPr lang="de-DE" sz="1600" dirty="0">
                <a:solidFill>
                  <a:schemeClr val="bg1"/>
                </a:solidFill>
              </a:rPr>
              <a:t>. </a:t>
            </a:r>
          </a:p>
        </p:txBody>
      </p:sp>
      <p:sp>
        <p:nvSpPr>
          <p:cNvPr id="14" name="Rechteck 7">
            <a:extLst>
              <a:ext uri="{FF2B5EF4-FFF2-40B4-BE49-F238E27FC236}">
                <a16:creationId xmlns:a16="http://schemas.microsoft.com/office/drawing/2014/main" id="{A16729B4-5811-4F51-AAAB-E31716B8D1EA}"/>
              </a:ext>
            </a:extLst>
          </p:cNvPr>
          <p:cNvSpPr/>
          <p:nvPr/>
        </p:nvSpPr>
        <p:spPr>
          <a:xfrm>
            <a:off x="3049973" y="3555091"/>
            <a:ext cx="1886867" cy="2861583"/>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 Maecenas </a:t>
            </a:r>
            <a:r>
              <a:rPr lang="de-DE" sz="1600" dirty="0" err="1">
                <a:solidFill>
                  <a:schemeClr val="bg1"/>
                </a:solidFill>
              </a:rPr>
              <a:t>porttitor</a:t>
            </a:r>
            <a:r>
              <a:rPr lang="de-DE" sz="1600" dirty="0">
                <a:solidFill>
                  <a:schemeClr val="bg1"/>
                </a:solidFill>
              </a:rPr>
              <a:t> </a:t>
            </a:r>
            <a:r>
              <a:rPr lang="de-DE" sz="1600" dirty="0" err="1">
                <a:solidFill>
                  <a:schemeClr val="bg1"/>
                </a:solidFill>
              </a:rPr>
              <a:t>congue</a:t>
            </a:r>
            <a:r>
              <a:rPr lang="de-DE" sz="1600" dirty="0">
                <a:solidFill>
                  <a:schemeClr val="bg1"/>
                </a:solidFill>
              </a:rPr>
              <a:t> </a:t>
            </a:r>
            <a:r>
              <a:rPr lang="de-DE" sz="1600" dirty="0" err="1">
                <a:solidFill>
                  <a:schemeClr val="bg1"/>
                </a:solidFill>
              </a:rPr>
              <a:t>massa</a:t>
            </a:r>
            <a:r>
              <a:rPr lang="de-DE" sz="1600" dirty="0">
                <a:solidFill>
                  <a:schemeClr val="bg1"/>
                </a:solidFill>
              </a:rPr>
              <a:t>. </a:t>
            </a:r>
          </a:p>
        </p:txBody>
      </p:sp>
      <p:sp>
        <p:nvSpPr>
          <p:cNvPr id="15" name="Rechteck 7">
            <a:extLst>
              <a:ext uri="{FF2B5EF4-FFF2-40B4-BE49-F238E27FC236}">
                <a16:creationId xmlns:a16="http://schemas.microsoft.com/office/drawing/2014/main" id="{D101FF96-A87F-40E6-BB16-8CE1933561B6}"/>
              </a:ext>
            </a:extLst>
          </p:cNvPr>
          <p:cNvSpPr/>
          <p:nvPr/>
        </p:nvSpPr>
        <p:spPr>
          <a:xfrm>
            <a:off x="5152208" y="3555091"/>
            <a:ext cx="1886867" cy="2861583"/>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 Maecenas </a:t>
            </a:r>
            <a:r>
              <a:rPr lang="de-DE" sz="1600" dirty="0" err="1">
                <a:solidFill>
                  <a:schemeClr val="bg1"/>
                </a:solidFill>
              </a:rPr>
              <a:t>porttitor</a:t>
            </a:r>
            <a:r>
              <a:rPr lang="de-DE" sz="1600" dirty="0">
                <a:solidFill>
                  <a:schemeClr val="bg1"/>
                </a:solidFill>
              </a:rPr>
              <a:t> </a:t>
            </a:r>
            <a:r>
              <a:rPr lang="de-DE" sz="1600" dirty="0" err="1">
                <a:solidFill>
                  <a:schemeClr val="bg1"/>
                </a:solidFill>
              </a:rPr>
              <a:t>congue</a:t>
            </a:r>
            <a:r>
              <a:rPr lang="de-DE" sz="1600" dirty="0">
                <a:solidFill>
                  <a:schemeClr val="bg1"/>
                </a:solidFill>
              </a:rPr>
              <a:t> </a:t>
            </a:r>
            <a:r>
              <a:rPr lang="de-DE" sz="1600" dirty="0" err="1">
                <a:solidFill>
                  <a:schemeClr val="bg1"/>
                </a:solidFill>
              </a:rPr>
              <a:t>massa</a:t>
            </a:r>
            <a:r>
              <a:rPr lang="de-DE" sz="1600" dirty="0">
                <a:solidFill>
                  <a:schemeClr val="bg1"/>
                </a:solidFill>
              </a:rPr>
              <a:t>. </a:t>
            </a:r>
          </a:p>
        </p:txBody>
      </p:sp>
      <p:sp>
        <p:nvSpPr>
          <p:cNvPr id="16" name="Rechteck 7">
            <a:extLst>
              <a:ext uri="{FF2B5EF4-FFF2-40B4-BE49-F238E27FC236}">
                <a16:creationId xmlns:a16="http://schemas.microsoft.com/office/drawing/2014/main" id="{8E212F1F-C4BF-4739-A762-8E02B312BFD4}"/>
              </a:ext>
            </a:extLst>
          </p:cNvPr>
          <p:cNvSpPr/>
          <p:nvPr/>
        </p:nvSpPr>
        <p:spPr>
          <a:xfrm>
            <a:off x="7254442" y="3555091"/>
            <a:ext cx="1886867" cy="2861583"/>
          </a:xfrm>
          <a:prstGeom prst="rect">
            <a:avLst/>
          </a:prstGeom>
          <a:solidFill>
            <a:schemeClr val="accent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 Maecenas </a:t>
            </a:r>
            <a:r>
              <a:rPr lang="de-DE" sz="1600" dirty="0" err="1">
                <a:solidFill>
                  <a:schemeClr val="bg1"/>
                </a:solidFill>
              </a:rPr>
              <a:t>porttitor</a:t>
            </a:r>
            <a:r>
              <a:rPr lang="de-DE" sz="1600" dirty="0">
                <a:solidFill>
                  <a:schemeClr val="bg1"/>
                </a:solidFill>
              </a:rPr>
              <a:t> </a:t>
            </a:r>
            <a:r>
              <a:rPr lang="de-DE" sz="1600" dirty="0" err="1">
                <a:solidFill>
                  <a:schemeClr val="bg1"/>
                </a:solidFill>
              </a:rPr>
              <a:t>congue</a:t>
            </a:r>
            <a:r>
              <a:rPr lang="de-DE" sz="1600" dirty="0">
                <a:solidFill>
                  <a:schemeClr val="bg1"/>
                </a:solidFill>
              </a:rPr>
              <a:t> </a:t>
            </a:r>
            <a:r>
              <a:rPr lang="de-DE" sz="1600" dirty="0" err="1">
                <a:solidFill>
                  <a:schemeClr val="bg1"/>
                </a:solidFill>
              </a:rPr>
              <a:t>massa</a:t>
            </a:r>
            <a:r>
              <a:rPr lang="de-DE" sz="1600" dirty="0">
                <a:solidFill>
                  <a:schemeClr val="bg1"/>
                </a:solidFill>
              </a:rPr>
              <a:t>. </a:t>
            </a:r>
          </a:p>
        </p:txBody>
      </p:sp>
      <p:sp>
        <p:nvSpPr>
          <p:cNvPr id="17" name="Rechteck 7">
            <a:extLst>
              <a:ext uri="{FF2B5EF4-FFF2-40B4-BE49-F238E27FC236}">
                <a16:creationId xmlns:a16="http://schemas.microsoft.com/office/drawing/2014/main" id="{E860ABD0-59A7-4872-8E76-D6BD6E347C20}"/>
              </a:ext>
            </a:extLst>
          </p:cNvPr>
          <p:cNvSpPr/>
          <p:nvPr/>
        </p:nvSpPr>
        <p:spPr>
          <a:xfrm>
            <a:off x="9356676" y="3555091"/>
            <a:ext cx="1886867" cy="2861583"/>
          </a:xfrm>
          <a:prstGeom prst="rect">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 Maecenas </a:t>
            </a:r>
            <a:r>
              <a:rPr lang="de-DE" sz="1600" dirty="0" err="1">
                <a:solidFill>
                  <a:schemeClr val="bg1"/>
                </a:solidFill>
              </a:rPr>
              <a:t>porttitor</a:t>
            </a:r>
            <a:r>
              <a:rPr lang="de-DE" sz="1600" dirty="0">
                <a:solidFill>
                  <a:schemeClr val="bg1"/>
                </a:solidFill>
              </a:rPr>
              <a:t> </a:t>
            </a:r>
            <a:r>
              <a:rPr lang="de-DE" sz="1600" dirty="0" err="1">
                <a:solidFill>
                  <a:schemeClr val="bg1"/>
                </a:solidFill>
              </a:rPr>
              <a:t>congue</a:t>
            </a:r>
            <a:r>
              <a:rPr lang="de-DE" sz="1600" dirty="0">
                <a:solidFill>
                  <a:schemeClr val="bg1"/>
                </a:solidFill>
              </a:rPr>
              <a:t> </a:t>
            </a:r>
            <a:r>
              <a:rPr lang="de-DE" sz="1600" dirty="0" err="1">
                <a:solidFill>
                  <a:schemeClr val="bg1"/>
                </a:solidFill>
              </a:rPr>
              <a:t>massa</a:t>
            </a:r>
            <a:r>
              <a:rPr lang="de-DE" sz="1600" dirty="0">
                <a:solidFill>
                  <a:schemeClr val="bg1"/>
                </a:solidFill>
              </a:rPr>
              <a:t>. </a:t>
            </a:r>
          </a:p>
        </p:txBody>
      </p:sp>
      <p:sp>
        <p:nvSpPr>
          <p:cNvPr id="28" name="Ellipse 44">
            <a:extLst>
              <a:ext uri="{FF2B5EF4-FFF2-40B4-BE49-F238E27FC236}">
                <a16:creationId xmlns:a16="http://schemas.microsoft.com/office/drawing/2014/main" id="{A62253CB-DF5A-4B59-A27D-2C86512B2BF8}"/>
              </a:ext>
            </a:extLst>
          </p:cNvPr>
          <p:cNvSpPr/>
          <p:nvPr/>
        </p:nvSpPr>
        <p:spPr>
          <a:xfrm>
            <a:off x="10446924" y="5606215"/>
            <a:ext cx="649054" cy="649054"/>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33" name="Freeform 19">
            <a:extLst>
              <a:ext uri="{FF2B5EF4-FFF2-40B4-BE49-F238E27FC236}">
                <a16:creationId xmlns:a16="http://schemas.microsoft.com/office/drawing/2014/main" id="{6424404E-6C30-430D-9019-CDF4CE7F3364}"/>
              </a:ext>
            </a:extLst>
          </p:cNvPr>
          <p:cNvSpPr/>
          <p:nvPr/>
        </p:nvSpPr>
        <p:spPr>
          <a:xfrm>
            <a:off x="10623887" y="5743564"/>
            <a:ext cx="295127" cy="374356"/>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2"/>
          </a:solidFill>
          <a:ln w="7991" cap="flat">
            <a:noFill/>
            <a:prstDash val="solid"/>
            <a:miter/>
          </a:ln>
        </p:spPr>
        <p:txBody>
          <a:bodyPr rtlCol="0" anchor="ctr"/>
          <a:lstStyle/>
          <a:p>
            <a:endParaRPr lang="de-DE" sz="1350"/>
          </a:p>
        </p:txBody>
      </p:sp>
      <p:sp>
        <p:nvSpPr>
          <p:cNvPr id="35" name="Rectangle 34">
            <a:extLst>
              <a:ext uri="{FF2B5EF4-FFF2-40B4-BE49-F238E27FC236}">
                <a16:creationId xmlns:a16="http://schemas.microsoft.com/office/drawing/2014/main" id="{940D86A9-18BD-4ECC-A4F0-A932C83E6008}"/>
              </a:ext>
            </a:extLst>
          </p:cNvPr>
          <p:cNvSpPr/>
          <p:nvPr/>
        </p:nvSpPr>
        <p:spPr>
          <a:xfrm>
            <a:off x="947738" y="2932518"/>
            <a:ext cx="1886867" cy="492443"/>
          </a:xfrm>
          <a:prstGeom prst="rect">
            <a:avLst/>
          </a:prstGeom>
        </p:spPr>
        <p:txBody>
          <a:bodyPr wrap="square" lIns="0" tIns="0" rIns="0" bIns="0" anchor="t" anchorCtr="0">
            <a:spAutoFit/>
          </a:bodyPr>
          <a:lstStyle/>
          <a:p>
            <a:pPr>
              <a:spcBef>
                <a:spcPts val="600"/>
              </a:spcBef>
              <a:buClr>
                <a:srgbClr val="116656"/>
              </a:buClr>
              <a:buSzPct val="120000"/>
            </a:pPr>
            <a:r>
              <a:rPr lang="da-DK" sz="1600" b="1" dirty="0">
                <a:solidFill>
                  <a:schemeClr val="tx2"/>
                </a:solidFill>
              </a:rPr>
              <a:t>LOREM ISPUM DOLOR SIT AMET</a:t>
            </a:r>
          </a:p>
        </p:txBody>
      </p:sp>
      <p:sp>
        <p:nvSpPr>
          <p:cNvPr id="36" name="Rectangle 35">
            <a:extLst>
              <a:ext uri="{FF2B5EF4-FFF2-40B4-BE49-F238E27FC236}">
                <a16:creationId xmlns:a16="http://schemas.microsoft.com/office/drawing/2014/main" id="{4EF9310C-06CA-45B6-95D0-900F9B29871E}"/>
              </a:ext>
            </a:extLst>
          </p:cNvPr>
          <p:cNvSpPr/>
          <p:nvPr/>
        </p:nvSpPr>
        <p:spPr>
          <a:xfrm>
            <a:off x="3049973" y="2932518"/>
            <a:ext cx="1886867" cy="492443"/>
          </a:xfrm>
          <a:prstGeom prst="rect">
            <a:avLst/>
          </a:prstGeom>
        </p:spPr>
        <p:txBody>
          <a:bodyPr wrap="square" lIns="0" tIns="0" rIns="0" bIns="0" anchor="t" anchorCtr="0">
            <a:spAutoFit/>
          </a:bodyPr>
          <a:lstStyle/>
          <a:p>
            <a:pPr>
              <a:spcBef>
                <a:spcPts val="600"/>
              </a:spcBef>
              <a:buClr>
                <a:srgbClr val="116656"/>
              </a:buClr>
              <a:buSzPct val="120000"/>
            </a:pPr>
            <a:r>
              <a:rPr lang="da-DK" sz="1600" b="1" dirty="0">
                <a:solidFill>
                  <a:schemeClr val="accent3"/>
                </a:solidFill>
              </a:rPr>
              <a:t>LOREM ISPUM DOLOR SIT AMET</a:t>
            </a:r>
          </a:p>
        </p:txBody>
      </p:sp>
      <p:sp>
        <p:nvSpPr>
          <p:cNvPr id="37" name="Rectangle 36">
            <a:extLst>
              <a:ext uri="{FF2B5EF4-FFF2-40B4-BE49-F238E27FC236}">
                <a16:creationId xmlns:a16="http://schemas.microsoft.com/office/drawing/2014/main" id="{52AE2C32-815B-4A58-B64E-6BC47B5D6969}"/>
              </a:ext>
            </a:extLst>
          </p:cNvPr>
          <p:cNvSpPr/>
          <p:nvPr/>
        </p:nvSpPr>
        <p:spPr>
          <a:xfrm>
            <a:off x="5152208" y="2932518"/>
            <a:ext cx="1886867" cy="492443"/>
          </a:xfrm>
          <a:prstGeom prst="rect">
            <a:avLst/>
          </a:prstGeom>
        </p:spPr>
        <p:txBody>
          <a:bodyPr wrap="square" lIns="0" tIns="0" rIns="0" bIns="0" anchor="t" anchorCtr="0">
            <a:spAutoFit/>
          </a:bodyPr>
          <a:lstStyle/>
          <a:p>
            <a:pPr>
              <a:spcBef>
                <a:spcPts val="600"/>
              </a:spcBef>
              <a:buClr>
                <a:srgbClr val="116656"/>
              </a:buClr>
              <a:buSzPct val="120000"/>
            </a:pPr>
            <a:r>
              <a:rPr lang="da-DK" sz="1600" b="1" dirty="0">
                <a:solidFill>
                  <a:schemeClr val="accent5"/>
                </a:solidFill>
              </a:rPr>
              <a:t>LOREM ISPUM DOLOR SIT AMET</a:t>
            </a:r>
          </a:p>
        </p:txBody>
      </p:sp>
      <p:sp>
        <p:nvSpPr>
          <p:cNvPr id="38" name="Rectangle 37">
            <a:extLst>
              <a:ext uri="{FF2B5EF4-FFF2-40B4-BE49-F238E27FC236}">
                <a16:creationId xmlns:a16="http://schemas.microsoft.com/office/drawing/2014/main" id="{F0DC251C-84BD-40B1-9DBA-BA9EE034FED6}"/>
              </a:ext>
            </a:extLst>
          </p:cNvPr>
          <p:cNvSpPr/>
          <p:nvPr/>
        </p:nvSpPr>
        <p:spPr>
          <a:xfrm>
            <a:off x="7254443" y="2932518"/>
            <a:ext cx="1886867" cy="492443"/>
          </a:xfrm>
          <a:prstGeom prst="rect">
            <a:avLst/>
          </a:prstGeom>
        </p:spPr>
        <p:txBody>
          <a:bodyPr wrap="square" lIns="0" tIns="0" rIns="0" bIns="0" anchor="t" anchorCtr="0">
            <a:spAutoFit/>
          </a:bodyPr>
          <a:lstStyle/>
          <a:p>
            <a:pPr>
              <a:spcBef>
                <a:spcPts val="600"/>
              </a:spcBef>
              <a:buClr>
                <a:srgbClr val="116656"/>
              </a:buClr>
              <a:buSzPct val="120000"/>
            </a:pPr>
            <a:r>
              <a:rPr lang="da-DK" sz="1600" b="1" dirty="0">
                <a:solidFill>
                  <a:schemeClr val="accent6"/>
                </a:solidFill>
              </a:rPr>
              <a:t>LOREM ISPUM DOLOR SIT AMET</a:t>
            </a:r>
          </a:p>
        </p:txBody>
      </p:sp>
      <p:sp>
        <p:nvSpPr>
          <p:cNvPr id="39" name="Rectangle 38">
            <a:extLst>
              <a:ext uri="{FF2B5EF4-FFF2-40B4-BE49-F238E27FC236}">
                <a16:creationId xmlns:a16="http://schemas.microsoft.com/office/drawing/2014/main" id="{E733EBCB-86E0-45F7-88B6-80B3A46902D8}"/>
              </a:ext>
            </a:extLst>
          </p:cNvPr>
          <p:cNvSpPr/>
          <p:nvPr/>
        </p:nvSpPr>
        <p:spPr>
          <a:xfrm>
            <a:off x="9356678" y="2932518"/>
            <a:ext cx="1886867" cy="492443"/>
          </a:xfrm>
          <a:prstGeom prst="rect">
            <a:avLst/>
          </a:prstGeom>
        </p:spPr>
        <p:txBody>
          <a:bodyPr wrap="square" lIns="0" tIns="0" rIns="0" bIns="0" anchor="t" anchorCtr="0">
            <a:spAutoFit/>
          </a:bodyPr>
          <a:lstStyle/>
          <a:p>
            <a:pPr>
              <a:spcBef>
                <a:spcPts val="600"/>
              </a:spcBef>
              <a:buClr>
                <a:srgbClr val="116656"/>
              </a:buClr>
              <a:buSzPct val="120000"/>
            </a:pPr>
            <a:r>
              <a:rPr lang="da-DK" sz="1600" b="1" dirty="0">
                <a:solidFill>
                  <a:schemeClr val="accent2"/>
                </a:solidFill>
              </a:rPr>
              <a:t>LOREM ISPUM DOLOR SIT AMET</a:t>
            </a:r>
          </a:p>
        </p:txBody>
      </p:sp>
    </p:spTree>
    <p:extLst>
      <p:ext uri="{BB962C8B-B14F-4D97-AF65-F5344CB8AC3E}">
        <p14:creationId xmlns:p14="http://schemas.microsoft.com/office/powerpoint/2010/main" val="1653624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extLst>
              <p:ext uri="{D42A27DB-BD31-4B8C-83A1-F6EECF244321}">
                <p14:modId xmlns:p14="http://schemas.microsoft.com/office/powerpoint/2010/main" val="3566433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86"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276ECB51-63D6-4F89-B9BE-8550C200C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KOPIERVORLAGE</a:t>
            </a:r>
            <a:br>
              <a:rPr lang="de-DE" dirty="0"/>
            </a:br>
            <a:r>
              <a:rPr lang="de-DE" sz="1800" b="0" cap="none" spc="50" dirty="0"/>
              <a:t>Stufen</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36</a:t>
            </a:fld>
            <a:endParaRPr lang="de-DE" dirty="0"/>
          </a:p>
        </p:txBody>
      </p:sp>
      <p:sp>
        <p:nvSpPr>
          <p:cNvPr id="9" name="Rechteck 7">
            <a:extLst>
              <a:ext uri="{FF2B5EF4-FFF2-40B4-BE49-F238E27FC236}">
                <a16:creationId xmlns:a16="http://schemas.microsoft.com/office/drawing/2014/main" id="{44270018-52E8-48BD-9A75-8530639E4957}"/>
              </a:ext>
            </a:extLst>
          </p:cNvPr>
          <p:cNvSpPr/>
          <p:nvPr/>
        </p:nvSpPr>
        <p:spPr>
          <a:xfrm>
            <a:off x="947740" y="2097088"/>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180000" rtlCol="0" anchor="b" anchorCtr="0"/>
          <a:lstStyle/>
          <a:p>
            <a:pPr>
              <a:spcBef>
                <a:spcPts val="600"/>
              </a:spcBef>
              <a:buClr>
                <a:srgbClr val="116656"/>
              </a:buClr>
              <a:buSzPct val="120000"/>
            </a:pPr>
            <a:r>
              <a:rPr lang="de-DE" sz="6000" b="1" dirty="0">
                <a:solidFill>
                  <a:schemeClr val="tx2"/>
                </a:solidFill>
                <a:latin typeface="Arial" panose="020B0604020202020204" pitchFamily="34" charset="0"/>
              </a:rPr>
              <a:t>1</a:t>
            </a:r>
          </a:p>
        </p:txBody>
      </p:sp>
      <p:sp>
        <p:nvSpPr>
          <p:cNvPr id="10" name="Rechteck 7">
            <a:extLst>
              <a:ext uri="{FF2B5EF4-FFF2-40B4-BE49-F238E27FC236}">
                <a16:creationId xmlns:a16="http://schemas.microsoft.com/office/drawing/2014/main" id="{FA5593EF-9D6B-4CD0-BE61-882FD805E935}"/>
              </a:ext>
            </a:extLst>
          </p:cNvPr>
          <p:cNvSpPr/>
          <p:nvPr/>
        </p:nvSpPr>
        <p:spPr>
          <a:xfrm>
            <a:off x="947740" y="3229717"/>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180000" rtlCol="0" anchor="b" anchorCtr="0"/>
          <a:lstStyle/>
          <a:p>
            <a:pPr>
              <a:spcBef>
                <a:spcPts val="600"/>
              </a:spcBef>
              <a:buClr>
                <a:srgbClr val="116656"/>
              </a:buClr>
              <a:buSzPct val="120000"/>
            </a:pPr>
            <a:r>
              <a:rPr lang="de-DE" sz="6000" b="1" dirty="0">
                <a:solidFill>
                  <a:schemeClr val="accent1"/>
                </a:solidFill>
                <a:latin typeface="Arial" panose="020B0604020202020204" pitchFamily="34" charset="0"/>
              </a:rPr>
              <a:t>2</a:t>
            </a:r>
          </a:p>
        </p:txBody>
      </p:sp>
      <p:sp>
        <p:nvSpPr>
          <p:cNvPr id="13" name="Rechteck 7">
            <a:extLst>
              <a:ext uri="{FF2B5EF4-FFF2-40B4-BE49-F238E27FC236}">
                <a16:creationId xmlns:a16="http://schemas.microsoft.com/office/drawing/2014/main" id="{DC0F2481-95CE-404F-A4EC-7C67AD4919C4}"/>
              </a:ext>
            </a:extLst>
          </p:cNvPr>
          <p:cNvSpPr/>
          <p:nvPr/>
        </p:nvSpPr>
        <p:spPr>
          <a:xfrm>
            <a:off x="947740" y="4362346"/>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180000" rtlCol="0" anchor="b" anchorCtr="0"/>
          <a:lstStyle/>
          <a:p>
            <a:pPr>
              <a:spcBef>
                <a:spcPts val="600"/>
              </a:spcBef>
              <a:buClr>
                <a:srgbClr val="116656"/>
              </a:buClr>
              <a:buSzPct val="120000"/>
            </a:pPr>
            <a:r>
              <a:rPr lang="de-DE" sz="6000" b="1" dirty="0">
                <a:solidFill>
                  <a:schemeClr val="accent2"/>
                </a:solidFill>
                <a:latin typeface="Arial" panose="020B0604020202020204" pitchFamily="34" charset="0"/>
              </a:rPr>
              <a:t>3</a:t>
            </a:r>
          </a:p>
        </p:txBody>
      </p:sp>
      <p:sp>
        <p:nvSpPr>
          <p:cNvPr id="14" name="Rechteck 7">
            <a:extLst>
              <a:ext uri="{FF2B5EF4-FFF2-40B4-BE49-F238E27FC236}">
                <a16:creationId xmlns:a16="http://schemas.microsoft.com/office/drawing/2014/main" id="{F77F5379-0972-4139-AD28-B033E0B6BB35}"/>
              </a:ext>
            </a:extLst>
          </p:cNvPr>
          <p:cNvSpPr/>
          <p:nvPr/>
        </p:nvSpPr>
        <p:spPr>
          <a:xfrm>
            <a:off x="947740" y="5494974"/>
            <a:ext cx="708342" cy="921701"/>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0" tIns="0" rIns="0" bIns="180000" rtlCol="0" anchor="b" anchorCtr="0"/>
          <a:lstStyle/>
          <a:p>
            <a:pPr>
              <a:spcBef>
                <a:spcPts val="600"/>
              </a:spcBef>
              <a:buClr>
                <a:srgbClr val="116656"/>
              </a:buClr>
              <a:buSzPct val="120000"/>
            </a:pPr>
            <a:r>
              <a:rPr lang="de-DE" sz="6000" b="1" dirty="0">
                <a:solidFill>
                  <a:schemeClr val="accent4"/>
                </a:solidFill>
                <a:latin typeface="Arial" panose="020B0604020202020204" pitchFamily="34" charset="0"/>
              </a:rPr>
              <a:t>4</a:t>
            </a:r>
          </a:p>
        </p:txBody>
      </p:sp>
      <p:sp>
        <p:nvSpPr>
          <p:cNvPr id="15" name="Rechteck 7">
            <a:extLst>
              <a:ext uri="{FF2B5EF4-FFF2-40B4-BE49-F238E27FC236}">
                <a16:creationId xmlns:a16="http://schemas.microsoft.com/office/drawing/2014/main" id="{E314F1BB-ADEA-454D-B7DD-A9C5ACA25183}"/>
              </a:ext>
            </a:extLst>
          </p:cNvPr>
          <p:cNvSpPr/>
          <p:nvPr/>
        </p:nvSpPr>
        <p:spPr>
          <a:xfrm>
            <a:off x="1656081" y="2097087"/>
            <a:ext cx="6715760" cy="927100"/>
          </a:xfrm>
          <a:prstGeom prst="homePlate">
            <a:avLst>
              <a:gd name="adj"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16" name="Rechteck 7">
            <a:extLst>
              <a:ext uri="{FF2B5EF4-FFF2-40B4-BE49-F238E27FC236}">
                <a16:creationId xmlns:a16="http://schemas.microsoft.com/office/drawing/2014/main" id="{72A8F968-A0A5-490D-92FD-31A58616C56C}"/>
              </a:ext>
            </a:extLst>
          </p:cNvPr>
          <p:cNvSpPr/>
          <p:nvPr/>
        </p:nvSpPr>
        <p:spPr>
          <a:xfrm>
            <a:off x="1656081" y="3229717"/>
            <a:ext cx="5957145" cy="921701"/>
          </a:xfrm>
          <a:prstGeom prst="homePlate">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a:spcBef>
                <a:spcPts val="600"/>
              </a:spcBef>
              <a:buClr>
                <a:srgbClr val="116656"/>
              </a:buClr>
              <a:buSzPct val="120000"/>
            </a:pPr>
            <a:r>
              <a:rPr lang="de-DE" sz="1600">
                <a:solidFill>
                  <a:schemeClr val="bg1"/>
                </a:solidFill>
              </a:rPr>
              <a:t>Lorem ipsum dolor sit amet, consectetuer adipiscing elit.</a:t>
            </a:r>
            <a:endParaRPr lang="de-DE" sz="1600" dirty="0">
              <a:solidFill>
                <a:schemeClr val="bg1"/>
              </a:solidFill>
              <a:latin typeface="Arial" panose="020B0604020202020204" pitchFamily="34" charset="0"/>
            </a:endParaRPr>
          </a:p>
        </p:txBody>
      </p:sp>
      <p:sp>
        <p:nvSpPr>
          <p:cNvPr id="17" name="Rechteck 7">
            <a:extLst>
              <a:ext uri="{FF2B5EF4-FFF2-40B4-BE49-F238E27FC236}">
                <a16:creationId xmlns:a16="http://schemas.microsoft.com/office/drawing/2014/main" id="{BC9AB9B1-3BC7-45FF-AA5D-739EEB121EA7}"/>
              </a:ext>
            </a:extLst>
          </p:cNvPr>
          <p:cNvSpPr/>
          <p:nvPr/>
        </p:nvSpPr>
        <p:spPr>
          <a:xfrm>
            <a:off x="1656081" y="4362346"/>
            <a:ext cx="5198533" cy="921701"/>
          </a:xfrm>
          <a:prstGeom prst="homePlate">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18" name="Rechteck 7">
            <a:extLst>
              <a:ext uri="{FF2B5EF4-FFF2-40B4-BE49-F238E27FC236}">
                <a16:creationId xmlns:a16="http://schemas.microsoft.com/office/drawing/2014/main" id="{2E964E78-D4D1-4AC3-AA9D-5092175D2A61}"/>
              </a:ext>
            </a:extLst>
          </p:cNvPr>
          <p:cNvSpPr/>
          <p:nvPr/>
        </p:nvSpPr>
        <p:spPr>
          <a:xfrm>
            <a:off x="1656081" y="5494974"/>
            <a:ext cx="4439919" cy="921701"/>
          </a:xfrm>
          <a:prstGeom prst="homePlate">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br>
              <a:rPr lang="de-DE" sz="1600" dirty="0">
                <a:solidFill>
                  <a:schemeClr val="bg1"/>
                </a:solidFill>
              </a:rPr>
            </a:b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20" name="Inhaltsplatzhalter 2">
            <a:extLst>
              <a:ext uri="{FF2B5EF4-FFF2-40B4-BE49-F238E27FC236}">
                <a16:creationId xmlns:a16="http://schemas.microsoft.com/office/drawing/2014/main" id="{3823886E-8103-4D39-91B4-14A7CDE1A50E}"/>
              </a:ext>
            </a:extLst>
          </p:cNvPr>
          <p:cNvSpPr txBox="1">
            <a:spLocks/>
          </p:cNvSpPr>
          <p:nvPr/>
        </p:nvSpPr>
        <p:spPr>
          <a:xfrm>
            <a:off x="8620439" y="2097087"/>
            <a:ext cx="2629352"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2" name="Inhaltsplatzhalter 2">
            <a:extLst>
              <a:ext uri="{FF2B5EF4-FFF2-40B4-BE49-F238E27FC236}">
                <a16:creationId xmlns:a16="http://schemas.microsoft.com/office/drawing/2014/main" id="{88B0A8C6-D211-4B37-8034-8F3E6890209B}"/>
              </a:ext>
            </a:extLst>
          </p:cNvPr>
          <p:cNvSpPr txBox="1">
            <a:spLocks/>
          </p:cNvSpPr>
          <p:nvPr/>
        </p:nvSpPr>
        <p:spPr>
          <a:xfrm>
            <a:off x="7861825" y="3229716"/>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3" name="Inhaltsplatzhalter 2">
            <a:extLst>
              <a:ext uri="{FF2B5EF4-FFF2-40B4-BE49-F238E27FC236}">
                <a16:creationId xmlns:a16="http://schemas.microsoft.com/office/drawing/2014/main" id="{A27A5200-2275-4C7F-94E3-F7E4116D1D5C}"/>
              </a:ext>
            </a:extLst>
          </p:cNvPr>
          <p:cNvSpPr txBox="1">
            <a:spLocks/>
          </p:cNvSpPr>
          <p:nvPr/>
        </p:nvSpPr>
        <p:spPr>
          <a:xfrm>
            <a:off x="7103214" y="4362345"/>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4" name="Inhaltsplatzhalter 2">
            <a:extLst>
              <a:ext uri="{FF2B5EF4-FFF2-40B4-BE49-F238E27FC236}">
                <a16:creationId xmlns:a16="http://schemas.microsoft.com/office/drawing/2014/main" id="{1731D973-F2E6-4F5B-BC26-E283D5DE2CA8}"/>
              </a:ext>
            </a:extLst>
          </p:cNvPr>
          <p:cNvSpPr txBox="1">
            <a:spLocks/>
          </p:cNvSpPr>
          <p:nvPr/>
        </p:nvSpPr>
        <p:spPr>
          <a:xfrm>
            <a:off x="6344599" y="5494973"/>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pic>
        <p:nvPicPr>
          <p:cNvPr id="27" name="Grafik 16">
            <a:extLst>
              <a:ext uri="{FF2B5EF4-FFF2-40B4-BE49-F238E27FC236}">
                <a16:creationId xmlns:a16="http://schemas.microsoft.com/office/drawing/2014/main" id="{C33BBBE3-800C-42CE-820D-F2ACCA6A34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986"/>
          <a:stretch/>
        </p:blipFill>
        <p:spPr>
          <a:xfrm>
            <a:off x="9733575" y="3171736"/>
            <a:ext cx="2458426" cy="3371452"/>
          </a:xfrm>
          <a:prstGeom prst="rect">
            <a:avLst/>
          </a:prstGeom>
        </p:spPr>
      </p:pic>
      <p:sp>
        <p:nvSpPr>
          <p:cNvPr id="28" name="Rectangle: Rounded Corners 27">
            <a:extLst>
              <a:ext uri="{FF2B5EF4-FFF2-40B4-BE49-F238E27FC236}">
                <a16:creationId xmlns:a16="http://schemas.microsoft.com/office/drawing/2014/main" id="{64327A82-C193-43D3-BD1F-475C7B8FBE1F}"/>
              </a:ext>
            </a:extLst>
          </p:cNvPr>
          <p:cNvSpPr/>
          <p:nvPr/>
        </p:nvSpPr>
        <p:spPr>
          <a:xfrm>
            <a:off x="9222873" y="0"/>
            <a:ext cx="2021390" cy="381000"/>
          </a:xfrm>
          <a:prstGeom prst="roundRect">
            <a:avLst/>
          </a:prstGeom>
          <a:solidFill>
            <a:srgbClr val="FF00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r>
              <a:rPr lang="en-GB" sz="1400" b="1" dirty="0">
                <a:solidFill>
                  <a:srgbClr val="000000"/>
                </a:solidFill>
                <a:latin typeface="Arial" panose="020B0604020202020204" pitchFamily="34" charset="0"/>
              </a:rPr>
              <a:t>Option 1</a:t>
            </a:r>
          </a:p>
        </p:txBody>
      </p:sp>
    </p:spTree>
    <p:extLst>
      <p:ext uri="{BB962C8B-B14F-4D97-AF65-F5344CB8AC3E}">
        <p14:creationId xmlns:p14="http://schemas.microsoft.com/office/powerpoint/2010/main" val="217013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28"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276ECB51-63D6-4F89-B9BE-8550C200C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KOPIERVORLAGE</a:t>
            </a:r>
            <a:br>
              <a:rPr lang="de-DE" dirty="0"/>
            </a:br>
            <a:r>
              <a:rPr lang="de-DE" sz="1800" b="0" cap="none" spc="50" dirty="0"/>
              <a:t>Stufen</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37</a:t>
            </a:fld>
            <a:endParaRPr lang="de-DE" dirty="0"/>
          </a:p>
        </p:txBody>
      </p:sp>
      <p:sp>
        <p:nvSpPr>
          <p:cNvPr id="15" name="Rechteck 7">
            <a:extLst>
              <a:ext uri="{FF2B5EF4-FFF2-40B4-BE49-F238E27FC236}">
                <a16:creationId xmlns:a16="http://schemas.microsoft.com/office/drawing/2014/main" id="{E314F1BB-ADEA-454D-B7DD-A9C5ACA25183}"/>
              </a:ext>
            </a:extLst>
          </p:cNvPr>
          <p:cNvSpPr/>
          <p:nvPr/>
        </p:nvSpPr>
        <p:spPr>
          <a:xfrm>
            <a:off x="1134319" y="2097087"/>
            <a:ext cx="7231994" cy="927100"/>
          </a:xfrm>
          <a:prstGeom prst="homePlate">
            <a:avLst>
              <a:gd name="adj" fmla="val 50000"/>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marL="358775">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16" name="Rechteck 7">
            <a:extLst>
              <a:ext uri="{FF2B5EF4-FFF2-40B4-BE49-F238E27FC236}">
                <a16:creationId xmlns:a16="http://schemas.microsoft.com/office/drawing/2014/main" id="{72A8F968-A0A5-490D-92FD-31A58616C56C}"/>
              </a:ext>
            </a:extLst>
          </p:cNvPr>
          <p:cNvSpPr/>
          <p:nvPr/>
        </p:nvSpPr>
        <p:spPr>
          <a:xfrm>
            <a:off x="1134319" y="3229717"/>
            <a:ext cx="6473379" cy="921701"/>
          </a:xfrm>
          <a:prstGeom prst="homePlate">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marL="358775">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17" name="Rechteck 7">
            <a:extLst>
              <a:ext uri="{FF2B5EF4-FFF2-40B4-BE49-F238E27FC236}">
                <a16:creationId xmlns:a16="http://schemas.microsoft.com/office/drawing/2014/main" id="{BC9AB9B1-3BC7-45FF-AA5D-739EEB121EA7}"/>
              </a:ext>
            </a:extLst>
          </p:cNvPr>
          <p:cNvSpPr/>
          <p:nvPr/>
        </p:nvSpPr>
        <p:spPr>
          <a:xfrm>
            <a:off x="1134319" y="4362346"/>
            <a:ext cx="5714767" cy="921701"/>
          </a:xfrm>
          <a:prstGeom prst="homePlate">
            <a:avLst/>
          </a:prstGeom>
          <a:solidFill>
            <a:schemeClr val="accent2">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marL="358775">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18" name="Rechteck 7">
            <a:extLst>
              <a:ext uri="{FF2B5EF4-FFF2-40B4-BE49-F238E27FC236}">
                <a16:creationId xmlns:a16="http://schemas.microsoft.com/office/drawing/2014/main" id="{2E964E78-D4D1-4AC3-AA9D-5092175D2A61}"/>
              </a:ext>
            </a:extLst>
          </p:cNvPr>
          <p:cNvSpPr/>
          <p:nvPr/>
        </p:nvSpPr>
        <p:spPr>
          <a:xfrm>
            <a:off x="1134319" y="5494974"/>
            <a:ext cx="4956153" cy="921701"/>
          </a:xfrm>
          <a:prstGeom prst="homePlate">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ctr" anchorCtr="0"/>
          <a:lstStyle/>
          <a:p>
            <a:pPr marL="358775">
              <a:spcBef>
                <a:spcPts val="600"/>
              </a:spcBef>
              <a:buClr>
                <a:srgbClr val="116656"/>
              </a:buClr>
              <a:buSzPct val="120000"/>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br>
              <a:rPr lang="de-DE" sz="1600" dirty="0">
                <a:solidFill>
                  <a:schemeClr val="bg1"/>
                </a:solidFill>
              </a:rPr>
            </a:br>
            <a:r>
              <a:rPr lang="de-DE" sz="1600" dirty="0" err="1">
                <a:solidFill>
                  <a:schemeClr val="bg1"/>
                </a:solidFill>
              </a:rPr>
              <a:t>consectetuer</a:t>
            </a:r>
            <a:r>
              <a:rPr lang="de-DE" sz="1600" dirty="0">
                <a:solidFill>
                  <a:schemeClr val="bg1"/>
                </a:solidFill>
              </a:rPr>
              <a:t> </a:t>
            </a:r>
            <a:r>
              <a:rPr lang="de-DE" sz="1600" dirty="0" err="1">
                <a:solidFill>
                  <a:schemeClr val="bg1"/>
                </a:solidFill>
              </a:rPr>
              <a:t>adipiscing</a:t>
            </a:r>
            <a:r>
              <a:rPr lang="de-DE" sz="1600" dirty="0">
                <a:solidFill>
                  <a:schemeClr val="bg1"/>
                </a:solidFill>
              </a:rPr>
              <a:t> </a:t>
            </a:r>
            <a:r>
              <a:rPr lang="de-DE" sz="1600" dirty="0" err="1">
                <a:solidFill>
                  <a:schemeClr val="bg1"/>
                </a:solidFill>
              </a:rPr>
              <a:t>elit</a:t>
            </a:r>
            <a:r>
              <a:rPr lang="de-DE" sz="1600" dirty="0">
                <a:solidFill>
                  <a:schemeClr val="bg1"/>
                </a:solidFill>
              </a:rPr>
              <a:t>.</a:t>
            </a:r>
            <a:endParaRPr lang="de-DE" sz="1600" dirty="0">
              <a:solidFill>
                <a:schemeClr val="bg1"/>
              </a:solidFill>
              <a:latin typeface="Arial" panose="020B0604020202020204" pitchFamily="34" charset="0"/>
            </a:endParaRPr>
          </a:p>
        </p:txBody>
      </p:sp>
      <p:sp>
        <p:nvSpPr>
          <p:cNvPr id="20" name="Inhaltsplatzhalter 2">
            <a:extLst>
              <a:ext uri="{FF2B5EF4-FFF2-40B4-BE49-F238E27FC236}">
                <a16:creationId xmlns:a16="http://schemas.microsoft.com/office/drawing/2014/main" id="{3823886E-8103-4D39-91B4-14A7CDE1A50E}"/>
              </a:ext>
            </a:extLst>
          </p:cNvPr>
          <p:cNvSpPr txBox="1">
            <a:spLocks/>
          </p:cNvSpPr>
          <p:nvPr/>
        </p:nvSpPr>
        <p:spPr>
          <a:xfrm>
            <a:off x="8614911" y="2097087"/>
            <a:ext cx="2629352"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2" name="Inhaltsplatzhalter 2">
            <a:extLst>
              <a:ext uri="{FF2B5EF4-FFF2-40B4-BE49-F238E27FC236}">
                <a16:creationId xmlns:a16="http://schemas.microsoft.com/office/drawing/2014/main" id="{88B0A8C6-D211-4B37-8034-8F3E6890209B}"/>
              </a:ext>
            </a:extLst>
          </p:cNvPr>
          <p:cNvSpPr txBox="1">
            <a:spLocks/>
          </p:cNvSpPr>
          <p:nvPr/>
        </p:nvSpPr>
        <p:spPr>
          <a:xfrm>
            <a:off x="7856297" y="3229716"/>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3" name="Inhaltsplatzhalter 2">
            <a:extLst>
              <a:ext uri="{FF2B5EF4-FFF2-40B4-BE49-F238E27FC236}">
                <a16:creationId xmlns:a16="http://schemas.microsoft.com/office/drawing/2014/main" id="{A27A5200-2275-4C7F-94E3-F7E4116D1D5C}"/>
              </a:ext>
            </a:extLst>
          </p:cNvPr>
          <p:cNvSpPr txBox="1">
            <a:spLocks/>
          </p:cNvSpPr>
          <p:nvPr/>
        </p:nvSpPr>
        <p:spPr>
          <a:xfrm>
            <a:off x="7097686" y="4362345"/>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sp>
        <p:nvSpPr>
          <p:cNvPr id="24" name="Inhaltsplatzhalter 2">
            <a:extLst>
              <a:ext uri="{FF2B5EF4-FFF2-40B4-BE49-F238E27FC236}">
                <a16:creationId xmlns:a16="http://schemas.microsoft.com/office/drawing/2014/main" id="{1731D973-F2E6-4F5B-BC26-E283D5DE2CA8}"/>
              </a:ext>
            </a:extLst>
          </p:cNvPr>
          <p:cNvSpPr txBox="1">
            <a:spLocks/>
          </p:cNvSpPr>
          <p:nvPr/>
        </p:nvSpPr>
        <p:spPr>
          <a:xfrm>
            <a:off x="6339071" y="5494973"/>
            <a:ext cx="2663630" cy="921702"/>
          </a:xfrm>
          <a:prstGeom prst="rect">
            <a:avLst/>
          </a:prstGeom>
        </p:spPr>
        <p:txBody>
          <a:bodyPr vert="horz" lIns="0" tIns="0" rIns="0" bIns="0" numCol="1" spcCol="540000" rtlCol="0" anchor="ctr">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lnSpc>
                <a:spcPct val="100000"/>
              </a:lnSpc>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r>
              <a:rPr lang="de-DE" sz="1300" dirty="0"/>
              <a:t>. Maecenas </a:t>
            </a:r>
            <a:r>
              <a:rPr lang="de-DE" sz="1300" dirty="0" err="1"/>
              <a:t>porttitor</a:t>
            </a:r>
            <a:r>
              <a:rPr lang="de-DE" sz="1300" dirty="0"/>
              <a:t> </a:t>
            </a:r>
            <a:r>
              <a:rPr lang="de-DE" sz="1300" dirty="0" err="1"/>
              <a:t>congue</a:t>
            </a:r>
            <a:r>
              <a:rPr lang="de-DE" sz="1300" dirty="0"/>
              <a:t> </a:t>
            </a:r>
            <a:r>
              <a:rPr lang="de-DE" sz="1300" dirty="0" err="1"/>
              <a:t>massa</a:t>
            </a:r>
            <a:r>
              <a:rPr lang="de-DE" sz="1300" dirty="0"/>
              <a:t>. </a:t>
            </a:r>
          </a:p>
        </p:txBody>
      </p:sp>
      <p:pic>
        <p:nvPicPr>
          <p:cNvPr id="27" name="Grafik 16">
            <a:extLst>
              <a:ext uri="{FF2B5EF4-FFF2-40B4-BE49-F238E27FC236}">
                <a16:creationId xmlns:a16="http://schemas.microsoft.com/office/drawing/2014/main" id="{C33BBBE3-800C-42CE-820D-F2ACCA6A34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986"/>
          <a:stretch/>
        </p:blipFill>
        <p:spPr>
          <a:xfrm>
            <a:off x="9733575" y="3171736"/>
            <a:ext cx="2458426" cy="3371452"/>
          </a:xfrm>
          <a:prstGeom prst="rect">
            <a:avLst/>
          </a:prstGeom>
        </p:spPr>
      </p:pic>
      <p:sp>
        <p:nvSpPr>
          <p:cNvPr id="28" name="Rectangle: Rounded Corners 27">
            <a:extLst>
              <a:ext uri="{FF2B5EF4-FFF2-40B4-BE49-F238E27FC236}">
                <a16:creationId xmlns:a16="http://schemas.microsoft.com/office/drawing/2014/main" id="{64327A82-C193-43D3-BD1F-475C7B8FBE1F}"/>
              </a:ext>
            </a:extLst>
          </p:cNvPr>
          <p:cNvSpPr/>
          <p:nvPr/>
        </p:nvSpPr>
        <p:spPr>
          <a:xfrm>
            <a:off x="9222873" y="0"/>
            <a:ext cx="2021390" cy="381000"/>
          </a:xfrm>
          <a:prstGeom prst="roundRect">
            <a:avLst/>
          </a:prstGeom>
          <a:solidFill>
            <a:srgbClr val="FF00FF"/>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r>
              <a:rPr lang="en-GB" sz="1400" b="1" dirty="0">
                <a:solidFill>
                  <a:srgbClr val="000000"/>
                </a:solidFill>
                <a:latin typeface="Arial" panose="020B0604020202020204" pitchFamily="34" charset="0"/>
              </a:rPr>
              <a:t>Option 1</a:t>
            </a:r>
          </a:p>
        </p:txBody>
      </p:sp>
      <p:sp>
        <p:nvSpPr>
          <p:cNvPr id="21" name="Ellipse 44">
            <a:extLst>
              <a:ext uri="{FF2B5EF4-FFF2-40B4-BE49-F238E27FC236}">
                <a16:creationId xmlns:a16="http://schemas.microsoft.com/office/drawing/2014/main" id="{3128C9D0-0672-46D1-9B54-8465209F7B11}"/>
              </a:ext>
            </a:extLst>
          </p:cNvPr>
          <p:cNvSpPr/>
          <p:nvPr/>
        </p:nvSpPr>
        <p:spPr>
          <a:xfrm>
            <a:off x="947738" y="2373371"/>
            <a:ext cx="374532" cy="37453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6" name="Ellipse 44">
            <a:extLst>
              <a:ext uri="{FF2B5EF4-FFF2-40B4-BE49-F238E27FC236}">
                <a16:creationId xmlns:a16="http://schemas.microsoft.com/office/drawing/2014/main" id="{90B22B9E-204B-4E2B-9B42-8BD17BD2A170}"/>
              </a:ext>
            </a:extLst>
          </p:cNvPr>
          <p:cNvSpPr/>
          <p:nvPr/>
        </p:nvSpPr>
        <p:spPr>
          <a:xfrm>
            <a:off x="947738" y="3503301"/>
            <a:ext cx="374532" cy="37453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30" name="Ellipse 44">
            <a:extLst>
              <a:ext uri="{FF2B5EF4-FFF2-40B4-BE49-F238E27FC236}">
                <a16:creationId xmlns:a16="http://schemas.microsoft.com/office/drawing/2014/main" id="{75563061-D547-449D-AA01-112ED5174CAE}"/>
              </a:ext>
            </a:extLst>
          </p:cNvPr>
          <p:cNvSpPr/>
          <p:nvPr/>
        </p:nvSpPr>
        <p:spPr>
          <a:xfrm>
            <a:off x="947738" y="4635930"/>
            <a:ext cx="374532" cy="374532"/>
          </a:xfrm>
          <a:prstGeom prst="ellipse">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32" name="Ellipse 44">
            <a:extLst>
              <a:ext uri="{FF2B5EF4-FFF2-40B4-BE49-F238E27FC236}">
                <a16:creationId xmlns:a16="http://schemas.microsoft.com/office/drawing/2014/main" id="{2BF45EB4-A1F7-493E-B840-93960762F0E3}"/>
              </a:ext>
            </a:extLst>
          </p:cNvPr>
          <p:cNvSpPr/>
          <p:nvPr/>
        </p:nvSpPr>
        <p:spPr>
          <a:xfrm>
            <a:off x="947738" y="5768558"/>
            <a:ext cx="374532" cy="374532"/>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4" name="Textfeld 3"/>
          <p:cNvSpPr txBox="1"/>
          <p:nvPr/>
        </p:nvSpPr>
        <p:spPr>
          <a:xfrm>
            <a:off x="980520" y="2407184"/>
            <a:ext cx="284548" cy="267894"/>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1</a:t>
            </a:r>
          </a:p>
        </p:txBody>
      </p:sp>
      <p:sp>
        <p:nvSpPr>
          <p:cNvPr id="34" name="Textfeld 33"/>
          <p:cNvSpPr txBox="1"/>
          <p:nvPr/>
        </p:nvSpPr>
        <p:spPr>
          <a:xfrm>
            <a:off x="980520" y="3556620"/>
            <a:ext cx="284548" cy="267894"/>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2</a:t>
            </a:r>
          </a:p>
        </p:txBody>
      </p:sp>
      <p:sp>
        <p:nvSpPr>
          <p:cNvPr id="35" name="Textfeld 34"/>
          <p:cNvSpPr txBox="1"/>
          <p:nvPr/>
        </p:nvSpPr>
        <p:spPr>
          <a:xfrm>
            <a:off x="980520" y="4706056"/>
            <a:ext cx="284548" cy="267894"/>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3</a:t>
            </a:r>
          </a:p>
        </p:txBody>
      </p:sp>
      <p:sp>
        <p:nvSpPr>
          <p:cNvPr id="36" name="Textfeld 35"/>
          <p:cNvSpPr txBox="1"/>
          <p:nvPr/>
        </p:nvSpPr>
        <p:spPr>
          <a:xfrm>
            <a:off x="992045" y="5821877"/>
            <a:ext cx="284548" cy="267894"/>
          </a:xfrm>
          <a:prstGeom prst="rect">
            <a:avLst/>
          </a:prstGeom>
          <a:noFill/>
        </p:spPr>
        <p:txBody>
          <a:bodyPr wrap="square" lIns="0" tIns="0" rIns="0" bIns="0" rtlCol="0" anchor="t" anchorCtr="0">
            <a:spAutoFit/>
          </a:bodyPr>
          <a:lstStyle/>
          <a:p>
            <a:pPr algn="ctr">
              <a:lnSpc>
                <a:spcPts val="2300"/>
              </a:lnSpc>
              <a:spcBef>
                <a:spcPts val="1150"/>
              </a:spcBef>
            </a:pPr>
            <a:r>
              <a:rPr lang="de-DE" sz="1600" dirty="0" smtClean="0"/>
              <a:t>4</a:t>
            </a:r>
          </a:p>
        </p:txBody>
      </p:sp>
    </p:spTree>
    <p:extLst>
      <p:ext uri="{BB962C8B-B14F-4D97-AF65-F5344CB8AC3E}">
        <p14:creationId xmlns:p14="http://schemas.microsoft.com/office/powerpoint/2010/main" val="1038459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extLst>
              <p:ext uri="{D42A27DB-BD31-4B8C-83A1-F6EECF244321}">
                <p14:modId xmlns:p14="http://schemas.microsoft.com/office/powerpoint/2010/main" val="1933299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6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pic>
        <p:nvPicPr>
          <p:cNvPr id="26" name="Grafik 19">
            <a:extLst>
              <a:ext uri="{FF2B5EF4-FFF2-40B4-BE49-F238E27FC236}">
                <a16:creationId xmlns:a16="http://schemas.microsoft.com/office/drawing/2014/main" id="{40CC22A4-8BCC-41D2-B24C-3A51B75CA8C9}"/>
              </a:ext>
            </a:extLst>
          </p:cNvPr>
          <p:cNvPicPr>
            <a:picLocks noChangeAspect="1"/>
          </p:cNvPicPr>
          <p:nvPr/>
        </p:nvPicPr>
        <p:blipFill>
          <a:blip r:embed="rId7">
            <a:alphaModFix amt="50000"/>
          </a:blip>
          <a:stretch>
            <a:fillRect/>
          </a:stretch>
        </p:blipFill>
        <p:spPr>
          <a:xfrm>
            <a:off x="446929" y="1730830"/>
            <a:ext cx="4382359" cy="3943340"/>
          </a:xfrm>
          <a:prstGeom prst="rect">
            <a:avLst/>
          </a:prstGeom>
        </p:spPr>
      </p:pic>
      <p:pic>
        <p:nvPicPr>
          <p:cNvPr id="27" name="Grafik 19">
            <a:extLst>
              <a:ext uri="{FF2B5EF4-FFF2-40B4-BE49-F238E27FC236}">
                <a16:creationId xmlns:a16="http://schemas.microsoft.com/office/drawing/2014/main" id="{CAE21FB4-3287-4C29-99A9-32A1251FA4FF}"/>
              </a:ext>
            </a:extLst>
          </p:cNvPr>
          <p:cNvPicPr>
            <a:picLocks noChangeAspect="1"/>
          </p:cNvPicPr>
          <p:nvPr/>
        </p:nvPicPr>
        <p:blipFill>
          <a:blip r:embed="rId7">
            <a:alphaModFix amt="50000"/>
          </a:blip>
          <a:stretch>
            <a:fillRect/>
          </a:stretch>
        </p:blipFill>
        <p:spPr>
          <a:xfrm flipH="1" flipV="1">
            <a:off x="7305927" y="2483583"/>
            <a:ext cx="4382359" cy="3943340"/>
          </a:xfrm>
          <a:prstGeom prst="rect">
            <a:avLst/>
          </a:prstGeom>
        </p:spPr>
      </p:pic>
      <p:sp>
        <p:nvSpPr>
          <p:cNvPr id="2" name="Titel 1"/>
          <p:cNvSpPr>
            <a:spLocks noGrp="1"/>
          </p:cNvSpPr>
          <p:nvPr>
            <p:ph type="title"/>
          </p:nvPr>
        </p:nvSpPr>
        <p:spPr>
          <a:xfrm>
            <a:off x="947739" y="692149"/>
            <a:ext cx="10296524" cy="1404937"/>
          </a:xfrm>
        </p:spPr>
        <p:txBody>
          <a:bodyPr/>
          <a:lstStyle/>
          <a:p>
            <a:r>
              <a:rPr lang="de-DE" dirty="0"/>
              <a:t>KOPIERVORLAGE</a:t>
            </a:r>
            <a:br>
              <a:rPr lang="de-DE" dirty="0"/>
            </a:br>
            <a:r>
              <a:rPr lang="de-DE" sz="1800" b="0" cap="none" spc="50" dirty="0" err="1"/>
              <a:t>SWOT</a:t>
            </a:r>
            <a:r>
              <a:rPr lang="de-DE" sz="1800" b="0" cap="none" spc="50" dirty="0"/>
              <a:t> Analyse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38</a:t>
            </a:fld>
            <a:endParaRPr lang="de-DE" dirty="0"/>
          </a:p>
        </p:txBody>
      </p:sp>
      <p:grpSp>
        <p:nvGrpSpPr>
          <p:cNvPr id="52" name="Group 51">
            <a:extLst>
              <a:ext uri="{FF2B5EF4-FFF2-40B4-BE49-F238E27FC236}">
                <a16:creationId xmlns:a16="http://schemas.microsoft.com/office/drawing/2014/main" id="{68CDFB67-F705-4F44-A537-B183DC0B635D}"/>
              </a:ext>
            </a:extLst>
          </p:cNvPr>
          <p:cNvGrpSpPr/>
          <p:nvPr/>
        </p:nvGrpSpPr>
        <p:grpSpPr>
          <a:xfrm>
            <a:off x="3935730" y="2098110"/>
            <a:ext cx="4320540" cy="4320538"/>
            <a:chOff x="3935730" y="2098110"/>
            <a:chExt cx="4320540" cy="4320538"/>
          </a:xfrm>
        </p:grpSpPr>
        <p:grpSp>
          <p:nvGrpSpPr>
            <p:cNvPr id="25" name="Group 24">
              <a:extLst>
                <a:ext uri="{FF2B5EF4-FFF2-40B4-BE49-F238E27FC236}">
                  <a16:creationId xmlns:a16="http://schemas.microsoft.com/office/drawing/2014/main" id="{333F44AA-B437-4ED3-A448-D0D560662064}"/>
                </a:ext>
              </a:extLst>
            </p:cNvPr>
            <p:cNvGrpSpPr/>
            <p:nvPr/>
          </p:nvGrpSpPr>
          <p:grpSpPr>
            <a:xfrm>
              <a:off x="3935730" y="2098110"/>
              <a:ext cx="4320540" cy="4320538"/>
              <a:chOff x="4597010" y="2786059"/>
              <a:chExt cx="2997980" cy="2997979"/>
            </a:xfrm>
          </p:grpSpPr>
          <p:sp>
            <p:nvSpPr>
              <p:cNvPr id="18" name="Freeform: Shape 17">
                <a:extLst>
                  <a:ext uri="{FF2B5EF4-FFF2-40B4-BE49-F238E27FC236}">
                    <a16:creationId xmlns:a16="http://schemas.microsoft.com/office/drawing/2014/main" id="{251D7563-590D-4E23-B93B-8BEC28879774}"/>
                  </a:ext>
                </a:extLst>
              </p:cNvPr>
              <p:cNvSpPr/>
              <p:nvPr/>
            </p:nvSpPr>
            <p:spPr>
              <a:xfrm>
                <a:off x="4597010" y="2786059"/>
                <a:ext cx="1465152" cy="1465152"/>
              </a:xfrm>
              <a:custGeom>
                <a:avLst/>
                <a:gdLst>
                  <a:gd name="connsiteX0" fmla="*/ 0 w 2054032"/>
                  <a:gd name="connsiteY0" fmla="*/ 2054032 h 2054032"/>
                  <a:gd name="connsiteX1" fmla="*/ 2054032 w 2054032"/>
                  <a:gd name="connsiteY1" fmla="*/ 0 h 2054032"/>
                  <a:gd name="connsiteX2" fmla="*/ 2054032 w 2054032"/>
                  <a:gd name="connsiteY2" fmla="*/ 2054032 h 2054032"/>
                  <a:gd name="connsiteX3" fmla="*/ 0 w 2054032"/>
                  <a:gd name="connsiteY3" fmla="*/ 2054032 h 2054032"/>
                </a:gdLst>
                <a:ahLst/>
                <a:cxnLst>
                  <a:cxn ang="0">
                    <a:pos x="connsiteX0" y="connsiteY0"/>
                  </a:cxn>
                  <a:cxn ang="0">
                    <a:pos x="connsiteX1" y="connsiteY1"/>
                  </a:cxn>
                  <a:cxn ang="0">
                    <a:pos x="connsiteX2" y="connsiteY2"/>
                  </a:cxn>
                  <a:cxn ang="0">
                    <a:pos x="connsiteX3" y="connsiteY3"/>
                  </a:cxn>
                </a:cxnLst>
                <a:rect l="l" t="t" r="r" b="b"/>
                <a:pathLst>
                  <a:path w="2054032" h="2054032">
                    <a:moveTo>
                      <a:pt x="0" y="2054032"/>
                    </a:moveTo>
                    <a:cubicBezTo>
                      <a:pt x="0" y="919621"/>
                      <a:pt x="919621" y="0"/>
                      <a:pt x="2054032" y="0"/>
                    </a:cubicBezTo>
                    <a:lnTo>
                      <a:pt x="2054032" y="2054032"/>
                    </a:lnTo>
                    <a:lnTo>
                      <a:pt x="0" y="2054032"/>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9196" tIns="829196" rIns="227584" bIns="227584"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sp>
            <p:nvSpPr>
              <p:cNvPr id="19" name="Freeform: Shape 18">
                <a:extLst>
                  <a:ext uri="{FF2B5EF4-FFF2-40B4-BE49-F238E27FC236}">
                    <a16:creationId xmlns:a16="http://schemas.microsoft.com/office/drawing/2014/main" id="{E6EB1DDD-3610-45E9-8347-785CC430E396}"/>
                  </a:ext>
                </a:extLst>
              </p:cNvPr>
              <p:cNvSpPr/>
              <p:nvPr/>
            </p:nvSpPr>
            <p:spPr>
              <a:xfrm>
                <a:off x="6129837" y="2786059"/>
                <a:ext cx="1465152" cy="1465152"/>
              </a:xfrm>
              <a:custGeom>
                <a:avLst/>
                <a:gdLst>
                  <a:gd name="connsiteX0" fmla="*/ 0 w 2054032"/>
                  <a:gd name="connsiteY0" fmla="*/ 2054032 h 2054032"/>
                  <a:gd name="connsiteX1" fmla="*/ 2054032 w 2054032"/>
                  <a:gd name="connsiteY1" fmla="*/ 0 h 2054032"/>
                  <a:gd name="connsiteX2" fmla="*/ 2054032 w 2054032"/>
                  <a:gd name="connsiteY2" fmla="*/ 2054032 h 2054032"/>
                  <a:gd name="connsiteX3" fmla="*/ 0 w 2054032"/>
                  <a:gd name="connsiteY3" fmla="*/ 2054032 h 2054032"/>
                </a:gdLst>
                <a:ahLst/>
                <a:cxnLst>
                  <a:cxn ang="0">
                    <a:pos x="connsiteX0" y="connsiteY0"/>
                  </a:cxn>
                  <a:cxn ang="0">
                    <a:pos x="connsiteX1" y="connsiteY1"/>
                  </a:cxn>
                  <a:cxn ang="0">
                    <a:pos x="connsiteX2" y="connsiteY2"/>
                  </a:cxn>
                  <a:cxn ang="0">
                    <a:pos x="connsiteX3" y="connsiteY3"/>
                  </a:cxn>
                </a:cxnLst>
                <a:rect l="l" t="t" r="r" b="b"/>
                <a:pathLst>
                  <a:path w="2054032" h="2054032">
                    <a:moveTo>
                      <a:pt x="0" y="0"/>
                    </a:moveTo>
                    <a:cubicBezTo>
                      <a:pt x="1134411" y="0"/>
                      <a:pt x="2054032" y="919621"/>
                      <a:pt x="2054032" y="2054032"/>
                    </a:cubicBezTo>
                    <a:lnTo>
                      <a:pt x="0" y="2054032"/>
                    </a:lnTo>
                    <a:lnTo>
                      <a:pt x="0" y="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584" tIns="829196" rIns="829196" bIns="227584"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sp>
            <p:nvSpPr>
              <p:cNvPr id="20" name="Freeform: Shape 19">
                <a:extLst>
                  <a:ext uri="{FF2B5EF4-FFF2-40B4-BE49-F238E27FC236}">
                    <a16:creationId xmlns:a16="http://schemas.microsoft.com/office/drawing/2014/main" id="{F1A25E18-5EAA-4DD5-8866-FC80BF590951}"/>
                  </a:ext>
                </a:extLst>
              </p:cNvPr>
              <p:cNvSpPr/>
              <p:nvPr/>
            </p:nvSpPr>
            <p:spPr>
              <a:xfrm>
                <a:off x="6129837" y="4318885"/>
                <a:ext cx="1465153" cy="1465153"/>
              </a:xfrm>
              <a:custGeom>
                <a:avLst/>
                <a:gdLst>
                  <a:gd name="connsiteX0" fmla="*/ 0 w 2054032"/>
                  <a:gd name="connsiteY0" fmla="*/ 2054032 h 2054032"/>
                  <a:gd name="connsiteX1" fmla="*/ 2054032 w 2054032"/>
                  <a:gd name="connsiteY1" fmla="*/ 0 h 2054032"/>
                  <a:gd name="connsiteX2" fmla="*/ 2054032 w 2054032"/>
                  <a:gd name="connsiteY2" fmla="*/ 2054032 h 2054032"/>
                  <a:gd name="connsiteX3" fmla="*/ 0 w 2054032"/>
                  <a:gd name="connsiteY3" fmla="*/ 2054032 h 2054032"/>
                </a:gdLst>
                <a:ahLst/>
                <a:cxnLst>
                  <a:cxn ang="0">
                    <a:pos x="connsiteX0" y="connsiteY0"/>
                  </a:cxn>
                  <a:cxn ang="0">
                    <a:pos x="connsiteX1" y="connsiteY1"/>
                  </a:cxn>
                  <a:cxn ang="0">
                    <a:pos x="connsiteX2" y="connsiteY2"/>
                  </a:cxn>
                  <a:cxn ang="0">
                    <a:pos x="connsiteX3" y="connsiteY3"/>
                  </a:cxn>
                </a:cxnLst>
                <a:rect l="l" t="t" r="r" b="b"/>
                <a:pathLst>
                  <a:path w="2054032" h="2054032">
                    <a:moveTo>
                      <a:pt x="2054032" y="0"/>
                    </a:moveTo>
                    <a:cubicBezTo>
                      <a:pt x="2054032" y="1134411"/>
                      <a:pt x="1134411" y="2054032"/>
                      <a:pt x="0" y="2054032"/>
                    </a:cubicBezTo>
                    <a:lnTo>
                      <a:pt x="0" y="0"/>
                    </a:lnTo>
                    <a:lnTo>
                      <a:pt x="2054032"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584" tIns="227585" rIns="829197" bIns="829196"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sp>
            <p:nvSpPr>
              <p:cNvPr id="21" name="Freeform: Shape 20">
                <a:extLst>
                  <a:ext uri="{FF2B5EF4-FFF2-40B4-BE49-F238E27FC236}">
                    <a16:creationId xmlns:a16="http://schemas.microsoft.com/office/drawing/2014/main" id="{A4449500-35AB-4B69-9A6D-E458EAF223D4}"/>
                  </a:ext>
                </a:extLst>
              </p:cNvPr>
              <p:cNvSpPr/>
              <p:nvPr/>
            </p:nvSpPr>
            <p:spPr>
              <a:xfrm>
                <a:off x="4597010" y="4318886"/>
                <a:ext cx="1465152" cy="1465152"/>
              </a:xfrm>
              <a:custGeom>
                <a:avLst/>
                <a:gdLst>
                  <a:gd name="connsiteX0" fmla="*/ 0 w 2054032"/>
                  <a:gd name="connsiteY0" fmla="*/ 2054032 h 2054032"/>
                  <a:gd name="connsiteX1" fmla="*/ 2054032 w 2054032"/>
                  <a:gd name="connsiteY1" fmla="*/ 0 h 2054032"/>
                  <a:gd name="connsiteX2" fmla="*/ 2054032 w 2054032"/>
                  <a:gd name="connsiteY2" fmla="*/ 2054032 h 2054032"/>
                  <a:gd name="connsiteX3" fmla="*/ 0 w 2054032"/>
                  <a:gd name="connsiteY3" fmla="*/ 2054032 h 2054032"/>
                </a:gdLst>
                <a:ahLst/>
                <a:cxnLst>
                  <a:cxn ang="0">
                    <a:pos x="connsiteX0" y="connsiteY0"/>
                  </a:cxn>
                  <a:cxn ang="0">
                    <a:pos x="connsiteX1" y="connsiteY1"/>
                  </a:cxn>
                  <a:cxn ang="0">
                    <a:pos x="connsiteX2" y="connsiteY2"/>
                  </a:cxn>
                  <a:cxn ang="0">
                    <a:pos x="connsiteX3" y="connsiteY3"/>
                  </a:cxn>
                </a:cxnLst>
                <a:rect l="l" t="t" r="r" b="b"/>
                <a:pathLst>
                  <a:path w="2054032" h="2054032">
                    <a:moveTo>
                      <a:pt x="2054032" y="2054032"/>
                    </a:moveTo>
                    <a:cubicBezTo>
                      <a:pt x="919621" y="2054032"/>
                      <a:pt x="0" y="1134411"/>
                      <a:pt x="0" y="0"/>
                    </a:cubicBezTo>
                    <a:lnTo>
                      <a:pt x="2054032" y="0"/>
                    </a:lnTo>
                    <a:lnTo>
                      <a:pt x="2054032" y="2054032"/>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9196" tIns="227584" rIns="227584" bIns="829196" numCol="1" spcCol="1270" anchor="ctr" anchorCtr="0">
                <a:noAutofit/>
              </a:bodyPr>
              <a:lstStyle/>
              <a:p>
                <a:pPr marL="0" lvl="0" indent="0" algn="ctr" defTabSz="1422400">
                  <a:lnSpc>
                    <a:spcPct val="90000"/>
                  </a:lnSpc>
                  <a:spcBef>
                    <a:spcPct val="0"/>
                  </a:spcBef>
                  <a:spcAft>
                    <a:spcPct val="35000"/>
                  </a:spcAft>
                  <a:buNone/>
                </a:pPr>
                <a:endParaRPr lang="en-GB" sz="3200" kern="1200"/>
              </a:p>
            </p:txBody>
          </p:sp>
        </p:grpSp>
        <p:sp>
          <p:nvSpPr>
            <p:cNvPr id="28" name="Oval 27">
              <a:extLst>
                <a:ext uri="{FF2B5EF4-FFF2-40B4-BE49-F238E27FC236}">
                  <a16:creationId xmlns:a16="http://schemas.microsoft.com/office/drawing/2014/main" id="{0A4A8408-4E11-4660-B581-27F3568772F6}"/>
                </a:ext>
              </a:extLst>
            </p:cNvPr>
            <p:cNvSpPr/>
            <p:nvPr/>
          </p:nvSpPr>
          <p:spPr>
            <a:xfrm>
              <a:off x="5110480" y="3272859"/>
              <a:ext cx="1971040" cy="1971040"/>
            </a:xfrm>
            <a:prstGeom prst="ellipse">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ctr" anchorCtr="0"/>
            <a:lstStyle/>
            <a:p>
              <a:pPr algn="ctr">
                <a:spcBef>
                  <a:spcPts val="1150"/>
                </a:spcBef>
                <a:buClr>
                  <a:srgbClr val="116656"/>
                </a:buClr>
                <a:buSzPct val="120000"/>
              </a:pPr>
              <a:r>
                <a:rPr lang="en-GB" sz="2400" b="1" dirty="0">
                  <a:solidFill>
                    <a:schemeClr val="tx2"/>
                  </a:solidFill>
                </a:rPr>
                <a:t>SWOT</a:t>
              </a:r>
            </a:p>
          </p:txBody>
        </p:sp>
      </p:grpSp>
      <p:sp>
        <p:nvSpPr>
          <p:cNvPr id="29" name="Inhaltsplatzhalter 2">
            <a:extLst>
              <a:ext uri="{FF2B5EF4-FFF2-40B4-BE49-F238E27FC236}">
                <a16:creationId xmlns:a16="http://schemas.microsoft.com/office/drawing/2014/main" id="{675EBA8B-A94A-4977-BC40-60C7D511FC70}"/>
              </a:ext>
            </a:extLst>
          </p:cNvPr>
          <p:cNvSpPr>
            <a:spLocks noGrp="1"/>
          </p:cNvSpPr>
          <p:nvPr>
            <p:ph sz="half" idx="1"/>
          </p:nvPr>
        </p:nvSpPr>
        <p:spPr>
          <a:xfrm>
            <a:off x="947739" y="2531857"/>
            <a:ext cx="2663630" cy="1152751"/>
          </a:xfrm>
        </p:spPr>
        <p:txBody>
          <a:bodyPr tIns="0">
            <a:spAutoFit/>
          </a:bodyPr>
          <a:lstStyle/>
          <a:p>
            <a:pPr lvl="1">
              <a:spcBef>
                <a:spcPts val="1150"/>
              </a:spcBef>
            </a:pPr>
            <a:r>
              <a:rPr lang="de-DE" dirty="0" err="1"/>
              <a:t>Lorem</a:t>
            </a:r>
            <a:r>
              <a:rPr lang="de-DE" dirty="0"/>
              <a:t> ipsum dolor sit amet, consectetuer adipiscing elit. Maecenas porttitor congue massa. </a:t>
            </a:r>
          </a:p>
        </p:txBody>
      </p:sp>
      <p:sp>
        <p:nvSpPr>
          <p:cNvPr id="33" name="Inhaltsplatzhalter 2">
            <a:extLst>
              <a:ext uri="{FF2B5EF4-FFF2-40B4-BE49-F238E27FC236}">
                <a16:creationId xmlns:a16="http://schemas.microsoft.com/office/drawing/2014/main" id="{9518B74A-511A-40B9-8A13-F112A98A1351}"/>
              </a:ext>
            </a:extLst>
          </p:cNvPr>
          <p:cNvSpPr txBox="1">
            <a:spLocks/>
          </p:cNvSpPr>
          <p:nvPr/>
        </p:nvSpPr>
        <p:spPr>
          <a:xfrm>
            <a:off x="947739" y="2097088"/>
            <a:ext cx="2663630" cy="273793"/>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b="1" dirty="0" err="1">
                <a:solidFill>
                  <a:schemeClr val="tx2"/>
                </a:solidFill>
              </a:rPr>
              <a:t>LOREM</a:t>
            </a:r>
            <a:r>
              <a:rPr lang="de-DE" b="1" dirty="0">
                <a:solidFill>
                  <a:schemeClr val="tx2"/>
                </a:solidFill>
              </a:rPr>
              <a:t> IPSUM</a:t>
            </a:r>
          </a:p>
        </p:txBody>
      </p:sp>
      <p:sp>
        <p:nvSpPr>
          <p:cNvPr id="34" name="Inhaltsplatzhalter 2">
            <a:extLst>
              <a:ext uri="{FF2B5EF4-FFF2-40B4-BE49-F238E27FC236}">
                <a16:creationId xmlns:a16="http://schemas.microsoft.com/office/drawing/2014/main" id="{04D65F77-A223-42C7-B2B5-81D3C75CBB69}"/>
              </a:ext>
            </a:extLst>
          </p:cNvPr>
          <p:cNvSpPr txBox="1">
            <a:spLocks/>
          </p:cNvSpPr>
          <p:nvPr/>
        </p:nvSpPr>
        <p:spPr>
          <a:xfrm>
            <a:off x="947739" y="5264467"/>
            <a:ext cx="2663630" cy="1152751"/>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a:t>Lorem ipsum dolor sit amet, consectetuer adipiscing elit. Maecenas porttitor congue massa. </a:t>
            </a:r>
            <a:endParaRPr lang="de-DE" dirty="0"/>
          </a:p>
        </p:txBody>
      </p:sp>
      <p:sp>
        <p:nvSpPr>
          <p:cNvPr id="35" name="Inhaltsplatzhalter 2">
            <a:extLst>
              <a:ext uri="{FF2B5EF4-FFF2-40B4-BE49-F238E27FC236}">
                <a16:creationId xmlns:a16="http://schemas.microsoft.com/office/drawing/2014/main" id="{2A4A691F-54E6-400C-ABDA-D6131A0AE291}"/>
              </a:ext>
            </a:extLst>
          </p:cNvPr>
          <p:cNvSpPr txBox="1">
            <a:spLocks/>
          </p:cNvSpPr>
          <p:nvPr/>
        </p:nvSpPr>
        <p:spPr>
          <a:xfrm>
            <a:off x="947739" y="4829698"/>
            <a:ext cx="2663630" cy="273793"/>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b="1" dirty="0" err="1">
                <a:solidFill>
                  <a:schemeClr val="accent5"/>
                </a:solidFill>
              </a:rPr>
              <a:t>LOREM</a:t>
            </a:r>
            <a:r>
              <a:rPr lang="de-DE" b="1" dirty="0">
                <a:solidFill>
                  <a:schemeClr val="accent5"/>
                </a:solidFill>
              </a:rPr>
              <a:t> IPSUM</a:t>
            </a:r>
          </a:p>
        </p:txBody>
      </p:sp>
      <p:sp>
        <p:nvSpPr>
          <p:cNvPr id="36" name="Inhaltsplatzhalter 2">
            <a:extLst>
              <a:ext uri="{FF2B5EF4-FFF2-40B4-BE49-F238E27FC236}">
                <a16:creationId xmlns:a16="http://schemas.microsoft.com/office/drawing/2014/main" id="{186B6D5F-8D72-4B45-B572-A3208488A9A5}"/>
              </a:ext>
            </a:extLst>
          </p:cNvPr>
          <p:cNvSpPr txBox="1">
            <a:spLocks/>
          </p:cNvSpPr>
          <p:nvPr/>
        </p:nvSpPr>
        <p:spPr>
          <a:xfrm>
            <a:off x="8586161" y="2531857"/>
            <a:ext cx="2663630" cy="1152751"/>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 Maecenas </a:t>
            </a:r>
            <a:r>
              <a:rPr lang="de-DE" dirty="0" err="1"/>
              <a:t>porttitor</a:t>
            </a:r>
            <a:r>
              <a:rPr lang="de-DE" dirty="0"/>
              <a:t> </a:t>
            </a:r>
            <a:r>
              <a:rPr lang="de-DE" dirty="0" err="1"/>
              <a:t>congue</a:t>
            </a:r>
            <a:r>
              <a:rPr lang="de-DE" dirty="0"/>
              <a:t> </a:t>
            </a:r>
            <a:r>
              <a:rPr lang="de-DE" dirty="0" err="1"/>
              <a:t>massa</a:t>
            </a:r>
            <a:r>
              <a:rPr lang="de-DE" dirty="0"/>
              <a:t>. </a:t>
            </a:r>
          </a:p>
        </p:txBody>
      </p:sp>
      <p:sp>
        <p:nvSpPr>
          <p:cNvPr id="37" name="Inhaltsplatzhalter 2">
            <a:extLst>
              <a:ext uri="{FF2B5EF4-FFF2-40B4-BE49-F238E27FC236}">
                <a16:creationId xmlns:a16="http://schemas.microsoft.com/office/drawing/2014/main" id="{D9A52B87-D5DA-456C-BFB3-3778E40506C2}"/>
              </a:ext>
            </a:extLst>
          </p:cNvPr>
          <p:cNvSpPr txBox="1">
            <a:spLocks/>
          </p:cNvSpPr>
          <p:nvPr/>
        </p:nvSpPr>
        <p:spPr>
          <a:xfrm>
            <a:off x="8586161" y="2097088"/>
            <a:ext cx="2663630" cy="267894"/>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b="1" dirty="0" err="1">
                <a:solidFill>
                  <a:schemeClr val="accent2">
                    <a:lumMod val="75000"/>
                  </a:schemeClr>
                </a:solidFill>
              </a:rPr>
              <a:t>LOREM</a:t>
            </a:r>
            <a:r>
              <a:rPr lang="de-DE" b="1" dirty="0">
                <a:solidFill>
                  <a:schemeClr val="accent2">
                    <a:lumMod val="75000"/>
                  </a:schemeClr>
                </a:solidFill>
              </a:rPr>
              <a:t> IPSUM</a:t>
            </a:r>
          </a:p>
        </p:txBody>
      </p:sp>
      <p:sp>
        <p:nvSpPr>
          <p:cNvPr id="38" name="Inhaltsplatzhalter 2">
            <a:extLst>
              <a:ext uri="{FF2B5EF4-FFF2-40B4-BE49-F238E27FC236}">
                <a16:creationId xmlns:a16="http://schemas.microsoft.com/office/drawing/2014/main" id="{ED115E64-4DFA-478E-8CF1-2F28D295C853}"/>
              </a:ext>
            </a:extLst>
          </p:cNvPr>
          <p:cNvSpPr txBox="1">
            <a:spLocks/>
          </p:cNvSpPr>
          <p:nvPr/>
        </p:nvSpPr>
        <p:spPr>
          <a:xfrm>
            <a:off x="8586161" y="5264467"/>
            <a:ext cx="2663630" cy="1152751"/>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a:t>Lorem ipsum dolor sit amet, consectetuer adipiscing elit. Maecenas porttitor congue massa. </a:t>
            </a:r>
            <a:endParaRPr lang="de-DE" dirty="0"/>
          </a:p>
        </p:txBody>
      </p:sp>
      <p:sp>
        <p:nvSpPr>
          <p:cNvPr id="39" name="Inhaltsplatzhalter 2">
            <a:extLst>
              <a:ext uri="{FF2B5EF4-FFF2-40B4-BE49-F238E27FC236}">
                <a16:creationId xmlns:a16="http://schemas.microsoft.com/office/drawing/2014/main" id="{30430CF5-2057-4088-B8BD-A6FBB974352C}"/>
              </a:ext>
            </a:extLst>
          </p:cNvPr>
          <p:cNvSpPr txBox="1">
            <a:spLocks/>
          </p:cNvSpPr>
          <p:nvPr/>
        </p:nvSpPr>
        <p:spPr>
          <a:xfrm>
            <a:off x="8586161" y="4829698"/>
            <a:ext cx="2663630" cy="273793"/>
          </a:xfrm>
          <a:prstGeom prst="rect">
            <a:avLst/>
          </a:prstGeom>
        </p:spPr>
        <p:txBody>
          <a:bodyPr vert="horz"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1"/>
            <a:r>
              <a:rPr lang="de-DE" b="1" dirty="0" err="1">
                <a:solidFill>
                  <a:schemeClr val="accent4"/>
                </a:solidFill>
              </a:rPr>
              <a:t>LOREM</a:t>
            </a:r>
            <a:r>
              <a:rPr lang="de-DE" b="1" dirty="0">
                <a:solidFill>
                  <a:schemeClr val="accent4"/>
                </a:solidFill>
              </a:rPr>
              <a:t> IPSUM</a:t>
            </a:r>
          </a:p>
        </p:txBody>
      </p:sp>
      <p:sp>
        <p:nvSpPr>
          <p:cNvPr id="40" name="Ellipse 44">
            <a:extLst>
              <a:ext uri="{FF2B5EF4-FFF2-40B4-BE49-F238E27FC236}">
                <a16:creationId xmlns:a16="http://schemas.microsoft.com/office/drawing/2014/main" id="{331EE577-AA66-4944-9104-D0305D982DF1}"/>
              </a:ext>
            </a:extLst>
          </p:cNvPr>
          <p:cNvSpPr/>
          <p:nvPr/>
        </p:nvSpPr>
        <p:spPr>
          <a:xfrm>
            <a:off x="4624826" y="2859105"/>
            <a:ext cx="648214" cy="648214"/>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41" name="Freeform 19">
            <a:extLst>
              <a:ext uri="{FF2B5EF4-FFF2-40B4-BE49-F238E27FC236}">
                <a16:creationId xmlns:a16="http://schemas.microsoft.com/office/drawing/2014/main" id="{8D033D30-B557-4D51-AF26-F312A7F198A6}"/>
              </a:ext>
            </a:extLst>
          </p:cNvPr>
          <p:cNvSpPr/>
          <p:nvPr/>
        </p:nvSpPr>
        <p:spPr>
          <a:xfrm>
            <a:off x="4787039" y="2993543"/>
            <a:ext cx="317575" cy="402831"/>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tx2"/>
          </a:solidFill>
          <a:ln w="7991" cap="flat">
            <a:noFill/>
            <a:prstDash val="solid"/>
            <a:miter/>
          </a:ln>
        </p:spPr>
        <p:txBody>
          <a:bodyPr rtlCol="0" anchor="ctr"/>
          <a:lstStyle/>
          <a:p>
            <a:endParaRPr lang="de-DE" sz="1350"/>
          </a:p>
        </p:txBody>
      </p:sp>
      <p:sp>
        <p:nvSpPr>
          <p:cNvPr id="44" name="Ellipse 44">
            <a:extLst>
              <a:ext uri="{FF2B5EF4-FFF2-40B4-BE49-F238E27FC236}">
                <a16:creationId xmlns:a16="http://schemas.microsoft.com/office/drawing/2014/main" id="{6747B358-BB1E-4C77-AEE2-267150844AC6}"/>
              </a:ext>
            </a:extLst>
          </p:cNvPr>
          <p:cNvSpPr/>
          <p:nvPr/>
        </p:nvSpPr>
        <p:spPr>
          <a:xfrm>
            <a:off x="6922360" y="2859105"/>
            <a:ext cx="648214" cy="648214"/>
          </a:xfrm>
          <a:prstGeom prst="ellipse">
            <a:avLst/>
          </a:prstGeom>
          <a:solidFill>
            <a:schemeClr val="bg1"/>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45" name="Freeform 19">
            <a:extLst>
              <a:ext uri="{FF2B5EF4-FFF2-40B4-BE49-F238E27FC236}">
                <a16:creationId xmlns:a16="http://schemas.microsoft.com/office/drawing/2014/main" id="{BF93B57C-26CC-48F4-9633-4968CB2F72CF}"/>
              </a:ext>
            </a:extLst>
          </p:cNvPr>
          <p:cNvSpPr/>
          <p:nvPr/>
        </p:nvSpPr>
        <p:spPr>
          <a:xfrm>
            <a:off x="7084573" y="2993543"/>
            <a:ext cx="317575" cy="402831"/>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2">
              <a:lumMod val="75000"/>
            </a:schemeClr>
          </a:solidFill>
          <a:ln w="7991" cap="flat">
            <a:noFill/>
            <a:prstDash val="solid"/>
            <a:miter/>
          </a:ln>
        </p:spPr>
        <p:txBody>
          <a:bodyPr rtlCol="0" anchor="ctr"/>
          <a:lstStyle/>
          <a:p>
            <a:endParaRPr lang="de-DE" sz="1350"/>
          </a:p>
        </p:txBody>
      </p:sp>
      <p:sp>
        <p:nvSpPr>
          <p:cNvPr id="47" name="Ellipse 44">
            <a:extLst>
              <a:ext uri="{FF2B5EF4-FFF2-40B4-BE49-F238E27FC236}">
                <a16:creationId xmlns:a16="http://schemas.microsoft.com/office/drawing/2014/main" id="{17DF978D-97E5-4741-8A41-91638D85B1D0}"/>
              </a:ext>
            </a:extLst>
          </p:cNvPr>
          <p:cNvSpPr/>
          <p:nvPr/>
        </p:nvSpPr>
        <p:spPr>
          <a:xfrm>
            <a:off x="4624826" y="5030094"/>
            <a:ext cx="648214" cy="648214"/>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48" name="Freeform 19">
            <a:extLst>
              <a:ext uri="{FF2B5EF4-FFF2-40B4-BE49-F238E27FC236}">
                <a16:creationId xmlns:a16="http://schemas.microsoft.com/office/drawing/2014/main" id="{4B033193-FAFF-48B4-BFAF-AA6A622C4D9C}"/>
              </a:ext>
            </a:extLst>
          </p:cNvPr>
          <p:cNvSpPr/>
          <p:nvPr/>
        </p:nvSpPr>
        <p:spPr>
          <a:xfrm>
            <a:off x="4787039" y="5164532"/>
            <a:ext cx="317575" cy="402831"/>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5"/>
          </a:solidFill>
          <a:ln w="7991" cap="flat">
            <a:noFill/>
            <a:prstDash val="solid"/>
            <a:miter/>
          </a:ln>
        </p:spPr>
        <p:txBody>
          <a:bodyPr rtlCol="0" anchor="ctr"/>
          <a:lstStyle/>
          <a:p>
            <a:endParaRPr lang="de-DE" sz="1350"/>
          </a:p>
        </p:txBody>
      </p:sp>
      <p:sp>
        <p:nvSpPr>
          <p:cNvPr id="50" name="Ellipse 44">
            <a:extLst>
              <a:ext uri="{FF2B5EF4-FFF2-40B4-BE49-F238E27FC236}">
                <a16:creationId xmlns:a16="http://schemas.microsoft.com/office/drawing/2014/main" id="{4F7BF220-2A81-43EF-9A83-F5F70A5AF05B}"/>
              </a:ext>
            </a:extLst>
          </p:cNvPr>
          <p:cNvSpPr/>
          <p:nvPr/>
        </p:nvSpPr>
        <p:spPr>
          <a:xfrm>
            <a:off x="6922360" y="5030094"/>
            <a:ext cx="648214" cy="648214"/>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51" name="Freeform 19">
            <a:extLst>
              <a:ext uri="{FF2B5EF4-FFF2-40B4-BE49-F238E27FC236}">
                <a16:creationId xmlns:a16="http://schemas.microsoft.com/office/drawing/2014/main" id="{C363EC28-B51F-458F-88A8-6D1AA4966BEB}"/>
              </a:ext>
            </a:extLst>
          </p:cNvPr>
          <p:cNvSpPr/>
          <p:nvPr/>
        </p:nvSpPr>
        <p:spPr>
          <a:xfrm>
            <a:off x="7084573" y="5164532"/>
            <a:ext cx="317575" cy="402831"/>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4"/>
          </a:solidFill>
          <a:ln w="7991" cap="flat">
            <a:noFill/>
            <a:prstDash val="solid"/>
            <a:miter/>
          </a:ln>
        </p:spPr>
        <p:txBody>
          <a:bodyPr rtlCol="0" anchor="ctr"/>
          <a:lstStyle/>
          <a:p>
            <a:endParaRPr lang="de-DE" sz="1350"/>
          </a:p>
        </p:txBody>
      </p:sp>
    </p:spTree>
    <p:extLst>
      <p:ext uri="{BB962C8B-B14F-4D97-AF65-F5344CB8AC3E}">
        <p14:creationId xmlns:p14="http://schemas.microsoft.com/office/powerpoint/2010/main" val="1652499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276ECB51-63D6-4F89-B9BE-8550C200CB4F}"/>
              </a:ext>
            </a:extLst>
          </p:cNvPr>
          <p:cNvGraphicFramePr>
            <a:graphicFrameLocks noChangeAspect="1"/>
          </p:cNvGraphicFramePr>
          <p:nvPr>
            <p:custDataLst>
              <p:tags r:id="rId2"/>
            </p:custDataLst>
            <p:extLst>
              <p:ext uri="{D42A27DB-BD31-4B8C-83A1-F6EECF244321}">
                <p14:modId xmlns:p14="http://schemas.microsoft.com/office/powerpoint/2010/main" val="4151160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332" name="think-cell Folie" r:id="rId5" imgW="384" imgH="385" progId="TCLayout.ActiveDocument.1">
                  <p:embed/>
                </p:oleObj>
              </mc:Choice>
              <mc:Fallback>
                <p:oleObj name="think-cell Folie" r:id="rId5" imgW="384" imgH="385" progId="TCLayout.ActiveDocument.1">
                  <p:embed/>
                  <p:pic>
                    <p:nvPicPr>
                      <p:cNvPr id="12" name="Object 11" hidden="1">
                        <a:extLst>
                          <a:ext uri="{FF2B5EF4-FFF2-40B4-BE49-F238E27FC236}">
                            <a16:creationId xmlns:a16="http://schemas.microsoft.com/office/drawing/2014/main" id="{276ECB51-63D6-4F89-B9BE-8550C200CB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9E598262-F977-40ED-8455-9B409A4A7CB9}"/>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a:t>KOPIERVORLAGE</a:t>
            </a:r>
            <a:br>
              <a:rPr lang="de-DE" dirty="0"/>
            </a:br>
            <a:r>
              <a:rPr lang="de-DE" sz="1800" b="0" cap="none" spc="50" dirty="0"/>
              <a:t>Zeitleiste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39</a:t>
            </a:fld>
            <a:endParaRPr lang="de-DE" dirty="0"/>
          </a:p>
        </p:txBody>
      </p:sp>
      <p:sp>
        <p:nvSpPr>
          <p:cNvPr id="10" name="Chevron 34">
            <a:extLst>
              <a:ext uri="{FF2B5EF4-FFF2-40B4-BE49-F238E27FC236}">
                <a16:creationId xmlns:a16="http://schemas.microsoft.com/office/drawing/2014/main" id="{566F8EF0-1B84-4CE5-B936-A5D655708337}"/>
              </a:ext>
            </a:extLst>
          </p:cNvPr>
          <p:cNvSpPr>
            <a:spLocks/>
          </p:cNvSpPr>
          <p:nvPr/>
        </p:nvSpPr>
        <p:spPr>
          <a:xfrm>
            <a:off x="9040959" y="2354473"/>
            <a:ext cx="2203305" cy="1145965"/>
          </a:xfrm>
          <a:prstGeom prst="chevron">
            <a:avLst>
              <a:gd name="adj" fmla="val 349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de-DE" sz="1300" dirty="0" err="1">
                <a:solidFill>
                  <a:prstClr val="white"/>
                </a:solidFill>
                <a:latin typeface="Arial" panose="020B0604020202020204" pitchFamily="34" charset="0"/>
                <a:cs typeface="Arial" panose="020B0604020202020204" pitchFamily="34" charset="0"/>
              </a:rPr>
              <a:t>Lorem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ipsum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dolor</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sit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amet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consectetuer</a:t>
            </a:r>
            <a:endParaRPr lang="de-DE" sz="1300" dirty="0">
              <a:solidFill>
                <a:prstClr val="white"/>
              </a:solidFill>
              <a:latin typeface="Arial" panose="020B0604020202020204" pitchFamily="34" charset="0"/>
              <a:cs typeface="Arial" panose="020B0604020202020204" pitchFamily="34" charset="0"/>
            </a:endParaRPr>
          </a:p>
        </p:txBody>
      </p:sp>
      <p:sp>
        <p:nvSpPr>
          <p:cNvPr id="13" name="Chevron 38">
            <a:extLst>
              <a:ext uri="{FF2B5EF4-FFF2-40B4-BE49-F238E27FC236}">
                <a16:creationId xmlns:a16="http://schemas.microsoft.com/office/drawing/2014/main" id="{69D375CD-98BA-4DDC-8877-8B7346FBCBA4}"/>
              </a:ext>
            </a:extLst>
          </p:cNvPr>
          <p:cNvSpPr>
            <a:spLocks/>
          </p:cNvSpPr>
          <p:nvPr/>
        </p:nvSpPr>
        <p:spPr>
          <a:xfrm>
            <a:off x="7017654" y="2354473"/>
            <a:ext cx="2203305" cy="1145965"/>
          </a:xfrm>
          <a:prstGeom prst="chevron">
            <a:avLst>
              <a:gd name="adj" fmla="val 3492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de-DE" sz="1300" dirty="0" err="1">
                <a:solidFill>
                  <a:prstClr val="white"/>
                </a:solidFill>
                <a:latin typeface="Arial" panose="020B0604020202020204" pitchFamily="34" charset="0"/>
                <a:cs typeface="Arial" panose="020B0604020202020204" pitchFamily="34" charset="0"/>
              </a:rPr>
              <a:t>Lorem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ipsum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dolor</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sit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amet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consectetuer</a:t>
            </a:r>
            <a:endParaRPr lang="de-DE" sz="1300" dirty="0">
              <a:solidFill>
                <a:prstClr val="white"/>
              </a:solidFill>
              <a:latin typeface="Arial" panose="020B0604020202020204" pitchFamily="34" charset="0"/>
              <a:cs typeface="Arial" panose="020B0604020202020204" pitchFamily="34" charset="0"/>
            </a:endParaRPr>
          </a:p>
        </p:txBody>
      </p:sp>
      <p:sp>
        <p:nvSpPr>
          <p:cNvPr id="16" name="Chevron 34">
            <a:extLst>
              <a:ext uri="{FF2B5EF4-FFF2-40B4-BE49-F238E27FC236}">
                <a16:creationId xmlns:a16="http://schemas.microsoft.com/office/drawing/2014/main" id="{0447C5A7-7241-4644-8679-A290416E48D2}"/>
              </a:ext>
            </a:extLst>
          </p:cNvPr>
          <p:cNvSpPr>
            <a:spLocks/>
          </p:cNvSpPr>
          <p:nvPr/>
        </p:nvSpPr>
        <p:spPr>
          <a:xfrm>
            <a:off x="4994349" y="2354473"/>
            <a:ext cx="2203305" cy="1145965"/>
          </a:xfrm>
          <a:prstGeom prst="chevron">
            <a:avLst>
              <a:gd name="adj" fmla="val 3492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de-DE" sz="1300" dirty="0" err="1">
                <a:solidFill>
                  <a:prstClr val="white"/>
                </a:solidFill>
                <a:latin typeface="Arial" panose="020B0604020202020204" pitchFamily="34" charset="0"/>
                <a:cs typeface="Arial" panose="020B0604020202020204" pitchFamily="34" charset="0"/>
              </a:rPr>
              <a:t>Lorem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ipsum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dolor</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sit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amet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consectetuer</a:t>
            </a:r>
            <a:endParaRPr lang="de-DE" sz="1300" dirty="0">
              <a:solidFill>
                <a:prstClr val="white"/>
              </a:solidFill>
              <a:latin typeface="Arial" panose="020B0604020202020204" pitchFamily="34" charset="0"/>
              <a:cs typeface="Arial" panose="020B0604020202020204" pitchFamily="34" charset="0"/>
            </a:endParaRPr>
          </a:p>
        </p:txBody>
      </p:sp>
      <p:sp>
        <p:nvSpPr>
          <p:cNvPr id="17" name="Chevron 38">
            <a:extLst>
              <a:ext uri="{FF2B5EF4-FFF2-40B4-BE49-F238E27FC236}">
                <a16:creationId xmlns:a16="http://schemas.microsoft.com/office/drawing/2014/main" id="{DAD17D66-69CD-4C3B-B2CF-B805A4FFCFFB}"/>
              </a:ext>
            </a:extLst>
          </p:cNvPr>
          <p:cNvSpPr>
            <a:spLocks/>
          </p:cNvSpPr>
          <p:nvPr/>
        </p:nvSpPr>
        <p:spPr>
          <a:xfrm>
            <a:off x="2971044" y="2354473"/>
            <a:ext cx="2203305" cy="1145965"/>
          </a:xfrm>
          <a:prstGeom prst="chevron">
            <a:avLst>
              <a:gd name="adj" fmla="val 349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de-DE" sz="1300" dirty="0" err="1">
                <a:solidFill>
                  <a:prstClr val="white"/>
                </a:solidFill>
                <a:latin typeface="Arial" panose="020B0604020202020204" pitchFamily="34" charset="0"/>
                <a:cs typeface="Arial" panose="020B0604020202020204" pitchFamily="34" charset="0"/>
              </a:rPr>
              <a:t>Lorem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ipsum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dolor</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sit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amet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consectetuer</a:t>
            </a:r>
            <a:endParaRPr lang="de-DE" sz="1300" dirty="0">
              <a:solidFill>
                <a:prstClr val="white"/>
              </a:solidFill>
              <a:latin typeface="Arial" panose="020B0604020202020204" pitchFamily="34" charset="0"/>
              <a:cs typeface="Arial" panose="020B0604020202020204" pitchFamily="34" charset="0"/>
            </a:endParaRPr>
          </a:p>
        </p:txBody>
      </p:sp>
      <p:sp>
        <p:nvSpPr>
          <p:cNvPr id="18" name="Pentagon 39">
            <a:extLst>
              <a:ext uri="{FF2B5EF4-FFF2-40B4-BE49-F238E27FC236}">
                <a16:creationId xmlns:a16="http://schemas.microsoft.com/office/drawing/2014/main" id="{B65D1DF1-4F90-409A-8540-34A9078212E4}"/>
              </a:ext>
            </a:extLst>
          </p:cNvPr>
          <p:cNvSpPr>
            <a:spLocks/>
          </p:cNvSpPr>
          <p:nvPr/>
        </p:nvSpPr>
        <p:spPr>
          <a:xfrm>
            <a:off x="947739" y="2354473"/>
            <a:ext cx="2203305" cy="1145965"/>
          </a:xfrm>
          <a:prstGeom prst="homePlate">
            <a:avLst>
              <a:gd name="adj" fmla="val 349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de-DE" sz="1300" dirty="0" err="1">
                <a:solidFill>
                  <a:prstClr val="white"/>
                </a:solidFill>
                <a:latin typeface="Arial" panose="020B0604020202020204" pitchFamily="34" charset="0"/>
                <a:cs typeface="Arial" panose="020B0604020202020204" pitchFamily="34" charset="0"/>
              </a:rPr>
              <a:t>Lorem</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ipsum</a:t>
            </a:r>
            <a:r>
              <a:rPr lang="de-DE" sz="1300" dirty="0">
                <a:solidFill>
                  <a:prstClr val="white"/>
                </a:solidFill>
                <a:latin typeface="Arial" panose="020B0604020202020204" pitchFamily="34" charset="0"/>
                <a:cs typeface="Arial" panose="020B0604020202020204" pitchFamily="34" charset="0"/>
              </a:rPr>
              <a:t> </a:t>
            </a:r>
            <a:br>
              <a:rPr lang="de-DE" sz="1300" dirty="0">
                <a:solidFill>
                  <a:prstClr val="white"/>
                </a:solidFill>
                <a:latin typeface="Arial" panose="020B0604020202020204" pitchFamily="34" charset="0"/>
                <a:cs typeface="Arial" panose="020B0604020202020204" pitchFamily="34" charset="0"/>
              </a:rPr>
            </a:br>
            <a:r>
              <a:rPr lang="de-DE" sz="1300" dirty="0" err="1">
                <a:solidFill>
                  <a:prstClr val="white"/>
                </a:solidFill>
                <a:latin typeface="Arial" panose="020B0604020202020204" pitchFamily="34" charset="0"/>
                <a:cs typeface="Arial" panose="020B0604020202020204" pitchFamily="34" charset="0"/>
              </a:rPr>
              <a:t>dolor</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sit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amet</a:t>
            </a:r>
            <a:r>
              <a:rPr lang="de-DE" sz="1300" dirty="0">
                <a:solidFill>
                  <a:prstClr val="white"/>
                </a:solidFill>
                <a:latin typeface="Arial" panose="020B0604020202020204" pitchFamily="34" charset="0"/>
                <a:cs typeface="Arial" panose="020B0604020202020204" pitchFamily="34" charset="0"/>
              </a:rPr>
              <a:t>, </a:t>
            </a:r>
            <a:r>
              <a:rPr lang="de-DE" sz="1300" dirty="0" err="1">
                <a:solidFill>
                  <a:prstClr val="white"/>
                </a:solidFill>
                <a:latin typeface="Arial" panose="020B0604020202020204" pitchFamily="34" charset="0"/>
                <a:cs typeface="Arial" panose="020B0604020202020204" pitchFamily="34" charset="0"/>
              </a:rPr>
              <a:t>consectetuer</a:t>
            </a:r>
            <a:endParaRPr lang="de-DE" sz="1300" dirty="0">
              <a:solidFill>
                <a:prstClr val="white"/>
              </a:solidFill>
              <a:latin typeface="Arial" panose="020B0604020202020204" pitchFamily="34" charset="0"/>
              <a:cs typeface="Arial" panose="020B0604020202020204" pitchFamily="34" charset="0"/>
            </a:endParaRPr>
          </a:p>
        </p:txBody>
      </p:sp>
      <p:sp>
        <p:nvSpPr>
          <p:cNvPr id="19" name="Ellipse 44">
            <a:extLst>
              <a:ext uri="{FF2B5EF4-FFF2-40B4-BE49-F238E27FC236}">
                <a16:creationId xmlns:a16="http://schemas.microsoft.com/office/drawing/2014/main" id="{FBBB1CE5-D8E8-404D-9EE4-25AC9FAEEA39}"/>
              </a:ext>
            </a:extLst>
          </p:cNvPr>
          <p:cNvSpPr/>
          <p:nvPr/>
        </p:nvSpPr>
        <p:spPr>
          <a:xfrm>
            <a:off x="1062594" y="2106324"/>
            <a:ext cx="374532" cy="37453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0" name="Freeform 19">
            <a:extLst>
              <a:ext uri="{FF2B5EF4-FFF2-40B4-BE49-F238E27FC236}">
                <a16:creationId xmlns:a16="http://schemas.microsoft.com/office/drawing/2014/main" id="{44A6CE02-DA6A-415F-8829-1713FC6752B6}"/>
              </a:ext>
            </a:extLst>
          </p:cNvPr>
          <p:cNvSpPr/>
          <p:nvPr/>
        </p:nvSpPr>
        <p:spPr>
          <a:xfrm>
            <a:off x="1156319" y="2184001"/>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tx2"/>
          </a:solidFill>
          <a:ln w="7991" cap="flat">
            <a:noFill/>
            <a:prstDash val="solid"/>
            <a:miter/>
          </a:ln>
        </p:spPr>
        <p:txBody>
          <a:bodyPr rtlCol="0" anchor="ctr"/>
          <a:lstStyle/>
          <a:p>
            <a:endParaRPr lang="de-DE" sz="1350"/>
          </a:p>
        </p:txBody>
      </p:sp>
      <p:sp>
        <p:nvSpPr>
          <p:cNvPr id="21" name="Ellipse 44">
            <a:extLst>
              <a:ext uri="{FF2B5EF4-FFF2-40B4-BE49-F238E27FC236}">
                <a16:creationId xmlns:a16="http://schemas.microsoft.com/office/drawing/2014/main" id="{504AD126-1843-4B8C-A2AB-1F0B4B56944F}"/>
              </a:ext>
            </a:extLst>
          </p:cNvPr>
          <p:cNvSpPr/>
          <p:nvPr/>
        </p:nvSpPr>
        <p:spPr>
          <a:xfrm>
            <a:off x="3151044" y="2106324"/>
            <a:ext cx="374532" cy="374532"/>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2" name="Freeform 19">
            <a:extLst>
              <a:ext uri="{FF2B5EF4-FFF2-40B4-BE49-F238E27FC236}">
                <a16:creationId xmlns:a16="http://schemas.microsoft.com/office/drawing/2014/main" id="{A5CB24EF-8AFA-499B-A4CB-7869A5980A7C}"/>
              </a:ext>
            </a:extLst>
          </p:cNvPr>
          <p:cNvSpPr/>
          <p:nvPr/>
        </p:nvSpPr>
        <p:spPr>
          <a:xfrm>
            <a:off x="3244769" y="2184001"/>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1"/>
          </a:solidFill>
          <a:ln w="7991" cap="flat">
            <a:noFill/>
            <a:prstDash val="solid"/>
            <a:miter/>
          </a:ln>
        </p:spPr>
        <p:txBody>
          <a:bodyPr rtlCol="0" anchor="ctr"/>
          <a:lstStyle/>
          <a:p>
            <a:endParaRPr lang="de-DE" sz="1350"/>
          </a:p>
        </p:txBody>
      </p:sp>
      <p:sp>
        <p:nvSpPr>
          <p:cNvPr id="23" name="Ellipse 44">
            <a:extLst>
              <a:ext uri="{FF2B5EF4-FFF2-40B4-BE49-F238E27FC236}">
                <a16:creationId xmlns:a16="http://schemas.microsoft.com/office/drawing/2014/main" id="{0CC6A770-1609-414A-A5B8-30BADB5C0EE1}"/>
              </a:ext>
            </a:extLst>
          </p:cNvPr>
          <p:cNvSpPr/>
          <p:nvPr/>
        </p:nvSpPr>
        <p:spPr>
          <a:xfrm>
            <a:off x="5183410" y="2106324"/>
            <a:ext cx="374532" cy="374532"/>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4" name="Freeform 19">
            <a:extLst>
              <a:ext uri="{FF2B5EF4-FFF2-40B4-BE49-F238E27FC236}">
                <a16:creationId xmlns:a16="http://schemas.microsoft.com/office/drawing/2014/main" id="{AF03337B-CE1E-47A3-B69D-088CBFB5B240}"/>
              </a:ext>
            </a:extLst>
          </p:cNvPr>
          <p:cNvSpPr/>
          <p:nvPr/>
        </p:nvSpPr>
        <p:spPr>
          <a:xfrm>
            <a:off x="5277135" y="2184001"/>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3"/>
          </a:solidFill>
          <a:ln w="7991" cap="flat">
            <a:noFill/>
            <a:prstDash val="solid"/>
            <a:miter/>
          </a:ln>
        </p:spPr>
        <p:txBody>
          <a:bodyPr rtlCol="0" anchor="ctr"/>
          <a:lstStyle/>
          <a:p>
            <a:endParaRPr lang="de-DE" sz="1350"/>
          </a:p>
        </p:txBody>
      </p:sp>
      <p:sp>
        <p:nvSpPr>
          <p:cNvPr id="25" name="Ellipse 44">
            <a:extLst>
              <a:ext uri="{FF2B5EF4-FFF2-40B4-BE49-F238E27FC236}">
                <a16:creationId xmlns:a16="http://schemas.microsoft.com/office/drawing/2014/main" id="{5C0B849B-C179-487E-B0F6-773038F74427}"/>
              </a:ext>
            </a:extLst>
          </p:cNvPr>
          <p:cNvSpPr/>
          <p:nvPr/>
        </p:nvSpPr>
        <p:spPr>
          <a:xfrm>
            <a:off x="7159135" y="2106324"/>
            <a:ext cx="374532" cy="374532"/>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6" name="Freeform 19">
            <a:extLst>
              <a:ext uri="{FF2B5EF4-FFF2-40B4-BE49-F238E27FC236}">
                <a16:creationId xmlns:a16="http://schemas.microsoft.com/office/drawing/2014/main" id="{C9B63DAB-18A1-4C84-9CB2-19382BECE6D4}"/>
              </a:ext>
            </a:extLst>
          </p:cNvPr>
          <p:cNvSpPr/>
          <p:nvPr/>
        </p:nvSpPr>
        <p:spPr>
          <a:xfrm>
            <a:off x="7252860" y="2184001"/>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2"/>
          </a:solidFill>
          <a:ln w="7991" cap="flat">
            <a:noFill/>
            <a:prstDash val="solid"/>
            <a:miter/>
          </a:ln>
        </p:spPr>
        <p:txBody>
          <a:bodyPr rtlCol="0" anchor="ctr"/>
          <a:lstStyle/>
          <a:p>
            <a:endParaRPr lang="de-DE" sz="1350">
              <a:solidFill>
                <a:schemeClr val="accent2">
                  <a:lumMod val="75000"/>
                </a:schemeClr>
              </a:solidFill>
            </a:endParaRPr>
          </a:p>
        </p:txBody>
      </p:sp>
      <p:sp>
        <p:nvSpPr>
          <p:cNvPr id="27" name="Ellipse 44">
            <a:extLst>
              <a:ext uri="{FF2B5EF4-FFF2-40B4-BE49-F238E27FC236}">
                <a16:creationId xmlns:a16="http://schemas.microsoft.com/office/drawing/2014/main" id="{BCCB19F4-F739-4EEA-8DE7-FB253DF58FC1}"/>
              </a:ext>
            </a:extLst>
          </p:cNvPr>
          <p:cNvSpPr/>
          <p:nvPr/>
        </p:nvSpPr>
        <p:spPr>
          <a:xfrm>
            <a:off x="9191501" y="2106324"/>
            <a:ext cx="374532" cy="374532"/>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28" name="Freeform 19">
            <a:extLst>
              <a:ext uri="{FF2B5EF4-FFF2-40B4-BE49-F238E27FC236}">
                <a16:creationId xmlns:a16="http://schemas.microsoft.com/office/drawing/2014/main" id="{79F2440B-0604-4243-9578-8A55931C9619}"/>
              </a:ext>
            </a:extLst>
          </p:cNvPr>
          <p:cNvSpPr/>
          <p:nvPr/>
        </p:nvSpPr>
        <p:spPr>
          <a:xfrm>
            <a:off x="9285226" y="2184001"/>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4"/>
          </a:solidFill>
          <a:ln w="7991" cap="flat">
            <a:noFill/>
            <a:prstDash val="solid"/>
            <a:miter/>
          </a:ln>
        </p:spPr>
        <p:txBody>
          <a:bodyPr rtlCol="0" anchor="ctr"/>
          <a:lstStyle/>
          <a:p>
            <a:endParaRPr lang="de-DE" sz="1350"/>
          </a:p>
        </p:txBody>
      </p:sp>
      <p:sp>
        <p:nvSpPr>
          <p:cNvPr id="30" name="Inhaltsplatzhalter 2">
            <a:extLst>
              <a:ext uri="{FF2B5EF4-FFF2-40B4-BE49-F238E27FC236}">
                <a16:creationId xmlns:a16="http://schemas.microsoft.com/office/drawing/2014/main" id="{48CC07D1-24CF-4190-994C-9568D74E8776}"/>
              </a:ext>
            </a:extLst>
          </p:cNvPr>
          <p:cNvSpPr>
            <a:spLocks noGrp="1"/>
          </p:cNvSpPr>
          <p:nvPr>
            <p:ph sz="half" idx="1"/>
          </p:nvPr>
        </p:nvSpPr>
        <p:spPr>
          <a:xfrm>
            <a:off x="947739" y="3684608"/>
            <a:ext cx="1785301" cy="2631490"/>
          </a:xfrm>
        </p:spPr>
        <p:txBody>
          <a:bodyPr wrap="square" tIns="0">
            <a:spAutoFit/>
          </a:bodyPr>
          <a:lstStyle/>
          <a:p>
            <a:pPr marL="182563" lvl="1" indent="-182563">
              <a:lnSpc>
                <a:spcPct val="100000"/>
              </a:lnSpc>
              <a:spcBef>
                <a:spcPts val="600"/>
              </a:spcBef>
              <a:buFont typeface="Arial" panose="020B0604020202020204" pitchFamily="34" charset="0"/>
              <a:buChar char="•"/>
            </a:pPr>
            <a:r>
              <a:rPr lang="de-DE" sz="1300" dirty="0" err="1"/>
              <a:t>Lorem</a:t>
            </a:r>
            <a:r>
              <a:rPr lang="de-DE" sz="1300" dirty="0"/>
              <a:t> ipsum dolor sit amet, consectetuer </a:t>
            </a:r>
            <a:r>
              <a:rPr lang="de-DE" sz="1300" dirty="0" err="1"/>
              <a:t>adipiscing</a:t>
            </a:r>
            <a:r>
              <a:rPr lang="de-DE" sz="1300" dirty="0"/>
              <a:t> </a:t>
            </a:r>
            <a:r>
              <a:rPr lang="de-DE" sz="1300" dirty="0" err="1"/>
              <a:t>elit</a:t>
            </a:r>
            <a:endParaRPr lang="de-DE" sz="1300" dirty="0"/>
          </a:p>
          <a:p>
            <a:pPr marL="182563" lvl="1" indent="-182563">
              <a:lnSpc>
                <a:spcPct val="100000"/>
              </a:lnSpc>
              <a:spcBef>
                <a:spcPts val="600"/>
              </a:spcBef>
              <a:buFont typeface="Arial" panose="020B0604020202020204" pitchFamily="34" charset="0"/>
              <a:buChar char="•"/>
            </a:pPr>
            <a:r>
              <a:rPr lang="de-DE" sz="1300" dirty="0"/>
              <a:t>Maecenas porttitor </a:t>
            </a:r>
            <a:r>
              <a:rPr lang="de-DE" sz="1300" dirty="0" err="1"/>
              <a:t>congue</a:t>
            </a:r>
            <a:r>
              <a:rPr lang="de-DE" sz="1300" dirty="0"/>
              <a:t> </a:t>
            </a:r>
            <a:r>
              <a:rPr lang="de-DE" sz="1300" dirty="0" err="1"/>
              <a:t>massa</a:t>
            </a:r>
            <a:endParaRPr lang="de-DE" sz="1300" dirty="0"/>
          </a:p>
          <a:p>
            <a:pPr marL="182563" lvl="1" indent="-182563">
              <a:lnSpc>
                <a:spcPct val="100000"/>
              </a:lnSpc>
              <a:spcBef>
                <a:spcPts val="600"/>
              </a:spcBef>
              <a:buFont typeface="Arial" panose="020B0604020202020204" pitchFamily="34" charset="0"/>
              <a:buChar char="•"/>
            </a:pPr>
            <a:r>
              <a:rPr lang="de-DE" sz="1300" dirty="0" err="1"/>
              <a:t>Cras</a:t>
            </a:r>
            <a:r>
              <a:rPr lang="de-DE" sz="1300" dirty="0"/>
              <a:t> </a:t>
            </a:r>
            <a:r>
              <a:rPr lang="de-DE" sz="1300" dirty="0" err="1"/>
              <a:t>dapibus</a:t>
            </a:r>
            <a:r>
              <a:rPr lang="de-DE" sz="1300" dirty="0"/>
              <a:t>. </a:t>
            </a:r>
            <a:r>
              <a:rPr lang="de-DE" sz="1300" dirty="0" err="1"/>
              <a:t>Vivamus</a:t>
            </a:r>
            <a:r>
              <a:rPr lang="de-DE" sz="1300" dirty="0"/>
              <a:t> </a:t>
            </a:r>
            <a:r>
              <a:rPr lang="de-DE" sz="1300" dirty="0" err="1"/>
              <a:t>elementum</a:t>
            </a:r>
            <a:r>
              <a:rPr lang="de-DE" sz="1300" dirty="0"/>
              <a:t> </a:t>
            </a:r>
            <a:r>
              <a:rPr lang="de-DE" sz="1300" dirty="0" err="1"/>
              <a:t>semper</a:t>
            </a:r>
            <a:r>
              <a:rPr lang="de-DE" sz="1300" dirty="0"/>
              <a:t> nisi</a:t>
            </a:r>
          </a:p>
          <a:p>
            <a:pPr marL="182563" lvl="1" indent="-182563">
              <a:lnSpc>
                <a:spcPct val="100000"/>
              </a:lnSpc>
              <a:spcBef>
                <a:spcPts val="600"/>
              </a:spcBef>
              <a:buFont typeface="Arial" panose="020B0604020202020204" pitchFamily="34" charset="0"/>
              <a:buChar char="•"/>
            </a:pPr>
            <a:r>
              <a:rPr lang="de-DE" sz="1300" dirty="0" err="1"/>
              <a:t>Aenean</a:t>
            </a:r>
            <a:r>
              <a:rPr lang="de-DE" sz="1300" dirty="0"/>
              <a:t> </a:t>
            </a:r>
            <a:r>
              <a:rPr lang="de-DE" sz="1300" dirty="0" err="1"/>
              <a:t>leo</a:t>
            </a:r>
            <a:r>
              <a:rPr lang="de-DE" sz="1300" dirty="0"/>
              <a:t> </a:t>
            </a:r>
            <a:r>
              <a:rPr lang="de-DE" sz="1300" dirty="0" err="1"/>
              <a:t>ligula</a:t>
            </a:r>
            <a:r>
              <a:rPr lang="de-DE" sz="1300" dirty="0"/>
              <a:t>, </a:t>
            </a:r>
            <a:r>
              <a:rPr lang="de-DE" sz="1300" dirty="0" err="1"/>
              <a:t>porttitor</a:t>
            </a:r>
            <a:r>
              <a:rPr lang="de-DE" sz="1300" dirty="0"/>
              <a:t> </a:t>
            </a:r>
            <a:r>
              <a:rPr lang="de-DE" sz="1300" dirty="0" err="1"/>
              <a:t>eu</a:t>
            </a:r>
            <a:r>
              <a:rPr lang="de-DE" sz="1300" dirty="0"/>
              <a:t>, </a:t>
            </a:r>
            <a:r>
              <a:rPr lang="de-DE" sz="1300" dirty="0" err="1"/>
              <a:t>consequat</a:t>
            </a:r>
            <a:r>
              <a:rPr lang="de-DE" sz="1300" dirty="0"/>
              <a:t> </a:t>
            </a:r>
            <a:r>
              <a:rPr lang="de-DE" sz="1300" dirty="0" err="1"/>
              <a:t>vitae</a:t>
            </a:r>
            <a:r>
              <a:rPr lang="de-DE" sz="1300" dirty="0"/>
              <a:t> </a:t>
            </a:r>
          </a:p>
        </p:txBody>
      </p:sp>
      <p:sp>
        <p:nvSpPr>
          <p:cNvPr id="31" name="Inhaltsplatzhalter 2">
            <a:extLst>
              <a:ext uri="{FF2B5EF4-FFF2-40B4-BE49-F238E27FC236}">
                <a16:creationId xmlns:a16="http://schemas.microsoft.com/office/drawing/2014/main" id="{3B03F2F8-356D-4A94-8D9F-414D3BD2104F}"/>
              </a:ext>
            </a:extLst>
          </p:cNvPr>
          <p:cNvSpPr txBox="1">
            <a:spLocks/>
          </p:cNvSpPr>
          <p:nvPr/>
        </p:nvSpPr>
        <p:spPr>
          <a:xfrm>
            <a:off x="2971044" y="3684608"/>
            <a:ext cx="1785301" cy="1954381"/>
          </a:xfrm>
          <a:prstGeom prst="rect">
            <a:avLst/>
          </a:prstGeom>
        </p:spPr>
        <p:txBody>
          <a:bodyPr vert="horz" wrap="square"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82563" lvl="1" indent="-182563">
              <a:lnSpc>
                <a:spcPct val="100000"/>
              </a:lnSpc>
              <a:spcBef>
                <a:spcPts val="600"/>
              </a:spcBef>
              <a:buFont typeface="Arial" panose="020B0604020202020204" pitchFamily="34" charset="0"/>
              <a:buChar char="•"/>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endParaRPr lang="de-DE" sz="1300" dirty="0"/>
          </a:p>
          <a:p>
            <a:pPr marL="182563" lvl="1" indent="-182563">
              <a:lnSpc>
                <a:spcPct val="100000"/>
              </a:lnSpc>
              <a:spcBef>
                <a:spcPts val="600"/>
              </a:spcBef>
              <a:buFont typeface="Arial" panose="020B0604020202020204" pitchFamily="34" charset="0"/>
              <a:buChar char="•"/>
            </a:pPr>
            <a:r>
              <a:rPr lang="de-DE" sz="1300" dirty="0"/>
              <a:t>Maecenas </a:t>
            </a:r>
            <a:r>
              <a:rPr lang="de-DE" sz="1300" dirty="0" err="1"/>
              <a:t>porttitor</a:t>
            </a:r>
            <a:r>
              <a:rPr lang="de-DE" sz="1300" dirty="0"/>
              <a:t> </a:t>
            </a:r>
            <a:r>
              <a:rPr lang="de-DE" sz="1300" dirty="0" err="1"/>
              <a:t>congue</a:t>
            </a:r>
            <a:r>
              <a:rPr lang="de-DE" sz="1300" dirty="0"/>
              <a:t> </a:t>
            </a:r>
            <a:r>
              <a:rPr lang="de-DE" sz="1300" dirty="0" err="1"/>
              <a:t>massa</a:t>
            </a:r>
            <a:endParaRPr lang="de-DE" sz="1300" dirty="0"/>
          </a:p>
          <a:p>
            <a:pPr marL="182563" lvl="1" indent="-182563">
              <a:lnSpc>
                <a:spcPct val="100000"/>
              </a:lnSpc>
              <a:spcBef>
                <a:spcPts val="600"/>
              </a:spcBef>
              <a:buFont typeface="Arial" panose="020B0604020202020204" pitchFamily="34" charset="0"/>
              <a:buChar char="•"/>
            </a:pPr>
            <a:r>
              <a:rPr lang="de-DE" sz="1300" dirty="0" err="1"/>
              <a:t>Cras</a:t>
            </a:r>
            <a:r>
              <a:rPr lang="de-DE" sz="1300" dirty="0"/>
              <a:t> </a:t>
            </a:r>
            <a:r>
              <a:rPr lang="de-DE" sz="1300" dirty="0" err="1"/>
              <a:t>dapibus</a:t>
            </a:r>
            <a:r>
              <a:rPr lang="de-DE" sz="1300" dirty="0"/>
              <a:t>. </a:t>
            </a:r>
            <a:r>
              <a:rPr lang="de-DE" sz="1300" dirty="0" err="1"/>
              <a:t>Vivamus</a:t>
            </a:r>
            <a:r>
              <a:rPr lang="de-DE" sz="1300" dirty="0"/>
              <a:t> </a:t>
            </a:r>
            <a:r>
              <a:rPr lang="de-DE" sz="1300" dirty="0" err="1"/>
              <a:t>elementum</a:t>
            </a:r>
            <a:r>
              <a:rPr lang="de-DE" sz="1300" dirty="0"/>
              <a:t> </a:t>
            </a:r>
            <a:r>
              <a:rPr lang="de-DE" sz="1300" dirty="0" err="1"/>
              <a:t>semper</a:t>
            </a:r>
            <a:r>
              <a:rPr lang="de-DE" sz="1300" dirty="0"/>
              <a:t> nisi</a:t>
            </a:r>
          </a:p>
        </p:txBody>
      </p:sp>
      <p:sp>
        <p:nvSpPr>
          <p:cNvPr id="32" name="Inhaltsplatzhalter 2">
            <a:extLst>
              <a:ext uri="{FF2B5EF4-FFF2-40B4-BE49-F238E27FC236}">
                <a16:creationId xmlns:a16="http://schemas.microsoft.com/office/drawing/2014/main" id="{57824440-0E7D-4A8C-8806-DD7D8857392A}"/>
              </a:ext>
            </a:extLst>
          </p:cNvPr>
          <p:cNvSpPr txBox="1">
            <a:spLocks/>
          </p:cNvSpPr>
          <p:nvPr/>
        </p:nvSpPr>
        <p:spPr>
          <a:xfrm>
            <a:off x="4994349" y="3684608"/>
            <a:ext cx="1785301" cy="1277273"/>
          </a:xfrm>
          <a:prstGeom prst="rect">
            <a:avLst/>
          </a:prstGeom>
        </p:spPr>
        <p:txBody>
          <a:bodyPr vert="horz" wrap="square"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82563" lvl="1" indent="-182563">
              <a:lnSpc>
                <a:spcPct val="100000"/>
              </a:lnSpc>
              <a:spcBef>
                <a:spcPts val="600"/>
              </a:spcBef>
              <a:buFont typeface="Arial" panose="020B0604020202020204" pitchFamily="34" charset="0"/>
              <a:buChar char="•"/>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endParaRPr lang="de-DE" sz="1300" dirty="0"/>
          </a:p>
          <a:p>
            <a:pPr marL="182563" lvl="1" indent="-182563">
              <a:lnSpc>
                <a:spcPct val="100000"/>
              </a:lnSpc>
              <a:spcBef>
                <a:spcPts val="600"/>
              </a:spcBef>
              <a:buFont typeface="Arial" panose="020B0604020202020204" pitchFamily="34" charset="0"/>
              <a:buChar char="•"/>
            </a:pPr>
            <a:r>
              <a:rPr lang="de-DE" sz="1300" dirty="0"/>
              <a:t>Maecenas </a:t>
            </a:r>
            <a:r>
              <a:rPr lang="de-DE" sz="1300" dirty="0" err="1"/>
              <a:t>porttitor</a:t>
            </a:r>
            <a:r>
              <a:rPr lang="de-DE" sz="1300" dirty="0"/>
              <a:t> </a:t>
            </a:r>
            <a:r>
              <a:rPr lang="de-DE" sz="1300" dirty="0" err="1"/>
              <a:t>congue</a:t>
            </a:r>
            <a:r>
              <a:rPr lang="de-DE" sz="1300" dirty="0"/>
              <a:t> </a:t>
            </a:r>
            <a:r>
              <a:rPr lang="de-DE" sz="1300" dirty="0" err="1"/>
              <a:t>massa</a:t>
            </a:r>
            <a:endParaRPr lang="de-DE" sz="1300" dirty="0"/>
          </a:p>
        </p:txBody>
      </p:sp>
      <p:sp>
        <p:nvSpPr>
          <p:cNvPr id="33" name="Inhaltsplatzhalter 2">
            <a:extLst>
              <a:ext uri="{FF2B5EF4-FFF2-40B4-BE49-F238E27FC236}">
                <a16:creationId xmlns:a16="http://schemas.microsoft.com/office/drawing/2014/main" id="{583B173B-D63F-4DEA-B0E3-89D7104BE936}"/>
              </a:ext>
            </a:extLst>
          </p:cNvPr>
          <p:cNvSpPr txBox="1">
            <a:spLocks/>
          </p:cNvSpPr>
          <p:nvPr/>
        </p:nvSpPr>
        <p:spPr>
          <a:xfrm>
            <a:off x="7017654" y="3684608"/>
            <a:ext cx="1785301" cy="2631490"/>
          </a:xfrm>
          <a:prstGeom prst="rect">
            <a:avLst/>
          </a:prstGeom>
        </p:spPr>
        <p:txBody>
          <a:bodyPr vert="horz" wrap="square"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82563" lvl="1" indent="-182563">
              <a:lnSpc>
                <a:spcPct val="100000"/>
              </a:lnSpc>
              <a:spcBef>
                <a:spcPts val="600"/>
              </a:spcBef>
              <a:buFont typeface="Arial" panose="020B0604020202020204" pitchFamily="34" charset="0"/>
              <a:buChar char="•"/>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endParaRPr lang="de-DE" sz="1300" dirty="0"/>
          </a:p>
          <a:p>
            <a:pPr marL="182563" lvl="1" indent="-182563">
              <a:lnSpc>
                <a:spcPct val="100000"/>
              </a:lnSpc>
              <a:spcBef>
                <a:spcPts val="600"/>
              </a:spcBef>
              <a:buFont typeface="Arial" panose="020B0604020202020204" pitchFamily="34" charset="0"/>
              <a:buChar char="•"/>
            </a:pPr>
            <a:r>
              <a:rPr lang="de-DE" sz="1300" dirty="0"/>
              <a:t>Maecenas </a:t>
            </a:r>
            <a:r>
              <a:rPr lang="de-DE" sz="1300" dirty="0" err="1"/>
              <a:t>porttitor</a:t>
            </a:r>
            <a:r>
              <a:rPr lang="de-DE" sz="1300" dirty="0"/>
              <a:t> </a:t>
            </a:r>
            <a:r>
              <a:rPr lang="de-DE" sz="1300" dirty="0" err="1"/>
              <a:t>congue</a:t>
            </a:r>
            <a:r>
              <a:rPr lang="de-DE" sz="1300" dirty="0"/>
              <a:t> </a:t>
            </a:r>
            <a:r>
              <a:rPr lang="de-DE" sz="1300" dirty="0" err="1"/>
              <a:t>massa</a:t>
            </a:r>
            <a:endParaRPr lang="de-DE" sz="1300" dirty="0"/>
          </a:p>
          <a:p>
            <a:pPr marL="182563" lvl="1" indent="-182563">
              <a:lnSpc>
                <a:spcPct val="100000"/>
              </a:lnSpc>
              <a:spcBef>
                <a:spcPts val="600"/>
              </a:spcBef>
              <a:buFont typeface="Arial" panose="020B0604020202020204" pitchFamily="34" charset="0"/>
              <a:buChar char="•"/>
            </a:pPr>
            <a:r>
              <a:rPr lang="de-DE" sz="1300" dirty="0" err="1"/>
              <a:t>Cras</a:t>
            </a:r>
            <a:r>
              <a:rPr lang="de-DE" sz="1300" dirty="0"/>
              <a:t> </a:t>
            </a:r>
            <a:r>
              <a:rPr lang="de-DE" sz="1300" dirty="0" err="1"/>
              <a:t>dapibus</a:t>
            </a:r>
            <a:r>
              <a:rPr lang="de-DE" sz="1300" dirty="0"/>
              <a:t>. </a:t>
            </a:r>
            <a:r>
              <a:rPr lang="de-DE" sz="1300" dirty="0" err="1"/>
              <a:t>Vivamus</a:t>
            </a:r>
            <a:r>
              <a:rPr lang="de-DE" sz="1300" dirty="0"/>
              <a:t> </a:t>
            </a:r>
            <a:r>
              <a:rPr lang="de-DE" sz="1300" dirty="0" err="1"/>
              <a:t>elementum</a:t>
            </a:r>
            <a:r>
              <a:rPr lang="de-DE" sz="1300" dirty="0"/>
              <a:t> </a:t>
            </a:r>
            <a:r>
              <a:rPr lang="de-DE" sz="1300" dirty="0" err="1"/>
              <a:t>semper</a:t>
            </a:r>
            <a:r>
              <a:rPr lang="de-DE" sz="1300" dirty="0"/>
              <a:t> nisi</a:t>
            </a:r>
          </a:p>
          <a:p>
            <a:pPr marL="182563" lvl="1" indent="-182563">
              <a:lnSpc>
                <a:spcPct val="100000"/>
              </a:lnSpc>
              <a:spcBef>
                <a:spcPts val="600"/>
              </a:spcBef>
              <a:buFont typeface="Arial" panose="020B0604020202020204" pitchFamily="34" charset="0"/>
              <a:buChar char="•"/>
            </a:pPr>
            <a:r>
              <a:rPr lang="de-DE" sz="1300" dirty="0" err="1"/>
              <a:t>Aenean</a:t>
            </a:r>
            <a:r>
              <a:rPr lang="de-DE" sz="1300" dirty="0"/>
              <a:t> </a:t>
            </a:r>
            <a:r>
              <a:rPr lang="de-DE" sz="1300" dirty="0" err="1"/>
              <a:t>leo</a:t>
            </a:r>
            <a:r>
              <a:rPr lang="de-DE" sz="1300" dirty="0"/>
              <a:t> </a:t>
            </a:r>
            <a:r>
              <a:rPr lang="de-DE" sz="1300" dirty="0" err="1"/>
              <a:t>ligula</a:t>
            </a:r>
            <a:r>
              <a:rPr lang="de-DE" sz="1300" dirty="0"/>
              <a:t>, </a:t>
            </a:r>
            <a:r>
              <a:rPr lang="de-DE" sz="1300" dirty="0" err="1"/>
              <a:t>porttitor</a:t>
            </a:r>
            <a:r>
              <a:rPr lang="de-DE" sz="1300" dirty="0"/>
              <a:t> </a:t>
            </a:r>
            <a:r>
              <a:rPr lang="de-DE" sz="1300" dirty="0" err="1"/>
              <a:t>eu</a:t>
            </a:r>
            <a:r>
              <a:rPr lang="de-DE" sz="1300" dirty="0"/>
              <a:t>, </a:t>
            </a:r>
            <a:r>
              <a:rPr lang="de-DE" sz="1300" dirty="0" err="1"/>
              <a:t>consequat</a:t>
            </a:r>
            <a:r>
              <a:rPr lang="de-DE" sz="1300" dirty="0"/>
              <a:t> </a:t>
            </a:r>
            <a:r>
              <a:rPr lang="de-DE" sz="1300" dirty="0" err="1"/>
              <a:t>vitae</a:t>
            </a:r>
            <a:r>
              <a:rPr lang="de-DE" sz="1300" dirty="0"/>
              <a:t> </a:t>
            </a:r>
          </a:p>
        </p:txBody>
      </p:sp>
      <p:sp>
        <p:nvSpPr>
          <p:cNvPr id="34" name="Inhaltsplatzhalter 2">
            <a:extLst>
              <a:ext uri="{FF2B5EF4-FFF2-40B4-BE49-F238E27FC236}">
                <a16:creationId xmlns:a16="http://schemas.microsoft.com/office/drawing/2014/main" id="{6DF4AFF6-821E-4006-AE90-071AA05A294D}"/>
              </a:ext>
            </a:extLst>
          </p:cNvPr>
          <p:cNvSpPr txBox="1">
            <a:spLocks/>
          </p:cNvSpPr>
          <p:nvPr/>
        </p:nvSpPr>
        <p:spPr>
          <a:xfrm>
            <a:off x="9040959" y="3684608"/>
            <a:ext cx="1785301" cy="1954381"/>
          </a:xfrm>
          <a:prstGeom prst="rect">
            <a:avLst/>
          </a:prstGeom>
        </p:spPr>
        <p:txBody>
          <a:bodyPr vert="horz" wrap="square" lIns="0" tIns="0" rIns="0" bIns="0" numCol="1" spcCol="540000" rtlCol="0">
            <a:sp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82563" lvl="1" indent="-182563">
              <a:lnSpc>
                <a:spcPct val="100000"/>
              </a:lnSpc>
              <a:spcBef>
                <a:spcPts val="600"/>
              </a:spcBef>
              <a:buFont typeface="Arial" panose="020B0604020202020204" pitchFamily="34" charset="0"/>
              <a:buChar char="•"/>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r>
              <a:rPr lang="de-DE" sz="1300" dirty="0"/>
              <a:t>, </a:t>
            </a:r>
            <a:r>
              <a:rPr lang="de-DE" sz="1300" dirty="0" err="1"/>
              <a:t>consectetuer</a:t>
            </a:r>
            <a:r>
              <a:rPr lang="de-DE" sz="1300" dirty="0"/>
              <a:t> </a:t>
            </a:r>
            <a:r>
              <a:rPr lang="de-DE" sz="1300" dirty="0" err="1"/>
              <a:t>adipiscing</a:t>
            </a:r>
            <a:r>
              <a:rPr lang="de-DE" sz="1300" dirty="0"/>
              <a:t> </a:t>
            </a:r>
            <a:r>
              <a:rPr lang="de-DE" sz="1300" dirty="0" err="1"/>
              <a:t>elit</a:t>
            </a:r>
            <a:endParaRPr lang="de-DE" sz="1300" dirty="0"/>
          </a:p>
          <a:p>
            <a:pPr marL="182563" lvl="1" indent="-182563">
              <a:lnSpc>
                <a:spcPct val="100000"/>
              </a:lnSpc>
              <a:spcBef>
                <a:spcPts val="600"/>
              </a:spcBef>
              <a:buFont typeface="Arial" panose="020B0604020202020204" pitchFamily="34" charset="0"/>
              <a:buChar char="•"/>
            </a:pPr>
            <a:r>
              <a:rPr lang="de-DE" sz="1300" dirty="0"/>
              <a:t>Maecenas </a:t>
            </a:r>
            <a:r>
              <a:rPr lang="de-DE" sz="1300" dirty="0" err="1"/>
              <a:t>porttitor</a:t>
            </a:r>
            <a:r>
              <a:rPr lang="de-DE" sz="1300" dirty="0"/>
              <a:t> </a:t>
            </a:r>
            <a:r>
              <a:rPr lang="de-DE" sz="1300" dirty="0" err="1"/>
              <a:t>congue</a:t>
            </a:r>
            <a:r>
              <a:rPr lang="de-DE" sz="1300" dirty="0"/>
              <a:t> </a:t>
            </a:r>
            <a:r>
              <a:rPr lang="de-DE" sz="1300" dirty="0" err="1"/>
              <a:t>massa</a:t>
            </a:r>
            <a:endParaRPr lang="de-DE" sz="1300" dirty="0"/>
          </a:p>
          <a:p>
            <a:pPr marL="182563" lvl="1" indent="-182563">
              <a:lnSpc>
                <a:spcPct val="100000"/>
              </a:lnSpc>
              <a:spcBef>
                <a:spcPts val="600"/>
              </a:spcBef>
              <a:buFont typeface="Arial" panose="020B0604020202020204" pitchFamily="34" charset="0"/>
              <a:buChar char="•"/>
            </a:pPr>
            <a:r>
              <a:rPr lang="de-DE" sz="1300" dirty="0" err="1"/>
              <a:t>Cras</a:t>
            </a:r>
            <a:r>
              <a:rPr lang="de-DE" sz="1300" dirty="0"/>
              <a:t> </a:t>
            </a:r>
            <a:r>
              <a:rPr lang="de-DE" sz="1300" dirty="0" err="1"/>
              <a:t>dapibus</a:t>
            </a:r>
            <a:r>
              <a:rPr lang="de-DE" sz="1300" dirty="0"/>
              <a:t>. </a:t>
            </a:r>
            <a:r>
              <a:rPr lang="de-DE" sz="1300" dirty="0" err="1"/>
              <a:t>Vivamus</a:t>
            </a:r>
            <a:r>
              <a:rPr lang="de-DE" sz="1300" dirty="0"/>
              <a:t> </a:t>
            </a:r>
            <a:r>
              <a:rPr lang="de-DE" sz="1300" dirty="0" err="1"/>
              <a:t>elementum</a:t>
            </a:r>
            <a:r>
              <a:rPr lang="de-DE" sz="1300" dirty="0"/>
              <a:t> </a:t>
            </a:r>
            <a:r>
              <a:rPr lang="de-DE" sz="1300" dirty="0" err="1"/>
              <a:t>semper</a:t>
            </a:r>
            <a:r>
              <a:rPr lang="de-DE" sz="1300" dirty="0"/>
              <a:t> nisi</a:t>
            </a:r>
          </a:p>
        </p:txBody>
      </p:sp>
      <p:sp>
        <p:nvSpPr>
          <p:cNvPr id="4" name="Arc 3">
            <a:extLst>
              <a:ext uri="{FF2B5EF4-FFF2-40B4-BE49-F238E27FC236}">
                <a16:creationId xmlns:a16="http://schemas.microsoft.com/office/drawing/2014/main" id="{8E93521E-FE21-41F7-B086-EE0CEF7B8E72}"/>
              </a:ext>
            </a:extLst>
          </p:cNvPr>
          <p:cNvSpPr/>
          <p:nvPr/>
        </p:nvSpPr>
        <p:spPr>
          <a:xfrm flipH="1">
            <a:off x="2330304" y="2097087"/>
            <a:ext cx="675265" cy="675265"/>
          </a:xfrm>
          <a:prstGeom prst="arc">
            <a:avLst>
              <a:gd name="adj1" fmla="val 11548877"/>
              <a:gd name="adj2" fmla="val 20091727"/>
            </a:avLst>
          </a:prstGeom>
          <a:ln w="19050" cmpd="sng">
            <a:solidFill>
              <a:schemeClr val="tx2"/>
            </a:solidFill>
            <a:prstDash val="dash"/>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a:extLst>
              <a:ext uri="{FF2B5EF4-FFF2-40B4-BE49-F238E27FC236}">
                <a16:creationId xmlns:a16="http://schemas.microsoft.com/office/drawing/2014/main" id="{AC1FF734-3761-4E43-B6A9-41CC5708502E}"/>
              </a:ext>
            </a:extLst>
          </p:cNvPr>
          <p:cNvSpPr/>
          <p:nvPr/>
        </p:nvSpPr>
        <p:spPr>
          <a:xfrm flipH="1">
            <a:off x="4355595" y="2097087"/>
            <a:ext cx="675265" cy="675265"/>
          </a:xfrm>
          <a:prstGeom prst="arc">
            <a:avLst>
              <a:gd name="adj1" fmla="val 11548877"/>
              <a:gd name="adj2" fmla="val 20091727"/>
            </a:avLst>
          </a:prstGeom>
          <a:ln w="19050" cmpd="sng">
            <a:solidFill>
              <a:schemeClr val="tx2"/>
            </a:solidFill>
            <a:prstDash val="dash"/>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a:extLst>
              <a:ext uri="{FF2B5EF4-FFF2-40B4-BE49-F238E27FC236}">
                <a16:creationId xmlns:a16="http://schemas.microsoft.com/office/drawing/2014/main" id="{24F9F435-F921-4A6E-96A9-D9E6F292F29F}"/>
              </a:ext>
            </a:extLst>
          </p:cNvPr>
          <p:cNvSpPr/>
          <p:nvPr/>
        </p:nvSpPr>
        <p:spPr>
          <a:xfrm flipH="1">
            <a:off x="6380012" y="2097087"/>
            <a:ext cx="675265" cy="675265"/>
          </a:xfrm>
          <a:prstGeom prst="arc">
            <a:avLst>
              <a:gd name="adj1" fmla="val 11548877"/>
              <a:gd name="adj2" fmla="val 20091727"/>
            </a:avLst>
          </a:prstGeom>
          <a:ln w="19050" cmpd="sng">
            <a:solidFill>
              <a:schemeClr val="tx2"/>
            </a:solidFill>
            <a:prstDash val="dash"/>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Arc 36">
            <a:extLst>
              <a:ext uri="{FF2B5EF4-FFF2-40B4-BE49-F238E27FC236}">
                <a16:creationId xmlns:a16="http://schemas.microsoft.com/office/drawing/2014/main" id="{656A52DA-AD52-45A5-A38B-5A8FAD684FF1}"/>
              </a:ext>
            </a:extLst>
          </p:cNvPr>
          <p:cNvSpPr/>
          <p:nvPr/>
        </p:nvSpPr>
        <p:spPr>
          <a:xfrm flipH="1">
            <a:off x="8375724" y="2097087"/>
            <a:ext cx="675265" cy="675265"/>
          </a:xfrm>
          <a:prstGeom prst="arc">
            <a:avLst>
              <a:gd name="adj1" fmla="val 11548877"/>
              <a:gd name="adj2" fmla="val 20091727"/>
            </a:avLst>
          </a:prstGeom>
          <a:ln w="19050" cmpd="sng">
            <a:solidFill>
              <a:schemeClr val="tx2"/>
            </a:solidFill>
            <a:prstDash val="dash"/>
            <a:headEnd type="oval"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9" name="Grafik 14">
            <a:extLst>
              <a:ext uri="{FF2B5EF4-FFF2-40B4-BE49-F238E27FC236}">
                <a16:creationId xmlns:a16="http://schemas.microsoft.com/office/drawing/2014/main" id="{A64D1220-AC05-419F-9D7D-B3CA591A6E98}"/>
              </a:ext>
            </a:extLst>
          </p:cNvPr>
          <p:cNvPicPr>
            <a:picLocks noChangeAspect="1"/>
          </p:cNvPicPr>
          <p:nvPr/>
        </p:nvPicPr>
        <p:blipFill rotWithShape="1">
          <a:blip r:embed="rId7">
            <a:extLst>
              <a:ext uri="{28A0092B-C50C-407E-A947-70E740481C1C}">
                <a14:useLocalDpi xmlns:a14="http://schemas.microsoft.com/office/drawing/2010/main" val="0"/>
              </a:ext>
            </a:extLst>
          </a:blip>
          <a:srcRect l="-1" r="70327"/>
          <a:stretch/>
        </p:blipFill>
        <p:spPr>
          <a:xfrm>
            <a:off x="11244261" y="4287025"/>
            <a:ext cx="947739" cy="1759063"/>
          </a:xfrm>
          <a:prstGeom prst="rect">
            <a:avLst/>
          </a:prstGeom>
        </p:spPr>
      </p:pic>
      <p:pic>
        <p:nvPicPr>
          <p:cNvPr id="40" name="Grafik 14">
            <a:extLst>
              <a:ext uri="{FF2B5EF4-FFF2-40B4-BE49-F238E27FC236}">
                <a16:creationId xmlns:a16="http://schemas.microsoft.com/office/drawing/2014/main" id="{1DCA768D-3601-4460-BCDB-62A431DCDF35}"/>
              </a:ext>
            </a:extLst>
          </p:cNvPr>
          <p:cNvPicPr>
            <a:picLocks noChangeAspect="1"/>
          </p:cNvPicPr>
          <p:nvPr/>
        </p:nvPicPr>
        <p:blipFill rotWithShape="1">
          <a:blip r:embed="rId7">
            <a:extLst>
              <a:ext uri="{28A0092B-C50C-407E-A947-70E740481C1C}">
                <a14:useLocalDpi xmlns:a14="http://schemas.microsoft.com/office/drawing/2010/main" val="0"/>
              </a:ext>
            </a:extLst>
          </a:blip>
          <a:srcRect l="13087" r="70327"/>
          <a:stretch/>
        </p:blipFill>
        <p:spPr>
          <a:xfrm flipH="1">
            <a:off x="0" y="4287025"/>
            <a:ext cx="529738" cy="1759063"/>
          </a:xfrm>
          <a:prstGeom prst="rect">
            <a:avLst/>
          </a:prstGeom>
        </p:spPr>
      </p:pic>
    </p:spTree>
    <p:extLst>
      <p:ext uri="{BB962C8B-B14F-4D97-AF65-F5344CB8AC3E}">
        <p14:creationId xmlns:p14="http://schemas.microsoft.com/office/powerpoint/2010/main" val="29030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6B38657E-73A0-412D-9686-10125FF599E7}"/>
              </a:ext>
            </a:extLst>
          </p:cNvPr>
          <p:cNvGraphicFramePr>
            <a:graphicFrameLocks noChangeAspect="1"/>
          </p:cNvGraphicFramePr>
          <p:nvPr>
            <p:custDataLst>
              <p:tags r:id="rId2"/>
            </p:custDataLst>
            <p:extLst>
              <p:ext uri="{D42A27DB-BD31-4B8C-83A1-F6EECF244321}">
                <p14:modId xmlns:p14="http://schemas.microsoft.com/office/powerpoint/2010/main" val="893436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214" name="think-cell Folie" r:id="rId5" imgW="395" imgH="396" progId="TCLayout.ActiveDocument.1">
                  <p:embed/>
                </p:oleObj>
              </mc:Choice>
              <mc:Fallback>
                <p:oleObj name="think-cell Folie" r:id="rId5" imgW="395" imgH="396" progId="TCLayout.ActiveDocument.1">
                  <p:embed/>
                  <p:pic>
                    <p:nvPicPr>
                      <p:cNvPr id="3" name="Objekt 2" hidden="1">
                        <a:extLst>
                          <a:ext uri="{FF2B5EF4-FFF2-40B4-BE49-F238E27FC236}">
                            <a16:creationId xmlns:a16="http://schemas.microsoft.com/office/drawing/2014/main" id="{6B38657E-73A0-412D-9686-10125FF599E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237EC5D2-2B94-432B-8CD2-D5CC5316B87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Arial" panose="020B0604020202020204" pitchFamily="34" charset="0"/>
              <a:ea typeface="+mj-ea"/>
              <a:cs typeface="+mj-cs"/>
              <a:sym typeface="Arial" panose="020B0604020202020204" pitchFamily="34" charset="0"/>
            </a:endParaRPr>
          </a:p>
        </p:txBody>
      </p:sp>
      <p:pic>
        <p:nvPicPr>
          <p:cNvPr id="7" name="Bildplatzhalter 7">
            <a:extLst>
              <a:ext uri="{FF2B5EF4-FFF2-40B4-BE49-F238E27FC236}">
                <a16:creationId xmlns:a16="http://schemas.microsoft.com/office/drawing/2014/main" id="{24C96865-FBDD-804E-94FE-F0D3A0371D47}"/>
              </a:ext>
            </a:extLst>
          </p:cNvPr>
          <p:cNvPicPr>
            <a:picLocks noGrp="1" noChangeAspect="1"/>
          </p:cNvPicPr>
          <p:nvPr>
            <p:ph type="pic" sz="quarter" idx="13"/>
          </p:nvPr>
        </p:nvPicPr>
        <p:blipFill rotWithShape="1">
          <a:blip r:embed="rId7"/>
          <a:srcRect t="14691" b="14691"/>
          <a:stretch/>
        </p:blipFill>
        <p:spPr/>
      </p:pic>
      <p:sp>
        <p:nvSpPr>
          <p:cNvPr id="5" name="Titel 4"/>
          <p:cNvSpPr>
            <a:spLocks noGrp="1"/>
          </p:cNvSpPr>
          <p:nvPr>
            <p:ph type="ctrTitle"/>
          </p:nvPr>
        </p:nvSpPr>
        <p:spPr/>
        <p:txBody>
          <a:bodyPr/>
          <a:lstStyle/>
          <a:p>
            <a:r>
              <a:rPr lang="de-DE" dirty="0"/>
              <a:t>Der Neue </a:t>
            </a:r>
            <a:r>
              <a:rPr lang="de-DE" dirty="0" err="1"/>
              <a:t>FolienMaster</a:t>
            </a:r>
            <a:r>
              <a:rPr lang="de-DE" dirty="0"/>
              <a:t> Bei Max-Planck</a:t>
            </a:r>
          </a:p>
        </p:txBody>
      </p:sp>
      <p:sp>
        <p:nvSpPr>
          <p:cNvPr id="4" name="Fußzeilenplatzhalter 3"/>
          <p:cNvSpPr>
            <a:spLocks noGrp="1"/>
          </p:cNvSpPr>
          <p:nvPr>
            <p:ph type="ftr" sz="quarter" idx="14"/>
          </p:nvPr>
        </p:nvSpPr>
        <p:spPr/>
        <p:txBody>
          <a:bodyPr/>
          <a:lstStyle/>
          <a:p>
            <a:pPr algn="l">
              <a:tabLst>
                <a:tab pos="10260000" algn="r"/>
                <a:tab pos="10800000" algn="r"/>
              </a:tabLst>
            </a:pPr>
            <a:r>
              <a:rPr lang="pt-BR"/>
              <a:t>MAX-PLANCK-GESELLSCHAFT | Generalverwaltung		</a:t>
            </a:r>
            <a:fld id="{CE1F109A-3611-48D8-AFC1-F68481E5A6F0}" type="slidenum">
              <a:rPr lang="pt-BR" smtClean="0"/>
              <a:t>4</a:t>
            </a:fld>
            <a:endParaRPr lang="de-DE" dirty="0"/>
          </a:p>
        </p:txBody>
      </p:sp>
    </p:spTree>
    <p:extLst>
      <p:ext uri="{BB962C8B-B14F-4D97-AF65-F5344CB8AC3E}">
        <p14:creationId xmlns:p14="http://schemas.microsoft.com/office/powerpoint/2010/main" val="40843093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a:extLst>
              <a:ext uri="{FF2B5EF4-FFF2-40B4-BE49-F238E27FC236}">
                <a16:creationId xmlns:a16="http://schemas.microsoft.com/office/drawing/2014/main" id="{9771A671-6CAD-4E61-9319-D085C3A2A272}"/>
              </a:ext>
            </a:extLst>
          </p:cNvPr>
          <p:cNvGraphicFramePr>
            <a:graphicFrameLocks noChangeAspect="1"/>
          </p:cNvGraphicFramePr>
          <p:nvPr>
            <p:custDataLst>
              <p:tags r:id="rId2"/>
            </p:custDataLst>
            <p:extLst>
              <p:ext uri="{D42A27DB-BD31-4B8C-83A1-F6EECF244321}">
                <p14:modId xmlns:p14="http://schemas.microsoft.com/office/powerpoint/2010/main" val="186751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623" name="think-cell Folie" r:id="rId5" imgW="384" imgH="385" progId="TCLayout.ActiveDocument.1">
                  <p:embed/>
                </p:oleObj>
              </mc:Choice>
              <mc:Fallback>
                <p:oleObj name="think-cell Folie" r:id="rId5" imgW="384" imgH="385" progId="TCLayout.ActiveDocument.1">
                  <p:embed/>
                  <p:pic>
                    <p:nvPicPr>
                      <p:cNvPr id="31" name="Object 30" hidden="1">
                        <a:extLst>
                          <a:ext uri="{FF2B5EF4-FFF2-40B4-BE49-F238E27FC236}">
                            <a16:creationId xmlns:a16="http://schemas.microsoft.com/office/drawing/2014/main" id="{9771A671-6CAD-4E61-9319-D085C3A2A2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0" name="Rectangle 29" hidden="1">
            <a:extLst>
              <a:ext uri="{FF2B5EF4-FFF2-40B4-BE49-F238E27FC236}">
                <a16:creationId xmlns:a16="http://schemas.microsoft.com/office/drawing/2014/main" id="{65AA8244-3060-4094-8FCC-C855413DD90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300" b="1" dirty="0">
              <a:latin typeface="Arial" panose="020B0604020202020204" pitchFamily="34" charset="0"/>
              <a:ea typeface="+mj-ea"/>
              <a:cs typeface="+mj-cs"/>
              <a:sym typeface="Arial" panose="020B0604020202020204" pitchFamily="34" charset="0"/>
            </a:endParaRPr>
          </a:p>
        </p:txBody>
      </p:sp>
      <p:sp>
        <p:nvSpPr>
          <p:cNvPr id="5" name="Titel 2">
            <a:extLst>
              <a:ext uri="{FF2B5EF4-FFF2-40B4-BE49-F238E27FC236}">
                <a16:creationId xmlns:a16="http://schemas.microsoft.com/office/drawing/2014/main" id="{29D13EC4-4553-47E2-AAE3-7776660ABA2C}"/>
              </a:ext>
            </a:extLst>
          </p:cNvPr>
          <p:cNvSpPr>
            <a:spLocks noGrp="1"/>
          </p:cNvSpPr>
          <p:nvPr>
            <p:ph type="title"/>
          </p:nvPr>
        </p:nvSpPr>
        <p:spPr/>
        <p:txBody>
          <a:bodyPr/>
          <a:lstStyle/>
          <a:p>
            <a:r>
              <a:rPr lang="en-US" dirty="0" err="1"/>
              <a:t>Organigramm</a:t>
            </a:r>
            <a:r>
              <a:rPr lang="en-US" dirty="0"/>
              <a:t> </a:t>
            </a:r>
            <a:r>
              <a:rPr lang="en-US" dirty="0" err="1"/>
              <a:t>Beispiel</a:t>
            </a:r>
            <a:endParaRPr lang="de-DE"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995D6B19-997D-489B-8C3B-006B28FB7881}" type="slidenum">
              <a:rPr lang="pt-BR" smtClean="0"/>
              <a:t>40</a:t>
            </a:fld>
            <a:endParaRPr lang="de-DE" dirty="0"/>
          </a:p>
        </p:txBody>
      </p:sp>
      <p:sp>
        <p:nvSpPr>
          <p:cNvPr id="15" name="Line 14">
            <a:extLst>
              <a:ext uri="{FF2B5EF4-FFF2-40B4-BE49-F238E27FC236}">
                <a16:creationId xmlns:a16="http://schemas.microsoft.com/office/drawing/2014/main" id="{EAA2502A-1DB2-4EB8-89E1-35C0E7EAB980}"/>
              </a:ext>
            </a:extLst>
          </p:cNvPr>
          <p:cNvSpPr>
            <a:spLocks noChangeShapeType="1"/>
          </p:cNvSpPr>
          <p:nvPr/>
        </p:nvSpPr>
        <p:spPr bwMode="auto">
          <a:xfrm flipH="1" flipV="1">
            <a:off x="6102576" y="5505591"/>
            <a:ext cx="0" cy="555584"/>
          </a:xfrm>
          <a:prstGeom prst="line">
            <a:avLst/>
          </a:prstGeom>
          <a:ln w="19050" cmpd="sng">
            <a:prstDash val="dash"/>
            <a:tailEnd type="non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wrap="square" lIns="120000" tIns="62400" rIns="120000" bIns="62400">
            <a:spAutoFit/>
          </a:bodyPr>
          <a:lstStyle/>
          <a:p>
            <a:pPr eaLnBrk="0" hangingPunct="0"/>
            <a:endParaRPr lang="de-DE" sz="1600" b="1" dirty="0">
              <a:solidFill>
                <a:prstClr val="black"/>
              </a:solidFill>
            </a:endParaRPr>
          </a:p>
        </p:txBody>
      </p:sp>
      <p:sp>
        <p:nvSpPr>
          <p:cNvPr id="16" name="Line 15">
            <a:extLst>
              <a:ext uri="{FF2B5EF4-FFF2-40B4-BE49-F238E27FC236}">
                <a16:creationId xmlns:a16="http://schemas.microsoft.com/office/drawing/2014/main" id="{3CFE7AD4-9786-423A-9D29-5BC6AA9742C3}"/>
              </a:ext>
            </a:extLst>
          </p:cNvPr>
          <p:cNvSpPr>
            <a:spLocks noChangeShapeType="1"/>
          </p:cNvSpPr>
          <p:nvPr/>
        </p:nvSpPr>
        <p:spPr bwMode="auto">
          <a:xfrm>
            <a:off x="5652577" y="5505592"/>
            <a:ext cx="899999" cy="0"/>
          </a:xfrm>
          <a:prstGeom prst="line">
            <a:avLst/>
          </a:prstGeom>
          <a:ln w="19050" cmpd="sng">
            <a:prstDash val="dash"/>
            <a:headEnd type="triangle" w="lg" len="med"/>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wrap="square" lIns="120000" tIns="62400" rIns="120000" bIns="62400">
            <a:spAutoFit/>
          </a:bodyPr>
          <a:lstStyle/>
          <a:p>
            <a:pPr eaLnBrk="0" hangingPunct="0"/>
            <a:endParaRPr lang="de-DE" sz="1600" b="1" dirty="0">
              <a:solidFill>
                <a:prstClr val="black"/>
              </a:solidFill>
            </a:endParaRPr>
          </a:p>
        </p:txBody>
      </p:sp>
      <p:sp>
        <p:nvSpPr>
          <p:cNvPr id="18" name="Text Box 11">
            <a:extLst>
              <a:ext uri="{FF2B5EF4-FFF2-40B4-BE49-F238E27FC236}">
                <a16:creationId xmlns:a16="http://schemas.microsoft.com/office/drawing/2014/main" id="{5E44F602-A8E2-4FAA-806B-6B479711CBA8}"/>
              </a:ext>
            </a:extLst>
          </p:cNvPr>
          <p:cNvSpPr txBox="1">
            <a:spLocks noChangeArrowheads="1"/>
          </p:cNvSpPr>
          <p:nvPr/>
        </p:nvSpPr>
        <p:spPr bwMode="auto">
          <a:xfrm rot="10800000">
            <a:off x="990361" y="3037871"/>
            <a:ext cx="200055" cy="66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0" rIns="0" bIns="0" anchor="ctr" anchorCtr="0">
            <a:noAutofit/>
          </a:bodyPr>
          <a:lstStyle>
            <a:lvl1pPr>
              <a:defRPr sz="2400" b="1">
                <a:solidFill>
                  <a:schemeClr val="tx1"/>
                </a:solidFill>
                <a:latin typeface="Times"/>
              </a:defRPr>
            </a:lvl1pPr>
            <a:lvl2pPr marL="742950" indent="-285750">
              <a:defRPr sz="2400" b="1">
                <a:solidFill>
                  <a:schemeClr val="tx1"/>
                </a:solidFill>
                <a:latin typeface="Times"/>
              </a:defRPr>
            </a:lvl2pPr>
            <a:lvl3pPr marL="1143000" indent="-228600">
              <a:defRPr sz="2400" b="1">
                <a:solidFill>
                  <a:schemeClr val="tx1"/>
                </a:solidFill>
                <a:latin typeface="Times"/>
              </a:defRPr>
            </a:lvl3pPr>
            <a:lvl4pPr marL="1600200" indent="-228600">
              <a:defRPr sz="2400" b="1">
                <a:solidFill>
                  <a:schemeClr val="tx1"/>
                </a:solidFill>
                <a:latin typeface="Times"/>
              </a:defRPr>
            </a:lvl4pPr>
            <a:lvl5pPr marL="2057400" indent="-228600">
              <a:defRPr sz="2400" b="1">
                <a:solidFill>
                  <a:schemeClr val="tx1"/>
                </a:solidFill>
                <a:latin typeface="Times"/>
              </a:defRPr>
            </a:lvl5pPr>
            <a:lvl6pPr marL="2514600" indent="-228600" eaLnBrk="0" fontAlgn="base" hangingPunct="0">
              <a:spcBef>
                <a:spcPct val="0"/>
              </a:spcBef>
              <a:spcAft>
                <a:spcPct val="0"/>
              </a:spcAft>
              <a:defRPr sz="2400" b="1">
                <a:solidFill>
                  <a:schemeClr val="tx1"/>
                </a:solidFill>
                <a:latin typeface="Times"/>
              </a:defRPr>
            </a:lvl6pPr>
            <a:lvl7pPr marL="2971800" indent="-228600" eaLnBrk="0" fontAlgn="base" hangingPunct="0">
              <a:spcBef>
                <a:spcPct val="0"/>
              </a:spcBef>
              <a:spcAft>
                <a:spcPct val="0"/>
              </a:spcAft>
              <a:defRPr sz="2400" b="1">
                <a:solidFill>
                  <a:schemeClr val="tx1"/>
                </a:solidFill>
                <a:latin typeface="Times"/>
              </a:defRPr>
            </a:lvl7pPr>
            <a:lvl8pPr marL="3429000" indent="-228600" eaLnBrk="0" fontAlgn="base" hangingPunct="0">
              <a:spcBef>
                <a:spcPct val="0"/>
              </a:spcBef>
              <a:spcAft>
                <a:spcPct val="0"/>
              </a:spcAft>
              <a:defRPr sz="2400" b="1">
                <a:solidFill>
                  <a:schemeClr val="tx1"/>
                </a:solidFill>
                <a:latin typeface="Times"/>
              </a:defRPr>
            </a:lvl8pPr>
            <a:lvl9pPr marL="3886200" indent="-228600" eaLnBrk="0" fontAlgn="base" hangingPunct="0">
              <a:spcBef>
                <a:spcPct val="0"/>
              </a:spcBef>
              <a:spcAft>
                <a:spcPct val="0"/>
              </a:spcAft>
              <a:defRPr sz="2400" b="1">
                <a:solidFill>
                  <a:schemeClr val="tx1"/>
                </a:solidFill>
                <a:latin typeface="Times"/>
              </a:defRPr>
            </a:lvl9pPr>
          </a:lstStyle>
          <a:p>
            <a:pPr algn="ctr">
              <a:spcBef>
                <a:spcPct val="50000"/>
              </a:spcBef>
            </a:pPr>
            <a:r>
              <a:rPr lang="en-US" sz="1600" b="0" dirty="0">
                <a:latin typeface="+mn-lt"/>
                <a:ea typeface="ＭＳ Ｐゴシック" pitchFamily="34" charset="-128"/>
                <a:cs typeface="Arial" charset="0"/>
              </a:rPr>
              <a:t>elects</a:t>
            </a:r>
          </a:p>
        </p:txBody>
      </p:sp>
      <p:sp>
        <p:nvSpPr>
          <p:cNvPr id="19" name="Rectangle 12">
            <a:extLst>
              <a:ext uri="{FF2B5EF4-FFF2-40B4-BE49-F238E27FC236}">
                <a16:creationId xmlns:a16="http://schemas.microsoft.com/office/drawing/2014/main" id="{362BEF69-822E-4529-9F90-C2603A01AC85}"/>
              </a:ext>
            </a:extLst>
          </p:cNvPr>
          <p:cNvSpPr>
            <a:spLocks noChangeArrowheads="1"/>
          </p:cNvSpPr>
          <p:nvPr/>
        </p:nvSpPr>
        <p:spPr bwMode="auto">
          <a:xfrm rot="10800000">
            <a:off x="1443843" y="3462278"/>
            <a:ext cx="200055" cy="53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0" rIns="0" bIns="0" anchor="ctr" anchorCtr="0">
            <a:noAutofit/>
          </a:bodyPr>
          <a:lstStyle/>
          <a:p>
            <a:pPr algn="ctr"/>
            <a:r>
              <a:rPr lang="en-US" sz="1600" dirty="0">
                <a:ea typeface="ＭＳ Ｐゴシック" pitchFamily="34" charset="-128"/>
                <a:cs typeface="Arial" charset="0"/>
              </a:rPr>
              <a:t>elects</a:t>
            </a:r>
          </a:p>
        </p:txBody>
      </p:sp>
      <p:sp>
        <p:nvSpPr>
          <p:cNvPr id="23" name="Line 25">
            <a:extLst>
              <a:ext uri="{FF2B5EF4-FFF2-40B4-BE49-F238E27FC236}">
                <a16:creationId xmlns:a16="http://schemas.microsoft.com/office/drawing/2014/main" id="{F7B6DDDA-D70C-4C6A-AEF3-9B87EC6916EF}"/>
              </a:ext>
            </a:extLst>
          </p:cNvPr>
          <p:cNvSpPr>
            <a:spLocks noChangeShapeType="1"/>
          </p:cNvSpPr>
          <p:nvPr/>
        </p:nvSpPr>
        <p:spPr bwMode="auto">
          <a:xfrm flipH="1">
            <a:off x="8385713" y="2281342"/>
            <a:ext cx="817759" cy="0"/>
          </a:xfrm>
          <a:prstGeom prst="line">
            <a:avLst/>
          </a:pr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wrap="square" lIns="120000" tIns="62400" rIns="120000" bIns="62400">
            <a:spAutoFit/>
          </a:bodyPr>
          <a:lstStyle/>
          <a:p>
            <a:pPr eaLnBrk="0" hangingPunct="0"/>
            <a:endParaRPr lang="de-DE" sz="1600" b="1" dirty="0">
              <a:solidFill>
                <a:prstClr val="black"/>
              </a:solidFill>
            </a:endParaRPr>
          </a:p>
        </p:txBody>
      </p:sp>
      <p:sp>
        <p:nvSpPr>
          <p:cNvPr id="27" name="Line 31">
            <a:extLst>
              <a:ext uri="{FF2B5EF4-FFF2-40B4-BE49-F238E27FC236}">
                <a16:creationId xmlns:a16="http://schemas.microsoft.com/office/drawing/2014/main" id="{118CCF28-8505-4EBC-8555-855D8D564A0A}"/>
              </a:ext>
            </a:extLst>
          </p:cNvPr>
          <p:cNvSpPr>
            <a:spLocks noChangeShapeType="1"/>
          </p:cNvSpPr>
          <p:nvPr/>
        </p:nvSpPr>
        <p:spPr bwMode="auto">
          <a:xfrm flipV="1">
            <a:off x="3810375" y="4969763"/>
            <a:ext cx="0" cy="221041"/>
          </a:xfrm>
          <a:prstGeom prst="line">
            <a:avLst/>
          </a:pr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a:lstStyle/>
          <a:p>
            <a:pPr eaLnBrk="0" hangingPunct="0"/>
            <a:endParaRPr lang="de-DE" sz="1600" b="1" dirty="0">
              <a:solidFill>
                <a:prstClr val="black"/>
              </a:solidFill>
            </a:endParaRPr>
          </a:p>
        </p:txBody>
      </p:sp>
      <p:sp>
        <p:nvSpPr>
          <p:cNvPr id="28" name="Line 31">
            <a:extLst>
              <a:ext uri="{FF2B5EF4-FFF2-40B4-BE49-F238E27FC236}">
                <a16:creationId xmlns:a16="http://schemas.microsoft.com/office/drawing/2014/main" id="{05C73929-E896-4844-BDA3-E923FCB97E52}"/>
              </a:ext>
            </a:extLst>
          </p:cNvPr>
          <p:cNvSpPr>
            <a:spLocks noChangeShapeType="1"/>
          </p:cNvSpPr>
          <p:nvPr/>
        </p:nvSpPr>
        <p:spPr bwMode="auto">
          <a:xfrm flipV="1">
            <a:off x="7461691" y="4969763"/>
            <a:ext cx="0" cy="221041"/>
          </a:xfrm>
          <a:prstGeom prst="line">
            <a:avLst/>
          </a:pr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a:lstStyle/>
          <a:p>
            <a:pPr eaLnBrk="0" hangingPunct="0"/>
            <a:endParaRPr lang="de-DE" sz="1600" b="1" dirty="0">
              <a:solidFill>
                <a:prstClr val="black"/>
              </a:solidFill>
            </a:endParaRPr>
          </a:p>
        </p:txBody>
      </p:sp>
      <p:sp>
        <p:nvSpPr>
          <p:cNvPr id="29" name="Line 31">
            <a:extLst>
              <a:ext uri="{FF2B5EF4-FFF2-40B4-BE49-F238E27FC236}">
                <a16:creationId xmlns:a16="http://schemas.microsoft.com/office/drawing/2014/main" id="{BD1B7372-8040-4E71-A44C-5EB884A1092A}"/>
              </a:ext>
            </a:extLst>
          </p:cNvPr>
          <p:cNvSpPr>
            <a:spLocks noChangeShapeType="1"/>
          </p:cNvSpPr>
          <p:nvPr/>
        </p:nvSpPr>
        <p:spPr bwMode="auto">
          <a:xfrm>
            <a:off x="10218312" y="2452210"/>
            <a:ext cx="0" cy="363439"/>
          </a:xfrm>
          <a:prstGeom prst="line">
            <a:avLst/>
          </a:pr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a:lstStyle/>
          <a:p>
            <a:pPr eaLnBrk="0" hangingPunct="0"/>
            <a:endParaRPr lang="de-DE" sz="1600" b="1" dirty="0">
              <a:solidFill>
                <a:prstClr val="black"/>
              </a:solidFill>
            </a:endParaRPr>
          </a:p>
        </p:txBody>
      </p:sp>
      <p:sp>
        <p:nvSpPr>
          <p:cNvPr id="32" name="Freeform: Shape 31">
            <a:extLst>
              <a:ext uri="{FF2B5EF4-FFF2-40B4-BE49-F238E27FC236}">
                <a16:creationId xmlns:a16="http://schemas.microsoft.com/office/drawing/2014/main" id="{41531BD8-9A10-4A48-B3AE-53F4EF28B597}"/>
              </a:ext>
            </a:extLst>
          </p:cNvPr>
          <p:cNvSpPr/>
          <p:nvPr/>
        </p:nvSpPr>
        <p:spPr>
          <a:xfrm>
            <a:off x="973873" y="2281341"/>
            <a:ext cx="966439" cy="2185683"/>
          </a:xfrm>
          <a:custGeom>
            <a:avLst/>
            <a:gdLst>
              <a:gd name="connsiteX0" fmla="*/ 959005 w 966439"/>
              <a:gd name="connsiteY0" fmla="*/ 2430965 h 2430965"/>
              <a:gd name="connsiteX1" fmla="*/ 0 w 966439"/>
              <a:gd name="connsiteY1" fmla="*/ 2430965 h 2430965"/>
              <a:gd name="connsiteX2" fmla="*/ 0 w 966439"/>
              <a:gd name="connsiteY2" fmla="*/ 0 h 2430965"/>
              <a:gd name="connsiteX3" fmla="*/ 966439 w 966439"/>
              <a:gd name="connsiteY3" fmla="*/ 0 h 2430965"/>
            </a:gdLst>
            <a:ahLst/>
            <a:cxnLst>
              <a:cxn ang="0">
                <a:pos x="connsiteX0" y="connsiteY0"/>
              </a:cxn>
              <a:cxn ang="0">
                <a:pos x="connsiteX1" y="connsiteY1"/>
              </a:cxn>
              <a:cxn ang="0">
                <a:pos x="connsiteX2" y="connsiteY2"/>
              </a:cxn>
              <a:cxn ang="0">
                <a:pos x="connsiteX3" y="connsiteY3"/>
              </a:cxn>
            </a:cxnLst>
            <a:rect l="l" t="t" r="r" b="b"/>
            <a:pathLst>
              <a:path w="966439" h="2430965">
                <a:moveTo>
                  <a:pt x="959005" y="2430965"/>
                </a:moveTo>
                <a:lnTo>
                  <a:pt x="0" y="2430965"/>
                </a:lnTo>
                <a:lnTo>
                  <a:pt x="0" y="0"/>
                </a:lnTo>
                <a:lnTo>
                  <a:pt x="966439" y="0"/>
                </a:lnTo>
              </a:path>
            </a:pathLst>
          </a:cu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a:lstStyle/>
          <a:p>
            <a:pPr eaLnBrk="0" hangingPunct="0"/>
            <a:endParaRPr lang="de-DE" sz="1600" b="1">
              <a:solidFill>
                <a:prstClr val="black"/>
              </a:solidFill>
            </a:endParaRPr>
          </a:p>
        </p:txBody>
      </p:sp>
      <p:sp>
        <p:nvSpPr>
          <p:cNvPr id="33" name="Freeform: Shape 32">
            <a:extLst>
              <a:ext uri="{FF2B5EF4-FFF2-40B4-BE49-F238E27FC236}">
                <a16:creationId xmlns:a16="http://schemas.microsoft.com/office/drawing/2014/main" id="{550E1044-9F88-47FB-A1E7-5284A34ECEFE}"/>
              </a:ext>
            </a:extLst>
          </p:cNvPr>
          <p:cNvSpPr/>
          <p:nvPr/>
        </p:nvSpPr>
        <p:spPr>
          <a:xfrm>
            <a:off x="1427355" y="3105813"/>
            <a:ext cx="509429" cy="1193441"/>
          </a:xfrm>
          <a:custGeom>
            <a:avLst/>
            <a:gdLst>
              <a:gd name="connsiteX0" fmla="*/ 959005 w 966439"/>
              <a:gd name="connsiteY0" fmla="*/ 2430965 h 2430965"/>
              <a:gd name="connsiteX1" fmla="*/ 0 w 966439"/>
              <a:gd name="connsiteY1" fmla="*/ 2430965 h 2430965"/>
              <a:gd name="connsiteX2" fmla="*/ 0 w 966439"/>
              <a:gd name="connsiteY2" fmla="*/ 0 h 2430965"/>
              <a:gd name="connsiteX3" fmla="*/ 966439 w 966439"/>
              <a:gd name="connsiteY3" fmla="*/ 0 h 2430965"/>
            </a:gdLst>
            <a:ahLst/>
            <a:cxnLst>
              <a:cxn ang="0">
                <a:pos x="connsiteX0" y="connsiteY0"/>
              </a:cxn>
              <a:cxn ang="0">
                <a:pos x="connsiteX1" y="connsiteY1"/>
              </a:cxn>
              <a:cxn ang="0">
                <a:pos x="connsiteX2" y="connsiteY2"/>
              </a:cxn>
              <a:cxn ang="0">
                <a:pos x="connsiteX3" y="connsiteY3"/>
              </a:cxn>
            </a:cxnLst>
            <a:rect l="l" t="t" r="r" b="b"/>
            <a:pathLst>
              <a:path w="966439" h="2430965">
                <a:moveTo>
                  <a:pt x="959005" y="2430965"/>
                </a:moveTo>
                <a:lnTo>
                  <a:pt x="0" y="2430965"/>
                </a:lnTo>
                <a:lnTo>
                  <a:pt x="0" y="0"/>
                </a:lnTo>
                <a:lnTo>
                  <a:pt x="966439" y="0"/>
                </a:lnTo>
              </a:path>
            </a:pathLst>
          </a:custGeom>
          <a:ln w="19050" cmpd="sng">
            <a:prstDash val="dash"/>
            <a:tailEnd type="triangle" w="lg"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0">
            <a:schemeClr val="accent1"/>
          </a:fillRef>
          <a:effectRef idx="0">
            <a:schemeClr val="accent1"/>
          </a:effectRef>
          <a:fontRef idx="minor">
            <a:schemeClr val="tx1"/>
          </a:fontRef>
        </p:style>
        <p:txBody>
          <a:bodyPr/>
          <a:lstStyle/>
          <a:p>
            <a:pPr eaLnBrk="0" hangingPunct="0"/>
            <a:endParaRPr lang="de-DE" sz="1600" b="1">
              <a:solidFill>
                <a:prstClr val="black"/>
              </a:solidFill>
            </a:endParaRPr>
          </a:p>
        </p:txBody>
      </p:sp>
      <p:sp>
        <p:nvSpPr>
          <p:cNvPr id="6" name="Rectangle 3">
            <a:extLst>
              <a:ext uri="{FF2B5EF4-FFF2-40B4-BE49-F238E27FC236}">
                <a16:creationId xmlns:a16="http://schemas.microsoft.com/office/drawing/2014/main" id="{E3C4D9BC-B869-4C49-A1D2-6435CB33058C}"/>
              </a:ext>
            </a:extLst>
          </p:cNvPr>
          <p:cNvSpPr>
            <a:spLocks noChangeArrowheads="1"/>
          </p:cNvSpPr>
          <p:nvPr/>
        </p:nvSpPr>
        <p:spPr bwMode="auto">
          <a:xfrm>
            <a:off x="9203473" y="2815649"/>
            <a:ext cx="2029679" cy="682896"/>
          </a:xfrm>
          <a:prstGeom prst="rect">
            <a:avLst/>
          </a:prstGeom>
          <a:solidFill>
            <a:schemeClr val="accent5"/>
          </a:solidFill>
          <a:ln>
            <a:noFill/>
            <a:headEnd/>
            <a:tailEnd/>
          </a:ln>
        </p:spPr>
        <p:style>
          <a:lnRef idx="1">
            <a:schemeClr val="accent6"/>
          </a:lnRef>
          <a:fillRef idx="2">
            <a:schemeClr val="accent6"/>
          </a:fillRef>
          <a:effectRef idx="1">
            <a:schemeClr val="accent6"/>
          </a:effectRef>
          <a:fontRef idx="minor">
            <a:schemeClr val="dk1"/>
          </a:fontRef>
        </p:style>
        <p:txBody>
          <a:bodyPr wrap="square" lIns="120000" tIns="62400" rIns="120000" bIns="62400" anchor="t">
            <a:spAutoFit/>
          </a:bodyPr>
          <a:lstStyle/>
          <a:p>
            <a:pPr>
              <a:lnSpc>
                <a:spcPts val="2300"/>
              </a:lnSpc>
            </a:pPr>
            <a:r>
              <a:rPr lang="en-US" sz="1600" b="1" dirty="0">
                <a:solidFill>
                  <a:schemeClr val="bg1"/>
                </a:solidFill>
              </a:rPr>
              <a:t>Administrative</a:t>
            </a:r>
            <a:br>
              <a:rPr lang="en-US" sz="1600" b="1" dirty="0">
                <a:solidFill>
                  <a:schemeClr val="bg1"/>
                </a:solidFill>
              </a:rPr>
            </a:br>
            <a:r>
              <a:rPr lang="en-US" sz="1600" b="1" dirty="0">
                <a:solidFill>
                  <a:schemeClr val="bg1"/>
                </a:solidFill>
              </a:rPr>
              <a:t>Headquarters</a:t>
            </a:r>
          </a:p>
        </p:txBody>
      </p:sp>
      <p:sp>
        <p:nvSpPr>
          <p:cNvPr id="7" name="Rectangle 4">
            <a:extLst>
              <a:ext uri="{FF2B5EF4-FFF2-40B4-BE49-F238E27FC236}">
                <a16:creationId xmlns:a16="http://schemas.microsoft.com/office/drawing/2014/main" id="{E29E5133-F6DC-4057-8E61-065AEE2DC3B1}"/>
              </a:ext>
            </a:extLst>
          </p:cNvPr>
          <p:cNvSpPr>
            <a:spLocks noChangeArrowheads="1"/>
          </p:cNvSpPr>
          <p:nvPr/>
        </p:nvSpPr>
        <p:spPr bwMode="auto">
          <a:xfrm>
            <a:off x="972000" y="5190803"/>
            <a:ext cx="4680577" cy="682896"/>
          </a:xfrm>
          <a:prstGeom prst="rect">
            <a:avLst/>
          </a:prstGeom>
          <a:solidFill>
            <a:schemeClr val="accent4"/>
          </a:solidFill>
          <a:ln w="12700">
            <a:noFill/>
            <a:miter lim="800000"/>
            <a:headEnd/>
            <a:tailEnd/>
          </a:ln>
          <a:effectLst/>
        </p:spPr>
        <p:txBody>
          <a:bodyPr wrap="square" lIns="120000" tIns="62400" rIns="120000" bIns="62400" anchor="t">
            <a:spAutoFit/>
          </a:bodyPr>
          <a:lstStyle/>
          <a:p>
            <a:pPr>
              <a:lnSpc>
                <a:spcPts val="2300"/>
              </a:lnSpc>
            </a:pPr>
            <a:r>
              <a:rPr lang="en-US" sz="1600" b="1" dirty="0">
                <a:solidFill>
                  <a:schemeClr val="bg1"/>
                </a:solidFill>
                <a:ea typeface="Roboto" panose="02000000000000000000" pitchFamily="2" charset="0"/>
              </a:rPr>
              <a:t>General Assembly</a:t>
            </a:r>
            <a:r>
              <a:rPr lang="en-US" sz="1600" dirty="0">
                <a:solidFill>
                  <a:schemeClr val="bg1"/>
                </a:solidFill>
                <a:ea typeface="Roboto" panose="02000000000000000000" pitchFamily="2" charset="0"/>
              </a:rPr>
              <a:t> </a:t>
            </a:r>
          </a:p>
          <a:p>
            <a:pPr>
              <a:lnSpc>
                <a:spcPts val="2300"/>
              </a:lnSpc>
            </a:pPr>
            <a:r>
              <a:rPr lang="en-US" sz="1600" dirty="0">
                <a:solidFill>
                  <a:schemeClr val="bg1"/>
                </a:solidFill>
                <a:ea typeface="Roboto" panose="02000000000000000000" pitchFamily="2" charset="0"/>
              </a:rPr>
              <a:t>of Members of MPG</a:t>
            </a:r>
          </a:p>
        </p:txBody>
      </p:sp>
      <p:sp>
        <p:nvSpPr>
          <p:cNvPr id="8" name="Text Box 5">
            <a:extLst>
              <a:ext uri="{FF2B5EF4-FFF2-40B4-BE49-F238E27FC236}">
                <a16:creationId xmlns:a16="http://schemas.microsoft.com/office/drawing/2014/main" id="{8AA146FD-6A81-4D61-95B6-178E70B9EB4A}"/>
              </a:ext>
            </a:extLst>
          </p:cNvPr>
          <p:cNvSpPr txBox="1">
            <a:spLocks noChangeArrowheads="1"/>
          </p:cNvSpPr>
          <p:nvPr/>
        </p:nvSpPr>
        <p:spPr bwMode="auto">
          <a:xfrm>
            <a:off x="9203473" y="2084568"/>
            <a:ext cx="2029679" cy="390500"/>
          </a:xfrm>
          <a:prstGeom prst="rect">
            <a:avLst/>
          </a:prstGeom>
          <a:solidFill>
            <a:schemeClr val="accent5"/>
          </a:solidFill>
          <a:ln>
            <a:noFill/>
            <a:headEnd/>
            <a:tailEnd/>
          </a:ln>
        </p:spPr>
        <p:style>
          <a:lnRef idx="1">
            <a:schemeClr val="accent6"/>
          </a:lnRef>
          <a:fillRef idx="2">
            <a:schemeClr val="accent6"/>
          </a:fillRef>
          <a:effectRef idx="1">
            <a:schemeClr val="accent6"/>
          </a:effectRef>
          <a:fontRef idx="minor">
            <a:schemeClr val="dk1"/>
          </a:fontRef>
        </p:style>
        <p:txBody>
          <a:bodyPr wrap="square" lIns="120000" tIns="62400" rIns="120000" bIns="62400" anchor="t">
            <a:spAutoFit/>
          </a:bodyPr>
          <a:lstStyle/>
          <a:p>
            <a:pPr>
              <a:lnSpc>
                <a:spcPts val="2300"/>
              </a:lnSpc>
              <a:spcBef>
                <a:spcPct val="50000"/>
              </a:spcBef>
            </a:pPr>
            <a:r>
              <a:rPr lang="en-US" sz="1600" b="1" dirty="0">
                <a:solidFill>
                  <a:schemeClr val="bg1"/>
                </a:solidFill>
                <a:ea typeface="Roboto" panose="02000000000000000000" pitchFamily="2" charset="0"/>
              </a:rPr>
              <a:t>Secretary General</a:t>
            </a:r>
            <a:r>
              <a:rPr lang="en-US" sz="1600" dirty="0">
                <a:solidFill>
                  <a:schemeClr val="bg1"/>
                </a:solidFill>
                <a:ea typeface="Roboto" panose="02000000000000000000" pitchFamily="2" charset="0"/>
              </a:rPr>
              <a:t> </a:t>
            </a:r>
          </a:p>
        </p:txBody>
      </p:sp>
      <p:sp>
        <p:nvSpPr>
          <p:cNvPr id="9" name="Rectangle 6">
            <a:extLst>
              <a:ext uri="{FF2B5EF4-FFF2-40B4-BE49-F238E27FC236}">
                <a16:creationId xmlns:a16="http://schemas.microsoft.com/office/drawing/2014/main" id="{B3BC270D-4EF7-4EE9-8E93-03F5F24374F3}"/>
              </a:ext>
            </a:extLst>
          </p:cNvPr>
          <p:cNvSpPr>
            <a:spLocks noChangeArrowheads="1"/>
          </p:cNvSpPr>
          <p:nvPr/>
        </p:nvSpPr>
        <p:spPr bwMode="auto">
          <a:xfrm>
            <a:off x="6552576" y="5190803"/>
            <a:ext cx="4680577" cy="682896"/>
          </a:xfrm>
          <a:prstGeom prst="rect">
            <a:avLst/>
          </a:prstGeom>
          <a:solidFill>
            <a:schemeClr val="accent4"/>
          </a:solidFill>
          <a:ln>
            <a:noFill/>
            <a:headEnd/>
            <a:tailEnd/>
          </a:ln>
        </p:spPr>
        <p:style>
          <a:lnRef idx="1">
            <a:schemeClr val="accent4"/>
          </a:lnRef>
          <a:fillRef idx="2">
            <a:schemeClr val="accent4"/>
          </a:fillRef>
          <a:effectRef idx="1">
            <a:schemeClr val="accent4"/>
          </a:effectRef>
          <a:fontRef idx="minor">
            <a:schemeClr val="dk1"/>
          </a:fontRef>
        </p:style>
        <p:txBody>
          <a:bodyPr wrap="square" lIns="120000" tIns="62400" rIns="120000" bIns="62400" anchor="t">
            <a:spAutoFit/>
          </a:bodyPr>
          <a:lstStyle/>
          <a:p>
            <a:pPr>
              <a:lnSpc>
                <a:spcPts val="2300"/>
              </a:lnSpc>
            </a:pPr>
            <a:r>
              <a:rPr lang="en-US" sz="1600" b="1" dirty="0">
                <a:solidFill>
                  <a:schemeClr val="bg1"/>
                </a:solidFill>
                <a:ea typeface="Roboto" panose="02000000000000000000" pitchFamily="2" charset="0"/>
              </a:rPr>
              <a:t>Scientific Council</a:t>
            </a:r>
          </a:p>
          <a:p>
            <a:pPr>
              <a:lnSpc>
                <a:spcPts val="2300"/>
              </a:lnSpc>
            </a:pPr>
            <a:r>
              <a:rPr lang="en-US" sz="1600" dirty="0">
                <a:solidFill>
                  <a:schemeClr val="bg1"/>
                </a:solidFill>
                <a:ea typeface="Roboto" panose="02000000000000000000" pitchFamily="2" charset="0"/>
              </a:rPr>
              <a:t>CPTS       BMS      GSHS</a:t>
            </a:r>
          </a:p>
        </p:txBody>
      </p:sp>
      <p:sp>
        <p:nvSpPr>
          <p:cNvPr id="10" name="Rectangle 10">
            <a:extLst>
              <a:ext uri="{FF2B5EF4-FFF2-40B4-BE49-F238E27FC236}">
                <a16:creationId xmlns:a16="http://schemas.microsoft.com/office/drawing/2014/main" id="{62CFFD39-7727-48A4-B0B9-9471A8C87F32}"/>
              </a:ext>
            </a:extLst>
          </p:cNvPr>
          <p:cNvSpPr>
            <a:spLocks noChangeArrowheads="1"/>
          </p:cNvSpPr>
          <p:nvPr/>
        </p:nvSpPr>
        <p:spPr bwMode="auto">
          <a:xfrm rot="10799963" flipV="1">
            <a:off x="964800" y="6026176"/>
            <a:ext cx="10268350" cy="390500"/>
          </a:xfrm>
          <a:prstGeom prst="rect">
            <a:avLst/>
          </a:prstGeom>
          <a:solidFill>
            <a:schemeClr val="bg2"/>
          </a:solidFill>
          <a:ln>
            <a:noFill/>
            <a:headEnd/>
            <a:tailEnd/>
          </a:ln>
        </p:spPr>
        <p:style>
          <a:lnRef idx="1">
            <a:schemeClr val="accent4"/>
          </a:lnRef>
          <a:fillRef idx="2">
            <a:schemeClr val="accent4"/>
          </a:fillRef>
          <a:effectRef idx="1">
            <a:schemeClr val="accent4"/>
          </a:effectRef>
          <a:fontRef idx="minor">
            <a:schemeClr val="dk1"/>
          </a:fontRef>
        </p:style>
        <p:txBody>
          <a:bodyPr wrap="square" lIns="120000" tIns="62400" rIns="120000" bIns="62400" anchor="t">
            <a:spAutoFit/>
          </a:bodyPr>
          <a:lstStyle/>
          <a:p>
            <a:pPr>
              <a:lnSpc>
                <a:spcPts val="2300"/>
              </a:lnSpc>
            </a:pPr>
            <a:r>
              <a:rPr lang="en-US" sz="1600" b="1" dirty="0">
                <a:solidFill>
                  <a:schemeClr val="bg1"/>
                </a:solidFill>
                <a:ea typeface="Roboto" panose="02000000000000000000" pitchFamily="2" charset="0"/>
              </a:rPr>
              <a:t>Max Planck Institutes (86)</a:t>
            </a:r>
            <a:endParaRPr lang="en-US" sz="1600" dirty="0">
              <a:solidFill>
                <a:schemeClr val="bg1"/>
              </a:solidFill>
              <a:ea typeface="Roboto" panose="02000000000000000000" pitchFamily="2" charset="0"/>
            </a:endParaRPr>
          </a:p>
        </p:txBody>
      </p:sp>
      <p:sp>
        <p:nvSpPr>
          <p:cNvPr id="11" name="Rectangle 17">
            <a:extLst>
              <a:ext uri="{FF2B5EF4-FFF2-40B4-BE49-F238E27FC236}">
                <a16:creationId xmlns:a16="http://schemas.microsoft.com/office/drawing/2014/main" id="{B38C6522-805D-4796-B4FD-7F3DE1937FDD}"/>
              </a:ext>
            </a:extLst>
          </p:cNvPr>
          <p:cNvSpPr>
            <a:spLocks noChangeArrowheads="1"/>
          </p:cNvSpPr>
          <p:nvPr/>
        </p:nvSpPr>
        <p:spPr bwMode="auto">
          <a:xfrm>
            <a:off x="1936784" y="2680864"/>
            <a:ext cx="6448930" cy="975294"/>
          </a:xfrm>
          <a:prstGeom prst="rect">
            <a:avLst/>
          </a:prstGeom>
          <a:solidFill>
            <a:schemeClr val="accent1"/>
          </a:solidFill>
          <a:ln>
            <a:noFill/>
            <a:headEnd/>
            <a:tailEnd/>
          </a:ln>
        </p:spPr>
        <p:style>
          <a:lnRef idx="1">
            <a:schemeClr val="accent3"/>
          </a:lnRef>
          <a:fillRef idx="2">
            <a:schemeClr val="accent3"/>
          </a:fillRef>
          <a:effectRef idx="1">
            <a:schemeClr val="accent3"/>
          </a:effectRef>
          <a:fontRef idx="minor">
            <a:schemeClr val="dk1"/>
          </a:fontRef>
        </p:style>
        <p:txBody>
          <a:bodyPr wrap="square" lIns="120000" tIns="62400" rIns="120000" bIns="62400" anchor="t">
            <a:spAutoFit/>
          </a:bodyPr>
          <a:lstStyle/>
          <a:p>
            <a:pPr>
              <a:lnSpc>
                <a:spcPts val="2300"/>
              </a:lnSpc>
            </a:pPr>
            <a:r>
              <a:rPr lang="en-US" sz="1600" b="1" dirty="0">
                <a:solidFill>
                  <a:schemeClr val="bg1"/>
                </a:solidFill>
                <a:ea typeface="Roboto" panose="02000000000000000000" pitchFamily="2" charset="0"/>
              </a:rPr>
              <a:t>Executive Committee</a:t>
            </a:r>
          </a:p>
          <a:p>
            <a:pPr>
              <a:lnSpc>
                <a:spcPts val="2300"/>
              </a:lnSpc>
            </a:pPr>
            <a:r>
              <a:rPr lang="en-US" sz="1600" dirty="0">
                <a:solidFill>
                  <a:schemeClr val="bg1"/>
                </a:solidFill>
                <a:ea typeface="Roboto" panose="02000000000000000000" pitchFamily="2" charset="0"/>
              </a:rPr>
              <a:t>P, VP CPTS,  VP BMS, VP GSHS, VP Industry  Secretary General, Treasurer, 2 Senators</a:t>
            </a:r>
          </a:p>
        </p:txBody>
      </p:sp>
      <p:sp>
        <p:nvSpPr>
          <p:cNvPr id="12" name="Rectangle 18">
            <a:extLst>
              <a:ext uri="{FF2B5EF4-FFF2-40B4-BE49-F238E27FC236}">
                <a16:creationId xmlns:a16="http://schemas.microsoft.com/office/drawing/2014/main" id="{E361BB34-4133-49D8-889B-33B0FFBDBBE8}"/>
              </a:ext>
            </a:extLst>
          </p:cNvPr>
          <p:cNvSpPr>
            <a:spLocks noChangeArrowheads="1"/>
          </p:cNvSpPr>
          <p:nvPr/>
        </p:nvSpPr>
        <p:spPr bwMode="auto">
          <a:xfrm>
            <a:off x="1936784" y="3801050"/>
            <a:ext cx="6448930" cy="1267690"/>
          </a:xfrm>
          <a:prstGeom prst="rect">
            <a:avLst/>
          </a:prstGeom>
          <a:solidFill>
            <a:schemeClr val="accent3"/>
          </a:solidFill>
          <a:ln>
            <a:headEnd/>
            <a:tailEnd/>
          </a:ln>
        </p:spPr>
        <p:style>
          <a:lnRef idx="1">
            <a:schemeClr val="accent3"/>
          </a:lnRef>
          <a:fillRef idx="3">
            <a:schemeClr val="accent3"/>
          </a:fillRef>
          <a:effectRef idx="2">
            <a:schemeClr val="accent3"/>
          </a:effectRef>
          <a:fontRef idx="minor">
            <a:schemeClr val="lt1"/>
          </a:fontRef>
        </p:style>
        <p:txBody>
          <a:bodyPr wrap="square" lIns="120000" tIns="62400" rIns="120000" bIns="62400" anchor="t">
            <a:spAutoFit/>
          </a:bodyPr>
          <a:lstStyle/>
          <a:p>
            <a:pPr>
              <a:lnSpc>
                <a:spcPts val="2300"/>
              </a:lnSpc>
            </a:pPr>
            <a:r>
              <a:rPr lang="en-US" sz="1600" b="1" dirty="0">
                <a:solidFill>
                  <a:srgbClr val="FFFFFF"/>
                </a:solidFill>
                <a:ea typeface="Roboto" panose="02000000000000000000" pitchFamily="2" charset="0"/>
              </a:rPr>
              <a:t>Senate</a:t>
            </a:r>
          </a:p>
          <a:p>
            <a:pPr eaLnBrk="0" hangingPunct="0">
              <a:lnSpc>
                <a:spcPts val="2300"/>
              </a:lnSpc>
            </a:pPr>
            <a:r>
              <a:rPr lang="en-US" sz="1600" dirty="0">
                <a:solidFill>
                  <a:srgbClr val="FFFFFF"/>
                </a:solidFill>
                <a:ea typeface="Roboto" panose="02000000000000000000" pitchFamily="2" charset="0"/>
                <a:sym typeface="Symbol" pitchFamily="-109" charset="2"/>
              </a:rPr>
              <a:t>32 elected and 15 “ex-officio” Senators</a:t>
            </a:r>
          </a:p>
          <a:p>
            <a:pPr eaLnBrk="0" hangingPunct="0">
              <a:lnSpc>
                <a:spcPts val="2300"/>
              </a:lnSpc>
            </a:pPr>
            <a:r>
              <a:rPr lang="en-US" sz="1600" dirty="0">
                <a:solidFill>
                  <a:srgbClr val="FFFFFF"/>
                </a:solidFill>
                <a:ea typeface="Roboto" panose="02000000000000000000" pitchFamily="2" charset="0"/>
                <a:sym typeface="Symbol" pitchFamily="-109" charset="2"/>
              </a:rPr>
              <a:t>representing German science, politics, industry, media, and other sectors</a:t>
            </a:r>
            <a:endParaRPr lang="en-US" sz="1600" dirty="0">
              <a:solidFill>
                <a:srgbClr val="FFFFFF"/>
              </a:solidFill>
              <a:ea typeface="Roboto" panose="02000000000000000000" pitchFamily="2" charset="0"/>
            </a:endParaRPr>
          </a:p>
        </p:txBody>
      </p:sp>
      <p:sp>
        <p:nvSpPr>
          <p:cNvPr id="13" name="Rectangle 19">
            <a:extLst>
              <a:ext uri="{FF2B5EF4-FFF2-40B4-BE49-F238E27FC236}">
                <a16:creationId xmlns:a16="http://schemas.microsoft.com/office/drawing/2014/main" id="{D983B2E8-0DDC-41BD-B633-1968F6ADB437}"/>
              </a:ext>
            </a:extLst>
          </p:cNvPr>
          <p:cNvSpPr>
            <a:spLocks noChangeArrowheads="1"/>
          </p:cNvSpPr>
          <p:nvPr/>
        </p:nvSpPr>
        <p:spPr bwMode="auto">
          <a:xfrm>
            <a:off x="1936784" y="2084568"/>
            <a:ext cx="6448930" cy="390500"/>
          </a:xfrm>
          <a:prstGeom prst="rect">
            <a:avLst/>
          </a:prstGeom>
          <a:solidFill>
            <a:schemeClr val="tx2"/>
          </a:solidFill>
          <a:ln>
            <a:noFill/>
            <a:headEnd/>
            <a:tailEnd/>
          </a:ln>
        </p:spPr>
        <p:style>
          <a:lnRef idx="1">
            <a:schemeClr val="accent3"/>
          </a:lnRef>
          <a:fillRef idx="2">
            <a:schemeClr val="accent3"/>
          </a:fillRef>
          <a:effectRef idx="1">
            <a:schemeClr val="accent3"/>
          </a:effectRef>
          <a:fontRef idx="minor">
            <a:schemeClr val="dk1"/>
          </a:fontRef>
        </p:style>
        <p:txBody>
          <a:bodyPr wrap="square" lIns="120000" tIns="62400" rIns="120000" bIns="62400" anchor="ctr">
            <a:spAutoFit/>
          </a:bodyPr>
          <a:lstStyle/>
          <a:p>
            <a:pPr algn="ctr">
              <a:lnSpc>
                <a:spcPts val="2300"/>
              </a:lnSpc>
              <a:spcBef>
                <a:spcPct val="50000"/>
              </a:spcBef>
            </a:pPr>
            <a:r>
              <a:rPr lang="en-US" sz="1600" b="1" dirty="0">
                <a:solidFill>
                  <a:schemeClr val="bg1"/>
                </a:solidFill>
                <a:ea typeface="Roboto" panose="02000000000000000000" pitchFamily="2" charset="0"/>
              </a:rPr>
              <a:t>President</a:t>
            </a:r>
          </a:p>
        </p:txBody>
      </p:sp>
    </p:spTree>
    <p:extLst>
      <p:ext uri="{BB962C8B-B14F-4D97-AF65-F5344CB8AC3E}">
        <p14:creationId xmlns:p14="http://schemas.microsoft.com/office/powerpoint/2010/main" val="2399331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E54E23-CABD-4BB3-82A5-A86A43252C54}"/>
              </a:ext>
            </a:extLst>
          </p:cNvPr>
          <p:cNvGraphicFramePr>
            <a:graphicFrameLocks noChangeAspect="1"/>
          </p:cNvGraphicFramePr>
          <p:nvPr>
            <p:custDataLst>
              <p:tags r:id="rId2"/>
            </p:custDataLst>
            <p:extLst>
              <p:ext uri="{D42A27DB-BD31-4B8C-83A1-F6EECF244321}">
                <p14:modId xmlns:p14="http://schemas.microsoft.com/office/powerpoint/2010/main" val="552585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673" name="think-cell Folie" r:id="rId5" imgW="384" imgH="385" progId="TCLayout.ActiveDocument.1">
                  <p:embed/>
                </p:oleObj>
              </mc:Choice>
              <mc:Fallback>
                <p:oleObj name="think-cell Folie" r:id="rId5" imgW="384" imgH="385" progId="TCLayout.ActiveDocument.1">
                  <p:embed/>
                  <p:pic>
                    <p:nvPicPr>
                      <p:cNvPr id="3" name="Object 2" hidden="1">
                        <a:extLst>
                          <a:ext uri="{FF2B5EF4-FFF2-40B4-BE49-F238E27FC236}">
                            <a16:creationId xmlns:a16="http://schemas.microsoft.com/office/drawing/2014/main" id="{F6E54E23-CABD-4BB3-82A5-A86A43252C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DD978F-69BB-4683-9423-3FDFC3DAE90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Roboto" panose="02000000000000000000"/>
              <a:ea typeface="Roboto" pitchFamily="2" charset="0"/>
              <a:cs typeface="+mj-cs"/>
              <a:sym typeface="Roboto" panose="02000000000000000000"/>
            </a:endParaRPr>
          </a:p>
        </p:txBody>
      </p:sp>
      <p:pic>
        <p:nvPicPr>
          <p:cNvPr id="20" name="Grafik 19">
            <a:extLst>
              <a:ext uri="{FF2B5EF4-FFF2-40B4-BE49-F238E27FC236}">
                <a16:creationId xmlns:a16="http://schemas.microsoft.com/office/drawing/2014/main" id="{A8A4C11F-704F-4840-8F63-2045FE8E4AD8}"/>
              </a:ext>
            </a:extLst>
          </p:cNvPr>
          <p:cNvPicPr>
            <a:picLocks noChangeAspect="1"/>
          </p:cNvPicPr>
          <p:nvPr/>
        </p:nvPicPr>
        <p:blipFill>
          <a:blip r:embed="rId7">
            <a:alphaModFix amt="50000"/>
          </a:blip>
          <a:stretch>
            <a:fillRect/>
          </a:stretch>
        </p:blipFill>
        <p:spPr>
          <a:xfrm>
            <a:off x="925699" y="2036398"/>
            <a:ext cx="4382359" cy="3943340"/>
          </a:xfrm>
          <a:prstGeom prst="rect">
            <a:avLst/>
          </a:prstGeom>
        </p:spPr>
      </p:pic>
      <p:sp>
        <p:nvSpPr>
          <p:cNvPr id="21" name="Textfeld 20">
            <a:extLst>
              <a:ext uri="{FF2B5EF4-FFF2-40B4-BE49-F238E27FC236}">
                <a16:creationId xmlns:a16="http://schemas.microsoft.com/office/drawing/2014/main" id="{557A5833-3473-4823-B1DD-BFFA45941E03}"/>
              </a:ext>
            </a:extLst>
          </p:cNvPr>
          <p:cNvSpPr txBox="1"/>
          <p:nvPr/>
        </p:nvSpPr>
        <p:spPr>
          <a:xfrm>
            <a:off x="1155813" y="2263073"/>
            <a:ext cx="1838965" cy="646331"/>
          </a:xfrm>
          <a:prstGeom prst="rect">
            <a:avLst/>
          </a:prstGeom>
          <a:noFill/>
        </p:spPr>
        <p:txBody>
          <a:bodyPr wrap="none" rtlCol="0">
            <a:spAutoFit/>
          </a:bodyPr>
          <a:lstStyle/>
          <a:p>
            <a:r>
              <a:rPr lang="de-DE" b="1" dirty="0">
                <a:solidFill>
                  <a:schemeClr val="tx2"/>
                </a:solidFill>
              </a:rPr>
              <a:t>ÜBERSCHRIFT</a:t>
            </a:r>
            <a:br>
              <a:rPr lang="de-DE" b="1" dirty="0">
                <a:solidFill>
                  <a:schemeClr val="tx2"/>
                </a:solidFill>
              </a:rPr>
            </a:br>
            <a:r>
              <a:rPr lang="de-DE" b="1" dirty="0">
                <a:solidFill>
                  <a:schemeClr val="tx2"/>
                </a:solidFill>
              </a:rPr>
              <a:t>ZWEIZEILIG</a:t>
            </a:r>
          </a:p>
        </p:txBody>
      </p:sp>
      <p:sp>
        <p:nvSpPr>
          <p:cNvPr id="5" name="Titel 4"/>
          <p:cNvSpPr>
            <a:spLocks noGrp="1"/>
          </p:cNvSpPr>
          <p:nvPr>
            <p:ph type="title"/>
          </p:nvPr>
        </p:nvSpPr>
        <p:spPr/>
        <p:txBody>
          <a:bodyPr/>
          <a:lstStyle/>
          <a:p>
            <a:r>
              <a:rPr lang="de-DE" dirty="0">
                <a:latin typeface="Roboto" panose="02000000000000000000" pitchFamily="2" charset="0"/>
                <a:ea typeface="Roboto" panose="02000000000000000000" pitchFamily="2" charset="0"/>
              </a:rPr>
              <a:t>Schaubildfolie – </a:t>
            </a:r>
            <a:r>
              <a:rPr lang="de-DE" dirty="0" err="1">
                <a:latin typeface="Roboto" panose="02000000000000000000" pitchFamily="2" charset="0"/>
                <a:ea typeface="Roboto" panose="02000000000000000000" pitchFamily="2" charset="0"/>
              </a:rPr>
              <a:t>möglichkeiten</a:t>
            </a:r>
            <a:r>
              <a:rPr lang="de-DE" dirty="0">
                <a:latin typeface="Roboto" panose="02000000000000000000" pitchFamily="2" charset="0"/>
                <a:ea typeface="Roboto" panose="02000000000000000000" pitchFamily="2" charset="0"/>
              </a:rPr>
              <a:t> zur Gestaltung </a:t>
            </a:r>
            <a:br>
              <a:rPr lang="de-DE" dirty="0">
                <a:latin typeface="Roboto" panose="02000000000000000000" pitchFamily="2" charset="0"/>
                <a:ea typeface="Roboto" panose="02000000000000000000" pitchFamily="2" charset="0"/>
              </a:rPr>
            </a:br>
            <a:r>
              <a:rPr lang="de-DE" dirty="0">
                <a:latin typeface="Roboto" panose="02000000000000000000" pitchFamily="2" charset="0"/>
                <a:ea typeface="Roboto" panose="02000000000000000000" pitchFamily="2" charset="0"/>
              </a:rPr>
              <a:t>von Strukturboxen</a:t>
            </a:r>
            <a:endParaRPr lang="de-DE" sz="1800" dirty="0"/>
          </a:p>
        </p:txBody>
      </p:sp>
      <p:sp>
        <p:nvSpPr>
          <p:cNvPr id="8" name="Rechteck 7">
            <a:extLst>
              <a:ext uri="{FF2B5EF4-FFF2-40B4-BE49-F238E27FC236}">
                <a16:creationId xmlns:a16="http://schemas.microsoft.com/office/drawing/2014/main" id="{643D2DF8-2289-410E-B741-F1AB2463EEFA}"/>
              </a:ext>
            </a:extLst>
          </p:cNvPr>
          <p:cNvSpPr/>
          <p:nvPr/>
        </p:nvSpPr>
        <p:spPr>
          <a:xfrm>
            <a:off x="3908273" y="2876424"/>
            <a:ext cx="1683657" cy="168365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p:txBody>
      </p:sp>
      <p:sp>
        <p:nvSpPr>
          <p:cNvPr id="46" name="Rechteck 45">
            <a:extLst>
              <a:ext uri="{FF2B5EF4-FFF2-40B4-BE49-F238E27FC236}">
                <a16:creationId xmlns:a16="http://schemas.microsoft.com/office/drawing/2014/main" id="{BDB87C06-0AF6-4484-A142-2FB7C69C113C}"/>
              </a:ext>
            </a:extLst>
          </p:cNvPr>
          <p:cNvSpPr/>
          <p:nvPr/>
        </p:nvSpPr>
        <p:spPr>
          <a:xfrm>
            <a:off x="5785485" y="2876424"/>
            <a:ext cx="2350889" cy="168365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a:t>
            </a:r>
            <a:br>
              <a:rPr lang="da-DK" sz="1300" b="1" dirty="0">
                <a:solidFill>
                  <a:schemeClr val="bg1"/>
                </a:solidFill>
              </a:rPr>
            </a:br>
            <a:r>
              <a:rPr lang="da-DK" sz="1300" b="1" dirty="0">
                <a:solidFill>
                  <a:schemeClr val="bg1"/>
                </a:solidFill>
              </a:rPr>
              <a:t>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p:txBody>
      </p:sp>
      <p:sp>
        <p:nvSpPr>
          <p:cNvPr id="48" name="Rechteck 47">
            <a:extLst>
              <a:ext uri="{FF2B5EF4-FFF2-40B4-BE49-F238E27FC236}">
                <a16:creationId xmlns:a16="http://schemas.microsoft.com/office/drawing/2014/main" id="{29AEB244-A39E-40A4-9783-A08C417E135D}"/>
              </a:ext>
            </a:extLst>
          </p:cNvPr>
          <p:cNvSpPr/>
          <p:nvPr/>
        </p:nvSpPr>
        <p:spPr>
          <a:xfrm>
            <a:off x="8329930" y="2085527"/>
            <a:ext cx="2893638" cy="2474554"/>
          </a:xfrm>
          <a:prstGeom prst="rect">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a:t>
            </a:r>
            <a:br>
              <a:rPr lang="da-DK" sz="1300" b="1" dirty="0">
                <a:solidFill>
                  <a:schemeClr val="bg1"/>
                </a:solidFill>
              </a:rPr>
            </a:br>
            <a:r>
              <a:rPr lang="da-DK" sz="1300" b="1" dirty="0">
                <a:solidFill>
                  <a:schemeClr val="bg1"/>
                </a:solidFill>
              </a:rPr>
              <a:t>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0" name="Rechteck 49">
            <a:extLst>
              <a:ext uri="{FF2B5EF4-FFF2-40B4-BE49-F238E27FC236}">
                <a16:creationId xmlns:a16="http://schemas.microsoft.com/office/drawing/2014/main" id="{76F41C8E-52BC-48D8-9ECB-DD00C461B53F}"/>
              </a:ext>
            </a:extLst>
          </p:cNvPr>
          <p:cNvSpPr/>
          <p:nvPr/>
        </p:nvSpPr>
        <p:spPr>
          <a:xfrm>
            <a:off x="2641601" y="4724426"/>
            <a:ext cx="2950330" cy="1683657"/>
          </a:xfrm>
          <a:prstGeom prst="rect">
            <a:avLst/>
          </a:prstGeom>
          <a:solidFill>
            <a:schemeClr val="accent1">
              <a:lumMod val="5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a:t>
            </a:r>
            <a:br>
              <a:rPr lang="da-DK" sz="1300" b="1" dirty="0">
                <a:solidFill>
                  <a:schemeClr val="bg1"/>
                </a:solidFill>
              </a:rPr>
            </a:br>
            <a:r>
              <a:rPr lang="da-DK" sz="1300" b="1" dirty="0">
                <a:solidFill>
                  <a:schemeClr val="bg1"/>
                </a:solidFill>
              </a:rPr>
              <a:t>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1" name="Rechteck 50">
            <a:extLst>
              <a:ext uri="{FF2B5EF4-FFF2-40B4-BE49-F238E27FC236}">
                <a16:creationId xmlns:a16="http://schemas.microsoft.com/office/drawing/2014/main" id="{DA2EE650-F812-41C4-A0E3-A2BFBF778242}"/>
              </a:ext>
            </a:extLst>
          </p:cNvPr>
          <p:cNvSpPr/>
          <p:nvPr/>
        </p:nvSpPr>
        <p:spPr>
          <a:xfrm>
            <a:off x="5785486" y="4724426"/>
            <a:ext cx="1683657" cy="1683657"/>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2" name="Rechteck 51">
            <a:extLst>
              <a:ext uri="{FF2B5EF4-FFF2-40B4-BE49-F238E27FC236}">
                <a16:creationId xmlns:a16="http://schemas.microsoft.com/office/drawing/2014/main" id="{0267BA1B-BCC1-40D2-AB7C-DAAC33C53BC1}"/>
              </a:ext>
            </a:extLst>
          </p:cNvPr>
          <p:cNvSpPr/>
          <p:nvPr/>
        </p:nvSpPr>
        <p:spPr>
          <a:xfrm>
            <a:off x="7662699" y="4724426"/>
            <a:ext cx="1683657" cy="1683657"/>
          </a:xfrm>
          <a:prstGeom prst="rect">
            <a:avLst/>
          </a:prstGeom>
          <a:solidFill>
            <a:schemeClr val="accent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a:t>
            </a:r>
            <a:br>
              <a:rPr lang="da-DK" sz="1300" b="1" dirty="0">
                <a:solidFill>
                  <a:schemeClr val="bg1"/>
                </a:solidFill>
              </a:rPr>
            </a:br>
            <a:r>
              <a:rPr lang="da-DK" sz="1300" b="1" dirty="0">
                <a:solidFill>
                  <a:schemeClr val="bg1"/>
                </a:solidFill>
              </a:rPr>
              <a:t>ISPUM DOLOR </a:t>
            </a:r>
            <a:br>
              <a:rPr lang="da-DK" sz="1300" b="1" dirty="0">
                <a:solidFill>
                  <a:schemeClr val="bg1"/>
                </a:solidFill>
              </a:rPr>
            </a:br>
            <a:r>
              <a:rPr lang="da-DK" sz="1300" b="1" dirty="0">
                <a:solidFill>
                  <a:schemeClr val="bg1"/>
                </a:solidFill>
              </a:rPr>
              <a:t>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3" name="Rechteck 52">
            <a:extLst>
              <a:ext uri="{FF2B5EF4-FFF2-40B4-BE49-F238E27FC236}">
                <a16:creationId xmlns:a16="http://schemas.microsoft.com/office/drawing/2014/main" id="{DFD73A78-5997-4CE9-90EE-31312D22911B}"/>
              </a:ext>
            </a:extLst>
          </p:cNvPr>
          <p:cNvSpPr/>
          <p:nvPr/>
        </p:nvSpPr>
        <p:spPr>
          <a:xfrm>
            <a:off x="9539911" y="4724426"/>
            <a:ext cx="1683657" cy="1683657"/>
          </a:xfrm>
          <a:prstGeom prst="rect">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08000" rIns="144000" bIns="144000" numCol="1" spcCol="0" rtlCol="0" fromWordArt="0" anchor="t" anchorCtr="0" forceAA="0" compatLnSpc="1">
            <a:prstTxWarp prst="textNoShape">
              <a:avLst/>
            </a:prstTxWarp>
            <a:noAutofit/>
          </a:bodyPr>
          <a:lstStyle/>
          <a:p>
            <a:pPr>
              <a:spcBef>
                <a:spcPts val="1150"/>
              </a:spcBef>
              <a:buClr>
                <a:srgbClr val="116656"/>
              </a:buClr>
              <a:buSzPct val="120000"/>
            </a:pPr>
            <a:r>
              <a:rPr lang="da-DK" sz="1300" b="1" dirty="0">
                <a:solidFill>
                  <a:schemeClr val="bg1"/>
                </a:solidFill>
              </a:rPr>
              <a:t>LOREM </a:t>
            </a:r>
            <a:br>
              <a:rPr lang="da-DK" sz="1300" b="1" dirty="0">
                <a:solidFill>
                  <a:schemeClr val="bg1"/>
                </a:solidFill>
              </a:rPr>
            </a:br>
            <a:r>
              <a:rPr lang="da-DK" sz="1300" b="1" dirty="0">
                <a:solidFill>
                  <a:schemeClr val="bg1"/>
                </a:solidFill>
              </a:rPr>
              <a:t>ISPUM DOLOR SIT</a:t>
            </a:r>
          </a:p>
          <a:p>
            <a:pPr>
              <a:spcBef>
                <a:spcPts val="115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1150"/>
              </a:spcBef>
              <a:buClr>
                <a:srgbClr val="116656"/>
              </a:buClr>
              <a:buSzPct val="120000"/>
            </a:pPr>
            <a:endParaRPr lang="de-DE" sz="1300" b="1" dirty="0">
              <a:solidFill>
                <a:schemeClr val="bg1"/>
              </a:solidFill>
            </a:endParaRPr>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4AEE2877-E7DB-4BB9-B097-E5BF3990A5B7}" type="slidenum">
              <a:rPr lang="pt-BR" smtClean="0"/>
              <a:t>41</a:t>
            </a:fld>
            <a:endParaRPr lang="de-DE" dirty="0"/>
          </a:p>
        </p:txBody>
      </p:sp>
    </p:spTree>
    <p:extLst>
      <p:ext uri="{BB962C8B-B14F-4D97-AF65-F5344CB8AC3E}">
        <p14:creationId xmlns:p14="http://schemas.microsoft.com/office/powerpoint/2010/main" val="133705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E54E23-CABD-4BB3-82A5-A86A43252C54}"/>
              </a:ext>
            </a:extLst>
          </p:cNvPr>
          <p:cNvGraphicFramePr>
            <a:graphicFrameLocks noChangeAspect="1"/>
          </p:cNvGraphicFramePr>
          <p:nvPr>
            <p:custDataLst>
              <p:tags r:id="rId2"/>
            </p:custDataLst>
            <p:extLst>
              <p:ext uri="{D42A27DB-BD31-4B8C-83A1-F6EECF244321}">
                <p14:modId xmlns:p14="http://schemas.microsoft.com/office/powerpoint/2010/main" val="2284685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648" name="think-cell Folie" r:id="rId5" imgW="384" imgH="385" progId="TCLayout.ActiveDocument.1">
                  <p:embed/>
                </p:oleObj>
              </mc:Choice>
              <mc:Fallback>
                <p:oleObj name="think-cell Folie" r:id="rId5" imgW="384" imgH="385" progId="TCLayout.ActiveDocument.1">
                  <p:embed/>
                  <p:pic>
                    <p:nvPicPr>
                      <p:cNvPr id="3" name="Object 2" hidden="1">
                        <a:extLst>
                          <a:ext uri="{FF2B5EF4-FFF2-40B4-BE49-F238E27FC236}">
                            <a16:creationId xmlns:a16="http://schemas.microsoft.com/office/drawing/2014/main" id="{F6E54E23-CABD-4BB3-82A5-A86A43252C5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DD978F-69BB-4683-9423-3FDFC3DAE90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Roboto" panose="02000000000000000000"/>
              <a:ea typeface="Roboto" pitchFamily="2" charset="0"/>
              <a:cs typeface="+mj-cs"/>
              <a:sym typeface="Roboto" panose="02000000000000000000"/>
            </a:endParaRPr>
          </a:p>
        </p:txBody>
      </p:sp>
      <p:pic>
        <p:nvPicPr>
          <p:cNvPr id="20" name="Grafik 19">
            <a:extLst>
              <a:ext uri="{FF2B5EF4-FFF2-40B4-BE49-F238E27FC236}">
                <a16:creationId xmlns:a16="http://schemas.microsoft.com/office/drawing/2014/main" id="{A8A4C11F-704F-4840-8F63-2045FE8E4AD8}"/>
              </a:ext>
            </a:extLst>
          </p:cNvPr>
          <p:cNvPicPr>
            <a:picLocks noChangeAspect="1"/>
          </p:cNvPicPr>
          <p:nvPr/>
        </p:nvPicPr>
        <p:blipFill>
          <a:blip r:embed="rId7">
            <a:alphaModFix amt="50000"/>
          </a:blip>
          <a:stretch>
            <a:fillRect/>
          </a:stretch>
        </p:blipFill>
        <p:spPr>
          <a:xfrm>
            <a:off x="925699" y="2036398"/>
            <a:ext cx="4382359" cy="3943340"/>
          </a:xfrm>
          <a:prstGeom prst="rect">
            <a:avLst/>
          </a:prstGeom>
        </p:spPr>
      </p:pic>
      <p:sp>
        <p:nvSpPr>
          <p:cNvPr id="21" name="Textfeld 20">
            <a:extLst>
              <a:ext uri="{FF2B5EF4-FFF2-40B4-BE49-F238E27FC236}">
                <a16:creationId xmlns:a16="http://schemas.microsoft.com/office/drawing/2014/main" id="{557A5833-3473-4823-B1DD-BFFA45941E03}"/>
              </a:ext>
            </a:extLst>
          </p:cNvPr>
          <p:cNvSpPr txBox="1"/>
          <p:nvPr/>
        </p:nvSpPr>
        <p:spPr>
          <a:xfrm>
            <a:off x="1155813" y="2263073"/>
            <a:ext cx="1838965" cy="646331"/>
          </a:xfrm>
          <a:prstGeom prst="rect">
            <a:avLst/>
          </a:prstGeom>
          <a:noFill/>
        </p:spPr>
        <p:txBody>
          <a:bodyPr wrap="none" rtlCol="0">
            <a:spAutoFit/>
          </a:bodyPr>
          <a:lstStyle/>
          <a:p>
            <a:r>
              <a:rPr lang="de-DE" b="1" dirty="0">
                <a:solidFill>
                  <a:schemeClr val="tx2"/>
                </a:solidFill>
              </a:rPr>
              <a:t>ÜBERSCHRIFT</a:t>
            </a:r>
            <a:br>
              <a:rPr lang="de-DE" b="1" dirty="0">
                <a:solidFill>
                  <a:schemeClr val="tx2"/>
                </a:solidFill>
              </a:rPr>
            </a:br>
            <a:r>
              <a:rPr lang="de-DE" b="1" dirty="0">
                <a:solidFill>
                  <a:schemeClr val="tx2"/>
                </a:solidFill>
              </a:rPr>
              <a:t>ZWEIZEILIG</a:t>
            </a:r>
          </a:p>
        </p:txBody>
      </p:sp>
      <p:sp>
        <p:nvSpPr>
          <p:cNvPr id="5" name="Titel 4"/>
          <p:cNvSpPr>
            <a:spLocks noGrp="1"/>
          </p:cNvSpPr>
          <p:nvPr>
            <p:ph type="title"/>
          </p:nvPr>
        </p:nvSpPr>
        <p:spPr/>
        <p:txBody>
          <a:bodyPr/>
          <a:lstStyle/>
          <a:p>
            <a:r>
              <a:rPr lang="de-DE" dirty="0">
                <a:latin typeface="Roboto" panose="02000000000000000000" pitchFamily="2" charset="0"/>
                <a:ea typeface="Roboto" panose="02000000000000000000" pitchFamily="2" charset="0"/>
              </a:rPr>
              <a:t>Schaubildfolie </a:t>
            </a:r>
            <a:br>
              <a:rPr lang="de-DE" dirty="0">
                <a:latin typeface="Roboto" panose="02000000000000000000" pitchFamily="2" charset="0"/>
                <a:ea typeface="Roboto" panose="02000000000000000000" pitchFamily="2" charset="0"/>
              </a:rPr>
            </a:br>
            <a:r>
              <a:rPr lang="de-DE" sz="1800" b="0" cap="none" dirty="0">
                <a:latin typeface="Roboto" panose="02000000000000000000" pitchFamily="2" charset="0"/>
                <a:ea typeface="Roboto" panose="02000000000000000000" pitchFamily="2" charset="0"/>
              </a:rPr>
              <a:t>zur übersichtlichen Gliederung von Inhalten</a:t>
            </a:r>
            <a:endParaRPr lang="de-DE" sz="1800" b="0" dirty="0"/>
          </a:p>
        </p:txBody>
      </p:sp>
      <p:sp>
        <p:nvSpPr>
          <p:cNvPr id="8" name="Rechteck 7">
            <a:extLst>
              <a:ext uri="{FF2B5EF4-FFF2-40B4-BE49-F238E27FC236}">
                <a16:creationId xmlns:a16="http://schemas.microsoft.com/office/drawing/2014/main" id="{643D2DF8-2289-410E-B741-F1AB2463EEFA}"/>
              </a:ext>
            </a:extLst>
          </p:cNvPr>
          <p:cNvSpPr/>
          <p:nvPr/>
        </p:nvSpPr>
        <p:spPr>
          <a:xfrm>
            <a:off x="3908273" y="2876424"/>
            <a:ext cx="1683657" cy="168365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44000" rIns="144000" bIns="144000" rtlCol="0" anchor="t" anchorCtr="0"/>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p:txBody>
      </p:sp>
      <p:sp>
        <p:nvSpPr>
          <p:cNvPr id="46" name="Rechteck 45">
            <a:extLst>
              <a:ext uri="{FF2B5EF4-FFF2-40B4-BE49-F238E27FC236}">
                <a16:creationId xmlns:a16="http://schemas.microsoft.com/office/drawing/2014/main" id="{BDB87C06-0AF6-4484-A142-2FB7C69C113C}"/>
              </a:ext>
            </a:extLst>
          </p:cNvPr>
          <p:cNvSpPr/>
          <p:nvPr/>
        </p:nvSpPr>
        <p:spPr>
          <a:xfrm>
            <a:off x="5785485" y="2876424"/>
            <a:ext cx="1683657" cy="1683657"/>
          </a:xfrm>
          <a:prstGeom prst="rect">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p:txBody>
      </p:sp>
      <p:sp>
        <p:nvSpPr>
          <p:cNvPr id="47" name="Rechteck 46">
            <a:extLst>
              <a:ext uri="{FF2B5EF4-FFF2-40B4-BE49-F238E27FC236}">
                <a16:creationId xmlns:a16="http://schemas.microsoft.com/office/drawing/2014/main" id="{7536C142-E82B-4AAE-9A6E-89529EA3E91A}"/>
              </a:ext>
            </a:extLst>
          </p:cNvPr>
          <p:cNvSpPr/>
          <p:nvPr/>
        </p:nvSpPr>
        <p:spPr>
          <a:xfrm>
            <a:off x="7662697" y="2876424"/>
            <a:ext cx="1683657" cy="168365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48" name="Rechteck 47">
            <a:extLst>
              <a:ext uri="{FF2B5EF4-FFF2-40B4-BE49-F238E27FC236}">
                <a16:creationId xmlns:a16="http://schemas.microsoft.com/office/drawing/2014/main" id="{29AEB244-A39E-40A4-9783-A08C417E135D}"/>
              </a:ext>
            </a:extLst>
          </p:cNvPr>
          <p:cNvSpPr/>
          <p:nvPr/>
        </p:nvSpPr>
        <p:spPr>
          <a:xfrm>
            <a:off x="9539910" y="2085527"/>
            <a:ext cx="1683657" cy="1683657"/>
          </a:xfrm>
          <a:prstGeom prst="rect">
            <a:avLst/>
          </a:prstGeom>
          <a:solidFill>
            <a:schemeClr val="bg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0" name="Rechteck 49">
            <a:extLst>
              <a:ext uri="{FF2B5EF4-FFF2-40B4-BE49-F238E27FC236}">
                <a16:creationId xmlns:a16="http://schemas.microsoft.com/office/drawing/2014/main" id="{76F41C8E-52BC-48D8-9ECB-DD00C461B53F}"/>
              </a:ext>
            </a:extLst>
          </p:cNvPr>
          <p:cNvSpPr/>
          <p:nvPr/>
        </p:nvSpPr>
        <p:spPr>
          <a:xfrm>
            <a:off x="3908273" y="4724426"/>
            <a:ext cx="1683657" cy="1683657"/>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1" name="Rechteck 50">
            <a:extLst>
              <a:ext uri="{FF2B5EF4-FFF2-40B4-BE49-F238E27FC236}">
                <a16:creationId xmlns:a16="http://schemas.microsoft.com/office/drawing/2014/main" id="{DA2EE650-F812-41C4-A0E3-A2BFBF778242}"/>
              </a:ext>
            </a:extLst>
          </p:cNvPr>
          <p:cNvSpPr/>
          <p:nvPr/>
        </p:nvSpPr>
        <p:spPr>
          <a:xfrm>
            <a:off x="5785486" y="4724426"/>
            <a:ext cx="1683657" cy="1683657"/>
          </a:xfrm>
          <a:prstGeom prst="rect">
            <a:avLst/>
          </a:prstGeom>
          <a:solidFill>
            <a:schemeClr val="accent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2" name="Rechteck 51">
            <a:extLst>
              <a:ext uri="{FF2B5EF4-FFF2-40B4-BE49-F238E27FC236}">
                <a16:creationId xmlns:a16="http://schemas.microsoft.com/office/drawing/2014/main" id="{0267BA1B-BCC1-40D2-AB7C-DAAC33C53BC1}"/>
              </a:ext>
            </a:extLst>
          </p:cNvPr>
          <p:cNvSpPr/>
          <p:nvPr/>
        </p:nvSpPr>
        <p:spPr>
          <a:xfrm>
            <a:off x="7662699" y="4724426"/>
            <a:ext cx="1683657" cy="1683657"/>
          </a:xfrm>
          <a:prstGeom prst="rect">
            <a:avLst/>
          </a:prstGeom>
          <a:solidFill>
            <a:schemeClr val="accent3"/>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53" name="Rechteck 52">
            <a:extLst>
              <a:ext uri="{FF2B5EF4-FFF2-40B4-BE49-F238E27FC236}">
                <a16:creationId xmlns:a16="http://schemas.microsoft.com/office/drawing/2014/main" id="{DFD73A78-5997-4CE9-90EE-31312D22911B}"/>
              </a:ext>
            </a:extLst>
          </p:cNvPr>
          <p:cNvSpPr/>
          <p:nvPr/>
        </p:nvSpPr>
        <p:spPr>
          <a:xfrm>
            <a:off x="9539911" y="4724426"/>
            <a:ext cx="1683657" cy="1683657"/>
          </a:xfrm>
          <a:prstGeom prst="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a:spcBef>
                <a:spcPts val="600"/>
              </a:spcBef>
              <a:buClr>
                <a:srgbClr val="116656"/>
              </a:buClr>
              <a:buSzPct val="120000"/>
            </a:pPr>
            <a:r>
              <a:rPr lang="da-DK" sz="1300" b="1" dirty="0">
                <a:solidFill>
                  <a:schemeClr val="bg1"/>
                </a:solidFill>
              </a:rPr>
              <a:t>LOREM ISPUM DOLOR SIT AMET</a:t>
            </a:r>
          </a:p>
          <a:p>
            <a:pPr>
              <a:spcBef>
                <a:spcPts val="600"/>
              </a:spcBef>
              <a:buClr>
                <a:srgbClr val="116656"/>
              </a:buClr>
              <a:buSzPct val="120000"/>
            </a:pPr>
            <a:r>
              <a:rPr lang="de-DE" sz="1300" dirty="0" err="1">
                <a:solidFill>
                  <a:schemeClr val="bg1"/>
                </a:solidFill>
              </a:rPr>
              <a:t>Lorem</a:t>
            </a:r>
            <a:r>
              <a:rPr lang="de-DE" sz="1300" dirty="0">
                <a:solidFill>
                  <a:schemeClr val="bg1"/>
                </a:solidFill>
              </a:rPr>
              <a:t> </a:t>
            </a:r>
            <a:r>
              <a:rPr lang="de-DE" sz="1300" dirty="0" err="1">
                <a:solidFill>
                  <a:schemeClr val="bg1"/>
                </a:solidFill>
              </a:rPr>
              <a:t>ispum</a:t>
            </a:r>
            <a:r>
              <a:rPr lang="de-DE" sz="1300" dirty="0">
                <a:solidFill>
                  <a:schemeClr val="bg1"/>
                </a:solidFill>
              </a:rPr>
              <a:t> </a:t>
            </a:r>
            <a:r>
              <a:rPr lang="de-DE" sz="1300" dirty="0" err="1">
                <a:solidFill>
                  <a:schemeClr val="bg1"/>
                </a:solidFill>
              </a:rPr>
              <a:t>dolor</a:t>
            </a:r>
            <a:r>
              <a:rPr lang="de-DE" sz="1300" dirty="0">
                <a:solidFill>
                  <a:schemeClr val="bg1"/>
                </a:solidFill>
              </a:rPr>
              <a:t> </a:t>
            </a:r>
            <a:r>
              <a:rPr lang="de-DE" sz="1300" dirty="0" err="1">
                <a:solidFill>
                  <a:schemeClr val="bg1"/>
                </a:solidFill>
              </a:rPr>
              <a:t>sit</a:t>
            </a:r>
            <a:r>
              <a:rPr lang="de-DE" sz="1300" dirty="0">
                <a:solidFill>
                  <a:schemeClr val="bg1"/>
                </a:solidFill>
              </a:rPr>
              <a:t> </a:t>
            </a:r>
            <a:r>
              <a:rPr lang="de-DE" sz="1300" dirty="0" err="1">
                <a:solidFill>
                  <a:schemeClr val="bg1"/>
                </a:solidFill>
              </a:rPr>
              <a:t>amet</a:t>
            </a:r>
            <a:endParaRPr lang="de-DE" sz="1300" dirty="0">
              <a:solidFill>
                <a:schemeClr val="bg1"/>
              </a:solidFill>
            </a:endParaRPr>
          </a:p>
          <a:p>
            <a:pPr>
              <a:spcBef>
                <a:spcPts val="600"/>
              </a:spcBef>
              <a:buClr>
                <a:srgbClr val="116656"/>
              </a:buClr>
              <a:buSzPct val="120000"/>
            </a:pPr>
            <a:endParaRPr lang="de-DE" sz="1300" b="1" dirty="0">
              <a:solidFill>
                <a:schemeClr val="bg1"/>
              </a:solidFill>
            </a:endParaRPr>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21FB47E6-386B-4748-B402-0CFC01039849}" type="slidenum">
              <a:rPr lang="pt-BR" smtClean="0"/>
              <a:t>42</a:t>
            </a:fld>
            <a:endParaRPr lang="de-DE" dirty="0"/>
          </a:p>
        </p:txBody>
      </p:sp>
    </p:spTree>
    <p:extLst>
      <p:ext uri="{BB962C8B-B14F-4D97-AF65-F5344CB8AC3E}">
        <p14:creationId xmlns:p14="http://schemas.microsoft.com/office/powerpoint/2010/main" val="365441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B2F4FC2D-9D46-4173-BB1E-CC13405A817D}"/>
              </a:ext>
            </a:extLst>
          </p:cNvPr>
          <p:cNvGraphicFramePr>
            <a:graphicFrameLocks noChangeAspect="1"/>
          </p:cNvGraphicFramePr>
          <p:nvPr>
            <p:custDataLst>
              <p:tags r:id="rId2"/>
            </p:custDataLst>
            <p:extLst>
              <p:ext uri="{D42A27DB-BD31-4B8C-83A1-F6EECF244321}">
                <p14:modId xmlns:p14="http://schemas.microsoft.com/office/powerpoint/2010/main" val="2470708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695" name="think-cell Folie" r:id="rId5" imgW="384" imgH="385" progId="TCLayout.ActiveDocument.1">
                  <p:embed/>
                </p:oleObj>
              </mc:Choice>
              <mc:Fallback>
                <p:oleObj name="think-cell Folie" r:id="rId5" imgW="384" imgH="385" progId="TCLayout.ActiveDocument.1">
                  <p:embed/>
                  <p:pic>
                    <p:nvPicPr>
                      <p:cNvPr id="22" name="Object 21" hidden="1">
                        <a:extLst>
                          <a:ext uri="{FF2B5EF4-FFF2-40B4-BE49-F238E27FC236}">
                            <a16:creationId xmlns:a16="http://schemas.microsoft.com/office/drawing/2014/main" id="{B2F4FC2D-9D46-4173-BB1E-CC13405A81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1A85F45-98A8-4F05-9935-DF465D85EB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5" name="Title 4">
            <a:extLst>
              <a:ext uri="{FF2B5EF4-FFF2-40B4-BE49-F238E27FC236}">
                <a16:creationId xmlns:a16="http://schemas.microsoft.com/office/drawing/2014/main" id="{75CD3B5E-0DBA-4474-8473-BA8ECF54E365}"/>
              </a:ext>
            </a:extLst>
          </p:cNvPr>
          <p:cNvSpPr>
            <a:spLocks noGrp="1"/>
          </p:cNvSpPr>
          <p:nvPr>
            <p:ph type="title"/>
          </p:nvPr>
        </p:nvSpPr>
        <p:spPr/>
        <p:txBody>
          <a:bodyPr/>
          <a:lstStyle/>
          <a:p>
            <a:r>
              <a:rPr lang="de-DE" dirty="0"/>
              <a:t>Toolbox Elemente zur Gliederung von Text</a:t>
            </a:r>
            <a:br>
              <a:rPr lang="de-DE" dirty="0"/>
            </a:br>
            <a:r>
              <a:rPr lang="de-DE" sz="1800" b="0" cap="none" dirty="0"/>
              <a:t>Kopieren statt Kreieren – kopieren Sie diese Elemente, um schnell eigene Folien zu bauen &amp; anzupassen.</a:t>
            </a:r>
            <a:endParaRPr lang="de-DE" sz="1800" b="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D3C9E78B-1A78-48CB-B1F0-267230AA50C9}" type="slidenum">
              <a:rPr lang="pt-BR" smtClean="0"/>
              <a:t>43</a:t>
            </a:fld>
            <a:endParaRPr lang="de-DE" dirty="0"/>
          </a:p>
        </p:txBody>
      </p:sp>
      <p:cxnSp>
        <p:nvCxnSpPr>
          <p:cNvPr id="36" name="Gerade Verbindung mit Pfeil 6">
            <a:extLst>
              <a:ext uri="{FF2B5EF4-FFF2-40B4-BE49-F238E27FC236}">
                <a16:creationId xmlns:a16="http://schemas.microsoft.com/office/drawing/2014/main" id="{7EA503D7-4440-4BD3-88BF-46730F2E5331}"/>
              </a:ext>
            </a:extLst>
          </p:cNvPr>
          <p:cNvCxnSpPr>
            <a:cxnSpLocks/>
          </p:cNvCxnSpPr>
          <p:nvPr/>
        </p:nvCxnSpPr>
        <p:spPr>
          <a:xfrm>
            <a:off x="4532560" y="2116629"/>
            <a:ext cx="0" cy="4293696"/>
          </a:xfrm>
          <a:prstGeom prst="straightConnector1">
            <a:avLst/>
          </a:prstGeom>
          <a:ln w="19050" cmpd="sng">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6">
            <a:extLst>
              <a:ext uri="{FF2B5EF4-FFF2-40B4-BE49-F238E27FC236}">
                <a16:creationId xmlns:a16="http://schemas.microsoft.com/office/drawing/2014/main" id="{0E096791-F626-4133-ADBB-8FD63722BFA6}"/>
              </a:ext>
            </a:extLst>
          </p:cNvPr>
          <p:cNvCxnSpPr>
            <a:cxnSpLocks/>
          </p:cNvCxnSpPr>
          <p:nvPr/>
        </p:nvCxnSpPr>
        <p:spPr>
          <a:xfrm>
            <a:off x="7791664" y="2116629"/>
            <a:ext cx="0" cy="4293696"/>
          </a:xfrm>
          <a:prstGeom prst="straightConnector1">
            <a:avLst/>
          </a:prstGeom>
          <a:ln w="19050" cmpd="sng">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Inhaltsplatzhalter 8">
            <a:extLst>
              <a:ext uri="{FF2B5EF4-FFF2-40B4-BE49-F238E27FC236}">
                <a16:creationId xmlns:a16="http://schemas.microsoft.com/office/drawing/2014/main" id="{D5DD6BEA-E8DB-F546-AE4E-CDC9391ECA75}"/>
              </a:ext>
            </a:extLst>
          </p:cNvPr>
          <p:cNvSpPr txBox="1">
            <a:spLocks/>
          </p:cNvSpPr>
          <p:nvPr/>
        </p:nvSpPr>
        <p:spPr>
          <a:xfrm>
            <a:off x="8068077" y="4038149"/>
            <a:ext cx="3149198" cy="2372176"/>
          </a:xfrm>
          <a:prstGeom prst="rect">
            <a:avLst/>
          </a:prstGeom>
          <a:solidFill>
            <a:schemeClr val="bg2"/>
          </a:solidFill>
        </p:spPr>
        <p:txBody>
          <a:bodyPr wrap="square" lIns="144000" tIns="144000" rIns="144000" bIns="144000" anchor="t" anchorCtr="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0" indent="-180000"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80000" indent="0" algn="l" defTabSz="914400" rtl="0" eaLnBrk="1" latinLnBrk="0" hangingPunct="1">
              <a:lnSpc>
                <a:spcPts val="2300"/>
              </a:lnSpc>
              <a:spcBef>
                <a:spcPts val="0"/>
              </a:spcBef>
              <a:buFont typeface="Arial" panose="020B0604020202020204" pitchFamily="34" charset="0"/>
              <a:buNone/>
              <a:defRPr sz="1600" kern="600" spc="40" baseline="0">
                <a:solidFill>
                  <a:schemeClr val="tx1"/>
                </a:solidFill>
                <a:latin typeface="+mn-lt"/>
                <a:ea typeface="+mn-ea"/>
                <a:cs typeface="+mn-cs"/>
              </a:defRPr>
            </a:lvl4pPr>
            <a:lvl5pPr marL="360000" indent="-180000"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360000" indent="0" algn="l" defTabSz="914400" rtl="0" eaLnBrk="1" latinLnBrk="0" hangingPunct="1">
              <a:lnSpc>
                <a:spcPts val="2300"/>
              </a:lnSpc>
              <a:spcBef>
                <a:spcPts val="0"/>
              </a:spcBef>
              <a:spcAft>
                <a:spcPts val="0"/>
              </a:spcAft>
              <a:buClr>
                <a:schemeClr val="tx2"/>
              </a:buClr>
              <a:buSzPct val="110000"/>
              <a:buFont typeface=".SF NS Symbols Regular"/>
              <a:buNone/>
              <a:defRPr sz="1600" b="0" i="0" kern="600" spc="40" baseline="0">
                <a:solidFill>
                  <a:schemeClr val="tx1"/>
                </a:solidFill>
                <a:latin typeface="+mn-lt"/>
                <a:ea typeface="+mn-ea"/>
                <a:cs typeface="+mn-cs"/>
              </a:defRPr>
            </a:lvl6pPr>
            <a:lvl7pPr marL="576000" indent="-216000" algn="l" defTabSz="914400" rtl="0" eaLnBrk="1" latinLnBrk="0" hangingPunct="1">
              <a:lnSpc>
                <a:spcPts val="2300"/>
              </a:lnSpc>
              <a:spcBef>
                <a:spcPts val="0"/>
              </a:spcBef>
              <a:spcAft>
                <a:spcPts val="525"/>
              </a:spcAft>
              <a:buFont typeface="Symbol" pitchFamily="2" charset="2"/>
              <a:buChar char="-"/>
              <a:defRPr sz="1600" b="0" i="0" kern="600" spc="40" baseline="0">
                <a:solidFill>
                  <a:schemeClr val="tx1"/>
                </a:solidFill>
                <a:latin typeface="+mn-lt"/>
                <a:ea typeface="+mn-ea"/>
                <a:cs typeface="+mn-cs"/>
              </a:defRPr>
            </a:lvl7pPr>
            <a:lvl8pPr marL="0" indent="216000" algn="l" defTabSz="914400" rtl="0" eaLnBrk="1" latinLnBrk="0" hangingPunct="1">
              <a:lnSpc>
                <a:spcPts val="1800"/>
              </a:lnSpc>
              <a:spcBef>
                <a:spcPts val="0"/>
              </a:spcBef>
              <a:spcAft>
                <a:spcPts val="525"/>
              </a:spcAft>
              <a:buSzPct val="110000"/>
              <a:buFont typeface=".SF NS Symbols Regular"/>
              <a:buChar char="↘"/>
              <a:defRPr sz="1300" b="0" i="1" kern="600" spc="30" baseline="0">
                <a:solidFill>
                  <a:schemeClr val="tx2"/>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600"/>
              </a:spcBef>
            </a:pPr>
            <a:r>
              <a:rPr lang="de-DE" sz="1300" dirty="0" err="1">
                <a:solidFill>
                  <a:schemeClr val="bg1"/>
                </a:solidFill>
              </a:rPr>
              <a:t>Cras</a:t>
            </a:r>
            <a:r>
              <a:rPr lang="de-DE" sz="1300" dirty="0">
                <a:solidFill>
                  <a:schemeClr val="bg1"/>
                </a:solidFill>
              </a:rPr>
              <a:t> </a:t>
            </a:r>
            <a:r>
              <a:rPr lang="de-DE" sz="1300" dirty="0" err="1">
                <a:solidFill>
                  <a:schemeClr val="bg1"/>
                </a:solidFill>
              </a:rPr>
              <a:t>dapibus</a:t>
            </a:r>
            <a:r>
              <a:rPr lang="de-DE" sz="1300" dirty="0">
                <a:solidFill>
                  <a:schemeClr val="bg1"/>
                </a:solidFill>
              </a:rPr>
              <a:t>. </a:t>
            </a:r>
            <a:r>
              <a:rPr lang="de-DE" sz="1300" dirty="0" err="1">
                <a:solidFill>
                  <a:schemeClr val="bg1"/>
                </a:solidFill>
              </a:rPr>
              <a:t>Vivamus</a:t>
            </a:r>
            <a:r>
              <a:rPr lang="de-DE" sz="1300" dirty="0">
                <a:solidFill>
                  <a:schemeClr val="bg1"/>
                </a:solidFill>
              </a:rPr>
              <a:t> </a:t>
            </a:r>
            <a:br>
              <a:rPr lang="de-DE" sz="1300" dirty="0">
                <a:solidFill>
                  <a:schemeClr val="bg1"/>
                </a:solidFill>
              </a:rPr>
            </a:br>
            <a:r>
              <a:rPr lang="de-DE" sz="1300" dirty="0" err="1">
                <a:solidFill>
                  <a:schemeClr val="bg1"/>
                </a:solidFill>
              </a:rPr>
              <a:t>elementum</a:t>
            </a:r>
            <a:r>
              <a:rPr lang="de-DE" sz="1300" dirty="0">
                <a:solidFill>
                  <a:schemeClr val="bg1"/>
                </a:solidFill>
              </a:rPr>
              <a:t> </a:t>
            </a:r>
            <a:r>
              <a:rPr lang="de-DE" sz="1300" dirty="0" err="1">
                <a:solidFill>
                  <a:schemeClr val="bg1"/>
                </a:solidFill>
              </a:rPr>
              <a:t>semper</a:t>
            </a:r>
            <a:r>
              <a:rPr lang="de-DE" sz="1300" dirty="0">
                <a:solidFill>
                  <a:schemeClr val="bg1"/>
                </a:solidFill>
              </a:rPr>
              <a:t> nisi. </a:t>
            </a:r>
          </a:p>
          <a:p>
            <a:pPr marL="180000" indent="-180000">
              <a:lnSpc>
                <a:spcPct val="100000"/>
              </a:lnSpc>
              <a:spcBef>
                <a:spcPts val="600"/>
              </a:spcBef>
              <a:buFont typeface="Arial" panose="020B0604020202020204" pitchFamily="34" charset="0"/>
              <a:buChar char="•"/>
            </a:pPr>
            <a:r>
              <a:rPr lang="de-DE" sz="1300" b="0" dirty="0" err="1">
                <a:solidFill>
                  <a:schemeClr val="bg1"/>
                </a:solidFill>
              </a:rPr>
              <a:t>Aenean</a:t>
            </a:r>
            <a:r>
              <a:rPr lang="de-DE" sz="1300" b="0" dirty="0">
                <a:solidFill>
                  <a:schemeClr val="bg1"/>
                </a:solidFill>
              </a:rPr>
              <a:t> </a:t>
            </a:r>
            <a:r>
              <a:rPr lang="de-DE" sz="1300" b="0" dirty="0" err="1">
                <a:solidFill>
                  <a:schemeClr val="bg1"/>
                </a:solidFill>
              </a:rPr>
              <a:t>leo</a:t>
            </a:r>
            <a:r>
              <a:rPr lang="de-DE" sz="1300" b="0" dirty="0">
                <a:solidFill>
                  <a:schemeClr val="bg1"/>
                </a:solidFill>
              </a:rPr>
              <a:t> </a:t>
            </a:r>
            <a:r>
              <a:rPr lang="de-DE" sz="1300" b="0" dirty="0" err="1">
                <a:solidFill>
                  <a:schemeClr val="bg1"/>
                </a:solidFill>
              </a:rPr>
              <a:t>ligula</a:t>
            </a:r>
            <a:r>
              <a:rPr lang="de-DE" sz="1300" b="0" dirty="0">
                <a:solidFill>
                  <a:schemeClr val="bg1"/>
                </a:solidFill>
              </a:rPr>
              <a:t>, </a:t>
            </a:r>
            <a:br>
              <a:rPr lang="de-DE" sz="1300" b="0" dirty="0">
                <a:solidFill>
                  <a:schemeClr val="bg1"/>
                </a:solidFill>
              </a:rPr>
            </a:br>
            <a:r>
              <a:rPr lang="de-DE" sz="1300" b="0" dirty="0" err="1">
                <a:solidFill>
                  <a:schemeClr val="bg1"/>
                </a:solidFill>
              </a:rPr>
              <a:t>porttitor</a:t>
            </a:r>
            <a:r>
              <a:rPr lang="de-DE" sz="1300" b="0" dirty="0">
                <a:solidFill>
                  <a:schemeClr val="bg1"/>
                </a:solidFill>
              </a:rPr>
              <a:t> </a:t>
            </a:r>
            <a:r>
              <a:rPr lang="de-DE" sz="1300" b="0" dirty="0" err="1">
                <a:solidFill>
                  <a:schemeClr val="bg1"/>
                </a:solidFill>
              </a:rPr>
              <a:t>eu</a:t>
            </a:r>
            <a:r>
              <a:rPr lang="de-DE" sz="1300" b="0" dirty="0">
                <a:solidFill>
                  <a:schemeClr val="bg1"/>
                </a:solidFill>
              </a:rPr>
              <a:t>, </a:t>
            </a:r>
            <a:r>
              <a:rPr lang="de-DE" sz="1300" b="0" dirty="0" err="1">
                <a:solidFill>
                  <a:schemeClr val="bg1"/>
                </a:solidFill>
              </a:rPr>
              <a:t>consequat</a:t>
            </a:r>
            <a:r>
              <a:rPr lang="de-DE" sz="1300" b="0" dirty="0">
                <a:solidFill>
                  <a:schemeClr val="bg1"/>
                </a:solidFill>
              </a:rPr>
              <a:t> </a:t>
            </a:r>
            <a:r>
              <a:rPr lang="de-DE" sz="1300" b="0" dirty="0" err="1">
                <a:solidFill>
                  <a:schemeClr val="bg1"/>
                </a:solidFill>
              </a:rPr>
              <a:t>vitae</a:t>
            </a:r>
            <a:r>
              <a:rPr lang="de-DE" sz="1300" b="0" dirty="0">
                <a:solidFill>
                  <a:schemeClr val="bg1"/>
                </a:solidFill>
              </a:rPr>
              <a:t>, </a:t>
            </a:r>
            <a:r>
              <a:rPr lang="de-DE" sz="1300" b="0" dirty="0" err="1">
                <a:solidFill>
                  <a:schemeClr val="bg1"/>
                </a:solidFill>
              </a:rPr>
              <a:t>eleifend</a:t>
            </a:r>
            <a:r>
              <a:rPr lang="de-DE" sz="1300" b="0" dirty="0">
                <a:solidFill>
                  <a:schemeClr val="bg1"/>
                </a:solidFill>
              </a:rPr>
              <a:t> </a:t>
            </a:r>
            <a:r>
              <a:rPr lang="de-DE" sz="1300" b="0" dirty="0" err="1">
                <a:solidFill>
                  <a:schemeClr val="bg1"/>
                </a:solidFill>
              </a:rPr>
              <a:t>ac</a:t>
            </a:r>
            <a:r>
              <a:rPr lang="de-DE" sz="1300" b="0" dirty="0">
                <a:solidFill>
                  <a:schemeClr val="bg1"/>
                </a:solidFill>
              </a:rPr>
              <a:t>, </a:t>
            </a:r>
            <a:r>
              <a:rPr lang="de-DE" sz="1300" b="0" dirty="0" err="1">
                <a:solidFill>
                  <a:schemeClr val="bg1"/>
                </a:solidFill>
              </a:rPr>
              <a:t>enim</a:t>
            </a:r>
            <a:r>
              <a:rPr lang="de-DE" sz="1300" b="0" dirty="0">
                <a:solidFill>
                  <a:schemeClr val="bg1"/>
                </a:solidFill>
              </a:rPr>
              <a:t>. </a:t>
            </a:r>
          </a:p>
          <a:p>
            <a:pPr marL="180000" indent="-180000">
              <a:lnSpc>
                <a:spcPct val="100000"/>
              </a:lnSpc>
              <a:spcBef>
                <a:spcPts val="600"/>
              </a:spcBef>
              <a:buFont typeface="Arial" panose="020B0604020202020204" pitchFamily="34" charset="0"/>
              <a:buChar char="•"/>
            </a:pPr>
            <a:r>
              <a:rPr lang="de-DE" sz="1300" b="0" dirty="0">
                <a:solidFill>
                  <a:schemeClr val="bg1"/>
                </a:solidFill>
              </a:rPr>
              <a:t>Cum </a:t>
            </a:r>
            <a:r>
              <a:rPr lang="de-DE" sz="1300" b="0" dirty="0" err="1">
                <a:solidFill>
                  <a:schemeClr val="bg1"/>
                </a:solidFill>
              </a:rPr>
              <a:t>sociis</a:t>
            </a:r>
            <a:r>
              <a:rPr lang="de-DE" sz="1300" b="0" dirty="0">
                <a:solidFill>
                  <a:schemeClr val="bg1"/>
                </a:solidFill>
              </a:rPr>
              <a:t> </a:t>
            </a:r>
            <a:r>
              <a:rPr lang="de-DE" sz="1300" b="0" dirty="0" err="1">
                <a:solidFill>
                  <a:schemeClr val="bg1"/>
                </a:solidFill>
              </a:rPr>
              <a:t>penatibus</a:t>
            </a:r>
            <a:r>
              <a:rPr lang="de-DE" sz="1300" b="0" dirty="0">
                <a:solidFill>
                  <a:schemeClr val="bg1"/>
                </a:solidFill>
              </a:rPr>
              <a:t> et </a:t>
            </a:r>
            <a:r>
              <a:rPr lang="de-DE" sz="1300" b="0" dirty="0" err="1">
                <a:solidFill>
                  <a:schemeClr val="bg1"/>
                </a:solidFill>
              </a:rPr>
              <a:t>magnis</a:t>
            </a:r>
            <a:r>
              <a:rPr lang="de-DE" sz="1300" b="0" dirty="0">
                <a:solidFill>
                  <a:schemeClr val="bg1"/>
                </a:solidFill>
              </a:rPr>
              <a:t> </a:t>
            </a:r>
            <a:r>
              <a:rPr lang="de-DE" sz="1300" b="0" dirty="0" err="1">
                <a:solidFill>
                  <a:schemeClr val="bg1"/>
                </a:solidFill>
              </a:rPr>
              <a:t>dis</a:t>
            </a:r>
            <a:r>
              <a:rPr lang="de-DE" sz="1300" b="0" dirty="0">
                <a:solidFill>
                  <a:schemeClr val="bg1"/>
                </a:solidFill>
              </a:rPr>
              <a:t> </a:t>
            </a:r>
            <a:r>
              <a:rPr lang="de-DE" sz="1300" b="0" dirty="0" err="1">
                <a:solidFill>
                  <a:schemeClr val="bg1"/>
                </a:solidFill>
              </a:rPr>
              <a:t>parturient</a:t>
            </a:r>
            <a:r>
              <a:rPr lang="de-DE" sz="1300" b="0" dirty="0">
                <a:solidFill>
                  <a:schemeClr val="bg1"/>
                </a:solidFill>
              </a:rPr>
              <a:t> </a:t>
            </a:r>
            <a:r>
              <a:rPr lang="de-DE" sz="1300" b="0" dirty="0" err="1">
                <a:solidFill>
                  <a:schemeClr val="bg1"/>
                </a:solidFill>
              </a:rPr>
              <a:t>montes</a:t>
            </a:r>
            <a:r>
              <a:rPr lang="de-DE" sz="1300" b="0" dirty="0">
                <a:solidFill>
                  <a:schemeClr val="bg1"/>
                </a:solidFill>
              </a:rPr>
              <a:t>, </a:t>
            </a:r>
            <a:r>
              <a:rPr lang="de-DE" sz="1300" b="0" dirty="0" err="1">
                <a:solidFill>
                  <a:schemeClr val="bg1"/>
                </a:solidFill>
              </a:rPr>
              <a:t>nascetur</a:t>
            </a:r>
            <a:r>
              <a:rPr lang="de-DE" sz="1300" b="0" dirty="0">
                <a:solidFill>
                  <a:schemeClr val="bg1"/>
                </a:solidFill>
              </a:rPr>
              <a:t> </a:t>
            </a:r>
            <a:r>
              <a:rPr lang="de-DE" sz="1300" b="0" dirty="0" err="1">
                <a:solidFill>
                  <a:schemeClr val="bg1"/>
                </a:solidFill>
              </a:rPr>
              <a:t>ridiculus</a:t>
            </a:r>
            <a:r>
              <a:rPr lang="de-DE" sz="1300" b="0" dirty="0">
                <a:solidFill>
                  <a:schemeClr val="bg1"/>
                </a:solidFill>
              </a:rPr>
              <a:t> </a:t>
            </a:r>
            <a:r>
              <a:rPr lang="de-DE" sz="1300" b="0" dirty="0" err="1">
                <a:solidFill>
                  <a:schemeClr val="bg1"/>
                </a:solidFill>
              </a:rPr>
              <a:t>mus</a:t>
            </a:r>
            <a:r>
              <a:rPr lang="de-DE" sz="1300" b="0" dirty="0">
                <a:solidFill>
                  <a:schemeClr val="bg1"/>
                </a:solidFill>
              </a:rPr>
              <a:t>. </a:t>
            </a:r>
          </a:p>
        </p:txBody>
      </p:sp>
      <p:sp>
        <p:nvSpPr>
          <p:cNvPr id="50" name="Inhaltsplatzhalter 8">
            <a:extLst>
              <a:ext uri="{FF2B5EF4-FFF2-40B4-BE49-F238E27FC236}">
                <a16:creationId xmlns:a16="http://schemas.microsoft.com/office/drawing/2014/main" id="{72DE10ED-49D2-794E-ADF9-272B327C5254}"/>
              </a:ext>
            </a:extLst>
          </p:cNvPr>
          <p:cNvSpPr txBox="1">
            <a:spLocks/>
          </p:cNvSpPr>
          <p:nvPr/>
        </p:nvSpPr>
        <p:spPr>
          <a:xfrm>
            <a:off x="8054302" y="2097088"/>
            <a:ext cx="3177818" cy="1676015"/>
          </a:xfrm>
          <a:prstGeom prst="rect">
            <a:avLst/>
          </a:prstGeom>
          <a:solidFill>
            <a:schemeClr val="accent3"/>
          </a:solidFill>
        </p:spPr>
        <p:txBody>
          <a:bodyPr wrap="square" lIns="144000" tIns="144000" rIns="144000" bIns="144000" anchor="t" anchorCtr="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0" indent="-180000"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80000" indent="0" algn="l" defTabSz="914400" rtl="0" eaLnBrk="1" latinLnBrk="0" hangingPunct="1">
              <a:lnSpc>
                <a:spcPts val="2300"/>
              </a:lnSpc>
              <a:spcBef>
                <a:spcPts val="0"/>
              </a:spcBef>
              <a:buFont typeface="Arial" panose="020B0604020202020204" pitchFamily="34" charset="0"/>
              <a:buNone/>
              <a:defRPr sz="1600" kern="600" spc="40" baseline="0">
                <a:solidFill>
                  <a:schemeClr val="tx1"/>
                </a:solidFill>
                <a:latin typeface="+mn-lt"/>
                <a:ea typeface="+mn-ea"/>
                <a:cs typeface="+mn-cs"/>
              </a:defRPr>
            </a:lvl4pPr>
            <a:lvl5pPr marL="360000" indent="-180000"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360000" indent="0" algn="l" defTabSz="914400" rtl="0" eaLnBrk="1" latinLnBrk="0" hangingPunct="1">
              <a:lnSpc>
                <a:spcPts val="2300"/>
              </a:lnSpc>
              <a:spcBef>
                <a:spcPts val="0"/>
              </a:spcBef>
              <a:spcAft>
                <a:spcPts val="0"/>
              </a:spcAft>
              <a:buClr>
                <a:schemeClr val="tx2"/>
              </a:buClr>
              <a:buSzPct val="110000"/>
              <a:buFont typeface=".SF NS Symbols Regular"/>
              <a:buNone/>
              <a:defRPr sz="1600" b="0" i="0" kern="600" spc="40" baseline="0">
                <a:solidFill>
                  <a:schemeClr val="tx1"/>
                </a:solidFill>
                <a:latin typeface="+mn-lt"/>
                <a:ea typeface="+mn-ea"/>
                <a:cs typeface="+mn-cs"/>
              </a:defRPr>
            </a:lvl6pPr>
            <a:lvl7pPr marL="576000" indent="-216000" algn="l" defTabSz="914400" rtl="0" eaLnBrk="1" latinLnBrk="0" hangingPunct="1">
              <a:lnSpc>
                <a:spcPts val="2300"/>
              </a:lnSpc>
              <a:spcBef>
                <a:spcPts val="0"/>
              </a:spcBef>
              <a:spcAft>
                <a:spcPts val="525"/>
              </a:spcAft>
              <a:buFont typeface="Symbol" pitchFamily="2" charset="2"/>
              <a:buChar char="-"/>
              <a:defRPr sz="1600" b="0" i="0" kern="600" spc="40" baseline="0">
                <a:solidFill>
                  <a:schemeClr val="tx1"/>
                </a:solidFill>
                <a:latin typeface="+mn-lt"/>
                <a:ea typeface="+mn-ea"/>
                <a:cs typeface="+mn-cs"/>
              </a:defRPr>
            </a:lvl7pPr>
            <a:lvl8pPr marL="0" indent="216000" algn="l" defTabSz="914400" rtl="0" eaLnBrk="1" latinLnBrk="0" hangingPunct="1">
              <a:lnSpc>
                <a:spcPts val="1800"/>
              </a:lnSpc>
              <a:spcBef>
                <a:spcPts val="0"/>
              </a:spcBef>
              <a:spcAft>
                <a:spcPts val="525"/>
              </a:spcAft>
              <a:buSzPct val="110000"/>
              <a:buFont typeface=".SF NS Symbols Regular"/>
              <a:buChar char="↘"/>
              <a:defRPr sz="1300" b="0" i="1" kern="600" spc="30" baseline="0">
                <a:solidFill>
                  <a:schemeClr val="tx2"/>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600"/>
              </a:spcBef>
            </a:pPr>
            <a:r>
              <a:rPr lang="de-DE" sz="1300" dirty="0">
                <a:solidFill>
                  <a:schemeClr val="bg1"/>
                </a:solidFill>
              </a:rPr>
              <a:t>SCHAUBILD BOXEN, ZUM HERVORHEBEN VON INHALTEN. </a:t>
            </a:r>
            <a:br>
              <a:rPr lang="de-DE" sz="1300" dirty="0">
                <a:solidFill>
                  <a:schemeClr val="bg1"/>
                </a:solidFill>
              </a:rPr>
            </a:br>
            <a:r>
              <a:rPr lang="de-DE" sz="1300" dirty="0">
                <a:solidFill>
                  <a:schemeClr val="bg1"/>
                </a:solidFill>
              </a:rPr>
              <a:t>13 PT., ZAB 1, ABSTAND 6PT.</a:t>
            </a:r>
          </a:p>
          <a:p>
            <a:pPr>
              <a:lnSpc>
                <a:spcPct val="100000"/>
              </a:lnSpc>
              <a:spcBef>
                <a:spcPts val="600"/>
              </a:spcBef>
            </a:pPr>
            <a:r>
              <a:rPr lang="de-DE" sz="1300" b="0" dirty="0">
                <a:solidFill>
                  <a:schemeClr val="bg1"/>
                </a:solidFill>
              </a:rPr>
              <a:t>Untertiteltext, ohne Versalien, </a:t>
            </a:r>
            <a:br>
              <a:rPr lang="de-DE" sz="1300" b="0" dirty="0">
                <a:solidFill>
                  <a:schemeClr val="bg1"/>
                </a:solidFill>
              </a:rPr>
            </a:br>
            <a:r>
              <a:rPr lang="de-DE" sz="1300" b="0" dirty="0">
                <a:solidFill>
                  <a:schemeClr val="bg1"/>
                </a:solidFill>
              </a:rPr>
              <a:t>Cum </a:t>
            </a:r>
            <a:r>
              <a:rPr lang="de-DE" sz="1300" b="0" dirty="0" err="1">
                <a:solidFill>
                  <a:schemeClr val="bg1"/>
                </a:solidFill>
              </a:rPr>
              <a:t>sociis</a:t>
            </a:r>
            <a:r>
              <a:rPr lang="de-DE" sz="1300" b="0" dirty="0">
                <a:solidFill>
                  <a:schemeClr val="bg1"/>
                </a:solidFill>
              </a:rPr>
              <a:t> </a:t>
            </a:r>
            <a:r>
              <a:rPr lang="de-DE" sz="1300" b="0" dirty="0" err="1">
                <a:solidFill>
                  <a:schemeClr val="bg1"/>
                </a:solidFill>
              </a:rPr>
              <a:t>penatibus</a:t>
            </a:r>
            <a:r>
              <a:rPr lang="de-DE" sz="1300" b="0" dirty="0">
                <a:solidFill>
                  <a:schemeClr val="bg1"/>
                </a:solidFill>
              </a:rPr>
              <a:t> et </a:t>
            </a:r>
            <a:r>
              <a:rPr lang="de-DE" sz="1300" b="0" dirty="0" err="1">
                <a:solidFill>
                  <a:schemeClr val="bg1"/>
                </a:solidFill>
              </a:rPr>
              <a:t>magnis</a:t>
            </a:r>
            <a:r>
              <a:rPr lang="de-DE" sz="1300" b="0" dirty="0">
                <a:solidFill>
                  <a:schemeClr val="bg1"/>
                </a:solidFill>
              </a:rPr>
              <a:t> </a:t>
            </a:r>
            <a:r>
              <a:rPr lang="de-DE" sz="1300" b="0" dirty="0" err="1">
                <a:solidFill>
                  <a:schemeClr val="bg1"/>
                </a:solidFill>
              </a:rPr>
              <a:t>dis</a:t>
            </a:r>
            <a:r>
              <a:rPr lang="de-DE" sz="1300" b="0" dirty="0">
                <a:solidFill>
                  <a:schemeClr val="bg1"/>
                </a:solidFill>
              </a:rPr>
              <a:t> </a:t>
            </a:r>
            <a:r>
              <a:rPr lang="de-DE" sz="1300" b="0" dirty="0" err="1">
                <a:solidFill>
                  <a:schemeClr val="bg1"/>
                </a:solidFill>
              </a:rPr>
              <a:t>parturient</a:t>
            </a:r>
            <a:r>
              <a:rPr lang="de-DE" sz="1300" b="0" dirty="0">
                <a:solidFill>
                  <a:schemeClr val="bg1"/>
                </a:solidFill>
              </a:rPr>
              <a:t> </a:t>
            </a:r>
            <a:r>
              <a:rPr lang="de-DE" sz="1300" b="0" dirty="0" err="1">
                <a:solidFill>
                  <a:schemeClr val="bg1"/>
                </a:solidFill>
              </a:rPr>
              <a:t>montes</a:t>
            </a:r>
            <a:r>
              <a:rPr lang="de-DE" sz="1300" b="0" dirty="0">
                <a:solidFill>
                  <a:schemeClr val="bg1"/>
                </a:solidFill>
              </a:rPr>
              <a:t>, </a:t>
            </a:r>
            <a:r>
              <a:rPr lang="de-DE" sz="1300" b="0" dirty="0" err="1">
                <a:solidFill>
                  <a:schemeClr val="bg1"/>
                </a:solidFill>
              </a:rPr>
              <a:t>nascetur</a:t>
            </a:r>
            <a:endParaRPr lang="de-DE" sz="1300" b="0" dirty="0">
              <a:solidFill>
                <a:schemeClr val="bg1"/>
              </a:solidFill>
            </a:endParaRPr>
          </a:p>
        </p:txBody>
      </p:sp>
      <p:pic>
        <p:nvPicPr>
          <p:cNvPr id="51" name="Grafik 14">
            <a:extLst>
              <a:ext uri="{FF2B5EF4-FFF2-40B4-BE49-F238E27FC236}">
                <a16:creationId xmlns:a16="http://schemas.microsoft.com/office/drawing/2014/main" id="{4A6E1EA5-F033-A840-BBF1-F5B0C81BEFFB}"/>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a:stretch/>
        </p:blipFill>
        <p:spPr>
          <a:xfrm>
            <a:off x="19007" y="5042742"/>
            <a:ext cx="3039799" cy="1172212"/>
          </a:xfrm>
          <a:prstGeom prst="rect">
            <a:avLst/>
          </a:prstGeom>
        </p:spPr>
      </p:pic>
      <p:grpSp>
        <p:nvGrpSpPr>
          <p:cNvPr id="53" name="Group 52">
            <a:extLst>
              <a:ext uri="{FF2B5EF4-FFF2-40B4-BE49-F238E27FC236}">
                <a16:creationId xmlns:a16="http://schemas.microsoft.com/office/drawing/2014/main" id="{1EDF979D-A977-C74C-BBD1-A95C21BF1C6A}"/>
              </a:ext>
            </a:extLst>
          </p:cNvPr>
          <p:cNvGrpSpPr/>
          <p:nvPr/>
        </p:nvGrpSpPr>
        <p:grpSpPr>
          <a:xfrm>
            <a:off x="4743650" y="5332714"/>
            <a:ext cx="2836926" cy="1077611"/>
            <a:chOff x="1036336" y="3432858"/>
            <a:chExt cx="2700587" cy="1049180"/>
          </a:xfrm>
        </p:grpSpPr>
        <p:sp>
          <p:nvSpPr>
            <p:cNvPr id="54" name="Textplatzhalter 8">
              <a:extLst>
                <a:ext uri="{FF2B5EF4-FFF2-40B4-BE49-F238E27FC236}">
                  <a16:creationId xmlns:a16="http://schemas.microsoft.com/office/drawing/2014/main" id="{18E4F46C-9D53-154C-A147-80573C065AC6}"/>
                </a:ext>
              </a:extLst>
            </p:cNvPr>
            <p:cNvSpPr txBox="1">
              <a:spLocks/>
            </p:cNvSpPr>
            <p:nvPr/>
          </p:nvSpPr>
          <p:spPr>
            <a:xfrm>
              <a:off x="1036336" y="3432858"/>
              <a:ext cx="2700587" cy="845391"/>
            </a:xfrm>
            <a:prstGeom prst="roundRect">
              <a:avLst>
                <a:gd name="adj" fmla="val 9581"/>
              </a:avLst>
            </a:prstGeom>
            <a:solidFill>
              <a:srgbClr val="29485D"/>
            </a:solidFill>
          </p:spPr>
          <p:txBody>
            <a:bodyPr wrap="square" lIns="144000" tIns="144000" rIns="144000" bIns="144000" anchor="t" anchorCtr="0"/>
            <a:lstStyle>
              <a:defPPr>
                <a:defRPr lang="en-US"/>
              </a:defPPr>
              <a:lvl1pPr marR="0" indent="0" defTabSz="914400" fontAlgn="auto">
                <a:lnSpc>
                  <a:spcPts val="1800"/>
                </a:lnSpc>
                <a:spcBef>
                  <a:spcPts val="0"/>
                </a:spcBef>
                <a:spcAft>
                  <a:spcPts val="0"/>
                </a:spcAft>
                <a:buClrTx/>
                <a:buSzTx/>
                <a:buFont typeface="Arial" panose="020B0604020202020204" pitchFamily="34" charset="0"/>
                <a:buNone/>
                <a:tabLst/>
                <a:defRPr sz="1200" b="1" i="0" kern="600" spc="40" baseline="0">
                  <a:solidFill>
                    <a:schemeClr val="bg1"/>
                  </a:solidFill>
                </a:defRPr>
              </a:lvl1pPr>
              <a:lvl2pPr marL="0" indent="0" defTabSz="914400">
                <a:lnSpc>
                  <a:spcPts val="2300"/>
                </a:lnSpc>
                <a:spcBef>
                  <a:spcPts val="0"/>
                </a:spcBef>
                <a:spcAft>
                  <a:spcPts val="0"/>
                </a:spcAft>
                <a:buFont typeface="Arial" panose="020B0604020202020204" pitchFamily="34" charset="0"/>
                <a:buNone/>
                <a:defRPr sz="1600" kern="600" spc="40" baseline="0"/>
              </a:lvl2pPr>
              <a:lvl3pPr marL="0" indent="-180000" defTabSz="914400">
                <a:lnSpc>
                  <a:spcPts val="2300"/>
                </a:lnSpc>
                <a:spcBef>
                  <a:spcPts val="1150"/>
                </a:spcBef>
                <a:buFont typeface="Arial" panose="020B0604020202020204" pitchFamily="34" charset="0"/>
                <a:buChar char="•"/>
                <a:defRPr sz="1600" b="1" kern="400" spc="40" baseline="0">
                  <a:solidFill>
                    <a:schemeClr val="tx2"/>
                  </a:solidFill>
                </a:defRPr>
              </a:lvl3pPr>
              <a:lvl4pPr marL="180000" indent="0" defTabSz="914400">
                <a:lnSpc>
                  <a:spcPts val="2300"/>
                </a:lnSpc>
                <a:spcBef>
                  <a:spcPts val="0"/>
                </a:spcBef>
                <a:buFont typeface="Arial" panose="020B0604020202020204" pitchFamily="34" charset="0"/>
                <a:buNone/>
                <a:defRPr sz="1600" kern="600" spc="40" baseline="0"/>
              </a:lvl4pPr>
              <a:lvl5pPr marL="360000" indent="-180000" defTabSz="914400">
                <a:lnSpc>
                  <a:spcPts val="2300"/>
                </a:lnSpc>
                <a:spcBef>
                  <a:spcPts val="525"/>
                </a:spcBef>
                <a:buFont typeface="Arial" panose="020B0604020202020204" pitchFamily="34" charset="0"/>
                <a:buChar char="•"/>
                <a:defRPr sz="1600" kern="600" spc="40" baseline="0"/>
              </a:lvl5pPr>
              <a:lvl6pPr marL="360000" indent="0" defTabSz="914400">
                <a:lnSpc>
                  <a:spcPts val="2300"/>
                </a:lnSpc>
                <a:spcBef>
                  <a:spcPts val="0"/>
                </a:spcBef>
                <a:spcAft>
                  <a:spcPts val="0"/>
                </a:spcAft>
                <a:buClr>
                  <a:schemeClr val="tx2"/>
                </a:buClr>
                <a:buSzPct val="110000"/>
                <a:buFont typeface=".SF NS Symbols Regular"/>
                <a:buNone/>
                <a:defRPr sz="1600" b="0" i="0" kern="600" spc="40" baseline="0"/>
              </a:lvl6pPr>
              <a:lvl7pPr marL="576000" indent="-216000" defTabSz="914400">
                <a:lnSpc>
                  <a:spcPts val="2300"/>
                </a:lnSpc>
                <a:spcBef>
                  <a:spcPts val="0"/>
                </a:spcBef>
                <a:spcAft>
                  <a:spcPts val="525"/>
                </a:spcAft>
                <a:buFont typeface="Symbol" pitchFamily="2" charset="2"/>
                <a:buChar char="-"/>
                <a:defRPr sz="1600" b="0" i="0" kern="600" spc="40" baseline="0"/>
              </a:lvl7pPr>
              <a:lvl8pPr marL="0" indent="216000" defTabSz="914400">
                <a:lnSpc>
                  <a:spcPts val="1800"/>
                </a:lnSpc>
                <a:spcBef>
                  <a:spcPts val="0"/>
                </a:spcBef>
                <a:spcAft>
                  <a:spcPts val="525"/>
                </a:spcAft>
                <a:buSzPct val="110000"/>
                <a:buFont typeface=".SF NS Symbols Regular"/>
                <a:buChar char="↘"/>
                <a:defRPr sz="1300" b="0" i="1" kern="600" spc="30" baseline="0">
                  <a:solidFill>
                    <a:schemeClr val="tx2"/>
                  </a:solidFill>
                </a:defRPr>
              </a:lvl8pPr>
              <a:lvl9pPr marL="0" indent="0" defTabSz="914400">
                <a:lnSpc>
                  <a:spcPts val="1100"/>
                </a:lnSpc>
                <a:spcBef>
                  <a:spcPts val="525"/>
                </a:spcBef>
                <a:buFont typeface="Arial" panose="020B0604020202020204" pitchFamily="34" charset="0"/>
                <a:buNone/>
                <a:defRPr sz="800" b="0" i="1" kern="600" spc="120" baseline="0">
                  <a:solidFill>
                    <a:schemeClr val="tx1">
                      <a:lumMod val="50000"/>
                      <a:lumOff val="50000"/>
                    </a:schemeClr>
                  </a:solidFill>
                </a:defRPr>
              </a:lvl9pPr>
            </a:lstStyle>
            <a:p>
              <a:pPr lvl="2" indent="0">
                <a:lnSpc>
                  <a:spcPct val="100000"/>
                </a:lnSpc>
                <a:spcBef>
                  <a:spcPts val="0"/>
                </a:spcBef>
                <a:spcAft>
                  <a:spcPts val="600"/>
                </a:spcAft>
                <a:buNone/>
              </a:pPr>
              <a:r>
                <a:rPr lang="de-DE" sz="1300" dirty="0">
                  <a:solidFill>
                    <a:schemeClr val="bg1"/>
                  </a:solidFill>
                </a:rPr>
                <a:t>LOREM IPSUM DOLOR</a:t>
              </a:r>
            </a:p>
            <a:p>
              <a:pPr lvl="2" indent="0">
                <a:lnSpc>
                  <a:spcPct val="100000"/>
                </a:lnSpc>
                <a:spcBef>
                  <a:spcPts val="0"/>
                </a:spcBef>
                <a:spcAft>
                  <a:spcPts val="600"/>
                </a:spcAft>
                <a:buNone/>
              </a:pPr>
              <a:r>
                <a:rPr lang="de-DE" sz="1300" b="0" dirty="0" err="1">
                  <a:solidFill>
                    <a:schemeClr val="bg1"/>
                  </a:solidFill>
                </a:rPr>
                <a:t>sit</a:t>
              </a:r>
              <a:r>
                <a:rPr lang="de-DE" sz="1300" b="0" dirty="0">
                  <a:solidFill>
                    <a:schemeClr val="bg1"/>
                  </a:solidFill>
                </a:rPr>
                <a:t> </a:t>
              </a:r>
              <a:r>
                <a:rPr lang="de-DE" sz="1300" b="0" dirty="0" err="1">
                  <a:solidFill>
                    <a:schemeClr val="bg1"/>
                  </a:solidFill>
                </a:rPr>
                <a:t>amet</a:t>
              </a:r>
              <a:r>
                <a:rPr lang="de-DE" sz="1300" b="0" dirty="0">
                  <a:solidFill>
                    <a:schemeClr val="bg1"/>
                  </a:solidFill>
                </a:rPr>
                <a:t>, </a:t>
              </a:r>
              <a:r>
                <a:rPr lang="de-DE" sz="1300" b="0" dirty="0" err="1">
                  <a:solidFill>
                    <a:schemeClr val="bg1"/>
                  </a:solidFill>
                </a:rPr>
                <a:t>consectetuer</a:t>
              </a:r>
              <a:endParaRPr lang="de-DE" sz="1300" b="0" dirty="0">
                <a:solidFill>
                  <a:schemeClr val="bg1"/>
                </a:solidFill>
              </a:endParaRPr>
            </a:p>
          </p:txBody>
        </p:sp>
        <p:sp>
          <p:nvSpPr>
            <p:cNvPr id="55" name="Triangle 54">
              <a:extLst>
                <a:ext uri="{FF2B5EF4-FFF2-40B4-BE49-F238E27FC236}">
                  <a16:creationId xmlns:a16="http://schemas.microsoft.com/office/drawing/2014/main" id="{9364E314-FD87-9E4F-9085-EEF3046711FE}"/>
                </a:ext>
              </a:extLst>
            </p:cNvPr>
            <p:cNvSpPr/>
            <p:nvPr/>
          </p:nvSpPr>
          <p:spPr>
            <a:xfrm rot="10800000">
              <a:off x="1274313" y="4274707"/>
              <a:ext cx="339001" cy="207331"/>
            </a:xfrm>
            <a:prstGeom prst="triangle">
              <a:avLst/>
            </a:prstGeom>
            <a:solidFill>
              <a:srgbClr val="29485D"/>
            </a:solidFill>
          </p:spPr>
          <p:txBody>
            <a:bodyPr wrap="square" lIns="144000" tIns="0" rIns="0" bIns="0" anchor="ctr" anchorCtr="0"/>
            <a:lstStyle/>
            <a:p>
              <a:pPr defTabSz="914400">
                <a:lnSpc>
                  <a:spcPts val="1800"/>
                </a:lnSpc>
              </a:pPr>
              <a:endParaRPr lang="en-US" sz="1200" b="1" kern="600" spc="40" dirty="0">
                <a:solidFill>
                  <a:schemeClr val="bg1"/>
                </a:solidFill>
              </a:endParaRPr>
            </a:p>
          </p:txBody>
        </p:sp>
      </p:grpSp>
      <p:grpSp>
        <p:nvGrpSpPr>
          <p:cNvPr id="9" name="Group 8">
            <a:extLst>
              <a:ext uri="{FF2B5EF4-FFF2-40B4-BE49-F238E27FC236}">
                <a16:creationId xmlns:a16="http://schemas.microsoft.com/office/drawing/2014/main" id="{6DF81C42-A06E-BA4C-AF56-1B4116E11A66}"/>
              </a:ext>
            </a:extLst>
          </p:cNvPr>
          <p:cNvGrpSpPr/>
          <p:nvPr/>
        </p:nvGrpSpPr>
        <p:grpSpPr>
          <a:xfrm>
            <a:off x="5020062" y="4077638"/>
            <a:ext cx="2208700" cy="1185401"/>
            <a:chOff x="3278824" y="4925043"/>
            <a:chExt cx="2181706" cy="1185401"/>
          </a:xfrm>
        </p:grpSpPr>
        <p:sp>
          <p:nvSpPr>
            <p:cNvPr id="58" name="Rectangle 2">
              <a:extLst>
                <a:ext uri="{FF2B5EF4-FFF2-40B4-BE49-F238E27FC236}">
                  <a16:creationId xmlns:a16="http://schemas.microsoft.com/office/drawing/2014/main" id="{FB4C1711-7B52-814C-B2CE-9FF6E30FB013}"/>
                </a:ext>
              </a:extLst>
            </p:cNvPr>
            <p:cNvSpPr>
              <a:spLocks noChangeArrowheads="1"/>
            </p:cNvSpPr>
            <p:nvPr/>
          </p:nvSpPr>
          <p:spPr bwMode="auto">
            <a:xfrm>
              <a:off x="3278824" y="4925043"/>
              <a:ext cx="2172244" cy="611000"/>
            </a:xfrm>
            <a:prstGeom prst="rect">
              <a:avLst/>
            </a:prstGeom>
          </p:spPr>
          <p:txBody>
            <a:bodyPr vert="horz" lIns="0" tIns="0" rIns="0" bIns="0" numCol="1" spcCol="180000" rtlCol="0">
              <a:noAutofit/>
            </a:bodyPr>
            <a:lstStyle/>
            <a:p>
              <a:pPr algn="ctr" defTabSz="914400">
                <a:lnSpc>
                  <a:spcPts val="2300"/>
                </a:lnSpc>
              </a:pPr>
              <a:r>
                <a:rPr lang="en-US" sz="1600" kern="600" spc="40" dirty="0"/>
                <a:t>Lorem ipsum </a:t>
              </a:r>
              <a:br>
                <a:rPr lang="en-US" sz="1600" kern="600" spc="40" dirty="0"/>
              </a:br>
              <a:r>
                <a:rPr lang="en-US" sz="1600" kern="600" spc="40" dirty="0"/>
                <a:t>dolor sit </a:t>
              </a:r>
              <a:r>
                <a:rPr lang="en-US" sz="1600" kern="600" spc="40" dirty="0" err="1"/>
                <a:t>amet</a:t>
              </a:r>
              <a:endParaRPr lang="en-US" sz="1600" kern="600" spc="40" dirty="0"/>
            </a:p>
          </p:txBody>
        </p:sp>
        <p:sp>
          <p:nvSpPr>
            <p:cNvPr id="59" name="Rectangle 5">
              <a:extLst>
                <a:ext uri="{FF2B5EF4-FFF2-40B4-BE49-F238E27FC236}">
                  <a16:creationId xmlns:a16="http://schemas.microsoft.com/office/drawing/2014/main" id="{1343A2E5-6200-714A-834C-E11DA88DAF1A}"/>
                </a:ext>
              </a:extLst>
            </p:cNvPr>
            <p:cNvSpPr>
              <a:spLocks noChangeArrowheads="1"/>
            </p:cNvSpPr>
            <p:nvPr/>
          </p:nvSpPr>
          <p:spPr bwMode="auto">
            <a:xfrm>
              <a:off x="3291280" y="5772466"/>
              <a:ext cx="2169250" cy="337978"/>
            </a:xfrm>
            <a:prstGeom prst="rect">
              <a:avLst/>
            </a:prstGeom>
          </p:spPr>
          <p:txBody>
            <a:bodyPr vert="horz" lIns="0" tIns="0" rIns="0" bIns="0" numCol="1" spcCol="180000" rtlCol="0">
              <a:noAutofit/>
            </a:bodyPr>
            <a:lstStyle/>
            <a:p>
              <a:pPr algn="ctr" defTabSz="914400">
                <a:lnSpc>
                  <a:spcPts val="2300"/>
                </a:lnSpc>
                <a:spcBef>
                  <a:spcPts val="600"/>
                </a:spcBef>
              </a:pPr>
              <a:r>
                <a:rPr lang="en-US" sz="4000" b="1" kern="600" spc="40" dirty="0">
                  <a:solidFill>
                    <a:schemeClr val="tx2"/>
                  </a:solidFill>
                </a:rPr>
                <a:t>57%</a:t>
              </a:r>
            </a:p>
          </p:txBody>
        </p:sp>
      </p:grpSp>
      <p:pic>
        <p:nvPicPr>
          <p:cNvPr id="60" name="Grafik 14">
            <a:extLst>
              <a:ext uri="{FF2B5EF4-FFF2-40B4-BE49-F238E27FC236}">
                <a16:creationId xmlns:a16="http://schemas.microsoft.com/office/drawing/2014/main" id="{CAE240A4-8AD0-964E-96D6-F02924293DF1}"/>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41331" b="36490"/>
          <a:stretch/>
        </p:blipFill>
        <p:spPr>
          <a:xfrm>
            <a:off x="10408575" y="4283776"/>
            <a:ext cx="1783425" cy="561275"/>
          </a:xfrm>
          <a:prstGeom prst="rect">
            <a:avLst/>
          </a:prstGeom>
        </p:spPr>
      </p:pic>
      <p:sp>
        <p:nvSpPr>
          <p:cNvPr id="33" name="Inhaltsplatzhalter 8">
            <a:extLst>
              <a:ext uri="{FF2B5EF4-FFF2-40B4-BE49-F238E27FC236}">
                <a16:creationId xmlns:a16="http://schemas.microsoft.com/office/drawing/2014/main" id="{21B45229-E1E7-4BD2-813D-666212E0869E}"/>
              </a:ext>
            </a:extLst>
          </p:cNvPr>
          <p:cNvSpPr txBox="1">
            <a:spLocks/>
          </p:cNvSpPr>
          <p:nvPr/>
        </p:nvSpPr>
        <p:spPr>
          <a:xfrm>
            <a:off x="4743650" y="2097088"/>
            <a:ext cx="2836925" cy="1676015"/>
          </a:xfrm>
          <a:prstGeom prst="rect">
            <a:avLst/>
          </a:prstGeom>
          <a:solidFill>
            <a:schemeClr val="tx2"/>
          </a:solidFill>
        </p:spPr>
        <p:txBody>
          <a:bodyPr wrap="square" lIns="144000" tIns="144000" rIns="144000" bIns="144000" anchor="t" anchorCtr="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0" indent="-180000"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80000" indent="0" algn="l" defTabSz="914400" rtl="0" eaLnBrk="1" latinLnBrk="0" hangingPunct="1">
              <a:lnSpc>
                <a:spcPts val="2300"/>
              </a:lnSpc>
              <a:spcBef>
                <a:spcPts val="0"/>
              </a:spcBef>
              <a:buFont typeface="Arial" panose="020B0604020202020204" pitchFamily="34" charset="0"/>
              <a:buNone/>
              <a:defRPr sz="1600" kern="600" spc="40" baseline="0">
                <a:solidFill>
                  <a:schemeClr val="tx1"/>
                </a:solidFill>
                <a:latin typeface="+mn-lt"/>
                <a:ea typeface="+mn-ea"/>
                <a:cs typeface="+mn-cs"/>
              </a:defRPr>
            </a:lvl4pPr>
            <a:lvl5pPr marL="360000" indent="-180000"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360000" indent="0" algn="l" defTabSz="914400" rtl="0" eaLnBrk="1" latinLnBrk="0" hangingPunct="1">
              <a:lnSpc>
                <a:spcPts val="2300"/>
              </a:lnSpc>
              <a:spcBef>
                <a:spcPts val="0"/>
              </a:spcBef>
              <a:spcAft>
                <a:spcPts val="0"/>
              </a:spcAft>
              <a:buClr>
                <a:schemeClr val="tx2"/>
              </a:buClr>
              <a:buSzPct val="110000"/>
              <a:buFont typeface=".SF NS Symbols Regular"/>
              <a:buNone/>
              <a:defRPr sz="1600" b="0" i="0" kern="600" spc="40" baseline="0">
                <a:solidFill>
                  <a:schemeClr val="tx1"/>
                </a:solidFill>
                <a:latin typeface="+mn-lt"/>
                <a:ea typeface="+mn-ea"/>
                <a:cs typeface="+mn-cs"/>
              </a:defRPr>
            </a:lvl6pPr>
            <a:lvl7pPr marL="576000" indent="-216000" algn="l" defTabSz="914400" rtl="0" eaLnBrk="1" latinLnBrk="0" hangingPunct="1">
              <a:lnSpc>
                <a:spcPts val="2300"/>
              </a:lnSpc>
              <a:spcBef>
                <a:spcPts val="0"/>
              </a:spcBef>
              <a:spcAft>
                <a:spcPts val="525"/>
              </a:spcAft>
              <a:buFont typeface="Symbol" pitchFamily="2" charset="2"/>
              <a:buChar char="-"/>
              <a:defRPr sz="1600" b="0" i="0" kern="600" spc="40" baseline="0">
                <a:solidFill>
                  <a:schemeClr val="tx1"/>
                </a:solidFill>
                <a:latin typeface="+mn-lt"/>
                <a:ea typeface="+mn-ea"/>
                <a:cs typeface="+mn-cs"/>
              </a:defRPr>
            </a:lvl7pPr>
            <a:lvl8pPr marL="0" indent="216000" algn="l" defTabSz="914400" rtl="0" eaLnBrk="1" latinLnBrk="0" hangingPunct="1">
              <a:lnSpc>
                <a:spcPts val="1800"/>
              </a:lnSpc>
              <a:spcBef>
                <a:spcPts val="0"/>
              </a:spcBef>
              <a:spcAft>
                <a:spcPts val="525"/>
              </a:spcAft>
              <a:buSzPct val="110000"/>
              <a:buFont typeface=".SF NS Symbols Regular"/>
              <a:buChar char="↘"/>
              <a:defRPr sz="1300" b="0" i="1" kern="600" spc="30" baseline="0">
                <a:solidFill>
                  <a:schemeClr val="tx2"/>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600"/>
              </a:spcBef>
            </a:pPr>
            <a:r>
              <a:rPr lang="de-DE" sz="1300" dirty="0">
                <a:solidFill>
                  <a:schemeClr val="bg1"/>
                </a:solidFill>
              </a:rPr>
              <a:t>SCHAUBILD BOXEN, ZUM HERVORHEBEN VON INHALTEN. </a:t>
            </a:r>
            <a:br>
              <a:rPr lang="de-DE" sz="1300" dirty="0">
                <a:solidFill>
                  <a:schemeClr val="bg1"/>
                </a:solidFill>
              </a:rPr>
            </a:br>
            <a:r>
              <a:rPr lang="de-DE" sz="1300" dirty="0">
                <a:solidFill>
                  <a:schemeClr val="bg1"/>
                </a:solidFill>
              </a:rPr>
              <a:t>13 PT., ZAB 1, ABSTAND 6PT.</a:t>
            </a:r>
          </a:p>
          <a:p>
            <a:pPr>
              <a:lnSpc>
                <a:spcPct val="100000"/>
              </a:lnSpc>
              <a:spcBef>
                <a:spcPts val="600"/>
              </a:spcBef>
            </a:pPr>
            <a:r>
              <a:rPr lang="de-DE" sz="1300" b="0" dirty="0">
                <a:solidFill>
                  <a:schemeClr val="bg1"/>
                </a:solidFill>
              </a:rPr>
              <a:t>Untertiteltext, ohne Versalien, </a:t>
            </a:r>
            <a:br>
              <a:rPr lang="de-DE" sz="1300" b="0" dirty="0">
                <a:solidFill>
                  <a:schemeClr val="bg1"/>
                </a:solidFill>
              </a:rPr>
            </a:br>
            <a:r>
              <a:rPr lang="de-DE" sz="1300" b="0" dirty="0">
                <a:solidFill>
                  <a:schemeClr val="bg1"/>
                </a:solidFill>
              </a:rPr>
              <a:t>Cum </a:t>
            </a:r>
            <a:r>
              <a:rPr lang="de-DE" sz="1300" b="0" dirty="0" err="1">
                <a:solidFill>
                  <a:schemeClr val="bg1"/>
                </a:solidFill>
              </a:rPr>
              <a:t>sociis</a:t>
            </a:r>
            <a:r>
              <a:rPr lang="de-DE" sz="1300" b="0" dirty="0">
                <a:solidFill>
                  <a:schemeClr val="bg1"/>
                </a:solidFill>
              </a:rPr>
              <a:t> </a:t>
            </a:r>
            <a:r>
              <a:rPr lang="de-DE" sz="1300" b="0" dirty="0" err="1">
                <a:solidFill>
                  <a:schemeClr val="bg1"/>
                </a:solidFill>
              </a:rPr>
              <a:t>penatibus</a:t>
            </a:r>
            <a:r>
              <a:rPr lang="de-DE" sz="1300" b="0" dirty="0">
                <a:solidFill>
                  <a:schemeClr val="bg1"/>
                </a:solidFill>
              </a:rPr>
              <a:t> et </a:t>
            </a:r>
            <a:r>
              <a:rPr lang="de-DE" sz="1300" b="0" dirty="0" err="1">
                <a:solidFill>
                  <a:schemeClr val="bg1"/>
                </a:solidFill>
              </a:rPr>
              <a:t>magnis</a:t>
            </a:r>
            <a:endParaRPr lang="de-DE" sz="1300" b="0" dirty="0">
              <a:solidFill>
                <a:schemeClr val="bg1"/>
              </a:solidFill>
            </a:endParaRPr>
          </a:p>
        </p:txBody>
      </p:sp>
      <p:sp>
        <p:nvSpPr>
          <p:cNvPr id="21" name="Inhaltsplatzhalter 8">
            <a:extLst>
              <a:ext uri="{FF2B5EF4-FFF2-40B4-BE49-F238E27FC236}">
                <a16:creationId xmlns:a16="http://schemas.microsoft.com/office/drawing/2014/main" id="{8135D4BE-F923-EB49-9480-4A91D6275EFF}"/>
              </a:ext>
            </a:extLst>
          </p:cNvPr>
          <p:cNvSpPr txBox="1">
            <a:spLocks/>
          </p:cNvSpPr>
          <p:nvPr/>
        </p:nvSpPr>
        <p:spPr>
          <a:xfrm>
            <a:off x="978132" y="2111474"/>
            <a:ext cx="3273746" cy="4298390"/>
          </a:xfrm>
          <a:prstGeom prst="rect">
            <a:avLst/>
          </a:prstGeom>
        </p:spPr>
        <p:txBody>
          <a:bodyPr wrap="square" lIns="0" tIns="0" rIns="0" bIns="0" anchor="t" anchorCtr="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0" indent="-180000"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80000" indent="0" algn="l" defTabSz="914400" rtl="0" eaLnBrk="1" latinLnBrk="0" hangingPunct="1">
              <a:lnSpc>
                <a:spcPts val="2300"/>
              </a:lnSpc>
              <a:spcBef>
                <a:spcPts val="0"/>
              </a:spcBef>
              <a:buFont typeface="Arial" panose="020B0604020202020204" pitchFamily="34" charset="0"/>
              <a:buNone/>
              <a:defRPr sz="1600" kern="600" spc="40" baseline="0">
                <a:solidFill>
                  <a:schemeClr val="tx1"/>
                </a:solidFill>
                <a:latin typeface="+mn-lt"/>
                <a:ea typeface="+mn-ea"/>
                <a:cs typeface="+mn-cs"/>
              </a:defRPr>
            </a:lvl4pPr>
            <a:lvl5pPr marL="360000" indent="-180000"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360000" indent="0" algn="l" defTabSz="914400" rtl="0" eaLnBrk="1" latinLnBrk="0" hangingPunct="1">
              <a:lnSpc>
                <a:spcPts val="2300"/>
              </a:lnSpc>
              <a:spcBef>
                <a:spcPts val="0"/>
              </a:spcBef>
              <a:spcAft>
                <a:spcPts val="0"/>
              </a:spcAft>
              <a:buClr>
                <a:schemeClr val="tx2"/>
              </a:buClr>
              <a:buSzPct val="110000"/>
              <a:buFont typeface=".SF NS Symbols Regular"/>
              <a:buNone/>
              <a:defRPr sz="1600" b="0" i="0" kern="600" spc="40" baseline="0">
                <a:solidFill>
                  <a:schemeClr val="tx1"/>
                </a:solidFill>
                <a:latin typeface="+mn-lt"/>
                <a:ea typeface="+mn-ea"/>
                <a:cs typeface="+mn-cs"/>
              </a:defRPr>
            </a:lvl6pPr>
            <a:lvl7pPr marL="576000" indent="-216000" algn="l" defTabSz="914400" rtl="0" eaLnBrk="1" latinLnBrk="0" hangingPunct="1">
              <a:lnSpc>
                <a:spcPts val="2300"/>
              </a:lnSpc>
              <a:spcBef>
                <a:spcPts val="0"/>
              </a:spcBef>
              <a:spcAft>
                <a:spcPts val="525"/>
              </a:spcAft>
              <a:buFont typeface="Symbol" pitchFamily="2" charset="2"/>
              <a:buChar char="-"/>
              <a:defRPr sz="1600" b="0" i="0" kern="600" spc="40" baseline="0">
                <a:solidFill>
                  <a:schemeClr val="tx1"/>
                </a:solidFill>
                <a:latin typeface="+mn-lt"/>
                <a:ea typeface="+mn-ea"/>
                <a:cs typeface="+mn-cs"/>
              </a:defRPr>
            </a:lvl7pPr>
            <a:lvl8pPr marL="0" indent="216000" algn="l" defTabSz="914400" rtl="0" eaLnBrk="1" latinLnBrk="0" hangingPunct="1">
              <a:lnSpc>
                <a:spcPts val="1800"/>
              </a:lnSpc>
              <a:spcBef>
                <a:spcPts val="0"/>
              </a:spcBef>
              <a:spcAft>
                <a:spcPts val="525"/>
              </a:spcAft>
              <a:buSzPct val="110000"/>
              <a:buFont typeface=".SF NS Symbols Regular"/>
              <a:buChar char="↘"/>
              <a:defRPr sz="1300" b="0" i="1" kern="600" spc="30" baseline="0">
                <a:solidFill>
                  <a:schemeClr val="tx2"/>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ts val="1800"/>
              </a:lnSpc>
              <a:spcBef>
                <a:spcPts val="0"/>
              </a:spcBef>
            </a:pPr>
            <a:r>
              <a:rPr lang="de-DE" dirty="0"/>
              <a:t>Reguläre </a:t>
            </a:r>
            <a:r>
              <a:rPr lang="de-DE" dirty="0" err="1"/>
              <a:t>Textbox</a:t>
            </a:r>
            <a:r>
              <a:rPr lang="de-DE" dirty="0"/>
              <a:t>, </a:t>
            </a:r>
            <a:br>
              <a:rPr lang="de-DE" dirty="0"/>
            </a:br>
            <a:r>
              <a:rPr lang="de-DE" dirty="0"/>
              <a:t>Überschrift Arial Regular 16pt., ZAB 23pt., Abstand 11,5pt.</a:t>
            </a:r>
          </a:p>
          <a:p>
            <a:pPr marL="180000" indent="-180000">
              <a:spcBef>
                <a:spcPts val="1150"/>
              </a:spcBef>
              <a:buFont typeface="Arial" panose="020B0604020202020204" pitchFamily="34" charset="0"/>
              <a:buChar char="•"/>
            </a:pPr>
            <a:r>
              <a:rPr lang="de-DE" b="0" dirty="0">
                <a:solidFill>
                  <a:schemeClr val="tx1"/>
                </a:solidFill>
              </a:rPr>
              <a:t>Stichpunkte, Arial Regular 16pt., ZAB 23pt.</a:t>
            </a:r>
          </a:p>
          <a:p>
            <a:pPr marL="180000"/>
            <a:r>
              <a:rPr lang="de-DE" b="0" dirty="0">
                <a:solidFill>
                  <a:schemeClr val="tx1"/>
                </a:solidFill>
              </a:rPr>
              <a:t>Cum </a:t>
            </a:r>
            <a:r>
              <a:rPr lang="de-DE" b="0" dirty="0" err="1">
                <a:solidFill>
                  <a:schemeClr val="tx1"/>
                </a:solidFill>
              </a:rPr>
              <a:t>sociis</a:t>
            </a:r>
            <a:r>
              <a:rPr lang="de-DE" b="0" dirty="0">
                <a:solidFill>
                  <a:schemeClr val="tx1"/>
                </a:solidFill>
              </a:rPr>
              <a:t> </a:t>
            </a:r>
            <a:r>
              <a:rPr lang="de-DE" b="0" dirty="0" err="1">
                <a:solidFill>
                  <a:schemeClr val="tx1"/>
                </a:solidFill>
              </a:rPr>
              <a:t>penatibus</a:t>
            </a:r>
            <a:r>
              <a:rPr lang="de-DE" b="0" dirty="0">
                <a:solidFill>
                  <a:schemeClr val="tx1"/>
                </a:solidFill>
              </a:rPr>
              <a:t> et </a:t>
            </a:r>
            <a:r>
              <a:rPr lang="de-DE" b="0" dirty="0" err="1">
                <a:solidFill>
                  <a:schemeClr val="tx1"/>
                </a:solidFill>
              </a:rPr>
              <a:t>magnis</a:t>
            </a:r>
            <a:r>
              <a:rPr lang="de-DE" b="0" dirty="0">
                <a:solidFill>
                  <a:schemeClr val="tx1"/>
                </a:solidFill>
              </a:rPr>
              <a:t> </a:t>
            </a:r>
            <a:r>
              <a:rPr lang="de-DE" b="0" dirty="0" err="1">
                <a:solidFill>
                  <a:schemeClr val="tx1"/>
                </a:solidFill>
              </a:rPr>
              <a:t>dis</a:t>
            </a:r>
            <a:r>
              <a:rPr lang="de-DE" b="0" dirty="0">
                <a:solidFill>
                  <a:schemeClr val="tx1"/>
                </a:solidFill>
              </a:rPr>
              <a:t> </a:t>
            </a:r>
            <a:r>
              <a:rPr lang="de-DE" b="0" dirty="0" err="1">
                <a:solidFill>
                  <a:schemeClr val="tx1"/>
                </a:solidFill>
              </a:rPr>
              <a:t>parturient</a:t>
            </a:r>
            <a:r>
              <a:rPr lang="de-DE" b="0" dirty="0">
                <a:solidFill>
                  <a:schemeClr val="tx1"/>
                </a:solidFill>
              </a:rPr>
              <a:t> </a:t>
            </a:r>
            <a:r>
              <a:rPr lang="de-DE" b="0" dirty="0" err="1">
                <a:solidFill>
                  <a:schemeClr val="tx1"/>
                </a:solidFill>
              </a:rPr>
              <a:t>montes</a:t>
            </a:r>
            <a:endParaRPr lang="de-DE" b="0" dirty="0">
              <a:solidFill>
                <a:schemeClr val="tx1"/>
              </a:solidFill>
            </a:endParaRPr>
          </a:p>
          <a:p>
            <a:pPr lvl="4">
              <a:buClr>
                <a:schemeClr val="tx1"/>
              </a:buClr>
            </a:pPr>
            <a:r>
              <a:rPr lang="de-DE" dirty="0"/>
              <a:t>Eingerückte Stichpunkte, Abstand 5,25pt</a:t>
            </a:r>
            <a:endParaRPr lang="de-DE" b="0" dirty="0">
              <a:solidFill>
                <a:schemeClr val="tx1"/>
              </a:solidFill>
            </a:endParaRPr>
          </a:p>
        </p:txBody>
      </p:sp>
    </p:spTree>
    <p:extLst>
      <p:ext uri="{BB962C8B-B14F-4D97-AF65-F5344CB8AC3E}">
        <p14:creationId xmlns:p14="http://schemas.microsoft.com/office/powerpoint/2010/main" val="1964934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fik 5">
            <a:extLst>
              <a:ext uri="{FF2B5EF4-FFF2-40B4-BE49-F238E27FC236}">
                <a16:creationId xmlns:a16="http://schemas.microsoft.com/office/drawing/2014/main" id="{D1A1F64A-6AE0-6145-A700-24870BCCEF0C}"/>
              </a:ext>
            </a:extLst>
          </p:cNvPr>
          <p:cNvPicPr>
            <a:picLocks noChangeAspect="1"/>
          </p:cNvPicPr>
          <p:nvPr/>
        </p:nvPicPr>
        <p:blipFill rotWithShape="1">
          <a:blip r:embed="rId5">
            <a:extLst>
              <a:ext uri="{28A0092B-C50C-407E-A947-70E740481C1C}">
                <a14:useLocalDpi xmlns:a14="http://schemas.microsoft.com/office/drawing/2010/main" val="0"/>
              </a:ext>
            </a:extLst>
          </a:blip>
          <a:srcRect l="13046" t="56189" r="47948" b="32295"/>
          <a:stretch/>
        </p:blipFill>
        <p:spPr>
          <a:xfrm>
            <a:off x="6096000" y="1450008"/>
            <a:ext cx="5244072" cy="870917"/>
          </a:xfrm>
          <a:prstGeom prst="rect">
            <a:avLst/>
          </a:prstGeom>
        </p:spPr>
      </p:pic>
      <p:graphicFrame>
        <p:nvGraphicFramePr>
          <p:cNvPr id="22" name="Object 21" hidden="1">
            <a:extLst>
              <a:ext uri="{FF2B5EF4-FFF2-40B4-BE49-F238E27FC236}">
                <a16:creationId xmlns:a16="http://schemas.microsoft.com/office/drawing/2014/main" id="{B2F4FC2D-9D46-4173-BB1E-CC13405A817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721" name="think-cell Folie" r:id="rId6" imgW="384" imgH="385" progId="TCLayout.ActiveDocument.1">
                  <p:embed/>
                </p:oleObj>
              </mc:Choice>
              <mc:Fallback>
                <p:oleObj name="think-cell Folie" r:id="rId6" imgW="384" imgH="385" progId="TCLayout.ActiveDocument.1">
                  <p:embed/>
                  <p:pic>
                    <p:nvPicPr>
                      <p:cNvPr id="22" name="Object 21" hidden="1">
                        <a:extLst>
                          <a:ext uri="{FF2B5EF4-FFF2-40B4-BE49-F238E27FC236}">
                            <a16:creationId xmlns:a16="http://schemas.microsoft.com/office/drawing/2014/main" id="{B2F4FC2D-9D46-4173-BB1E-CC13405A817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1A85F45-98A8-4F05-9935-DF465D85EB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dirty="0">
              <a:latin typeface="Arial" panose="020B0604020202020204" pitchFamily="34" charset="0"/>
              <a:ea typeface="+mj-ea"/>
              <a:cs typeface="+mj-cs"/>
              <a:sym typeface="Arial" panose="020B0604020202020204" pitchFamily="34" charset="0"/>
            </a:endParaRPr>
          </a:p>
        </p:txBody>
      </p:sp>
      <p:sp>
        <p:nvSpPr>
          <p:cNvPr id="5" name="Title 4">
            <a:extLst>
              <a:ext uri="{FF2B5EF4-FFF2-40B4-BE49-F238E27FC236}">
                <a16:creationId xmlns:a16="http://schemas.microsoft.com/office/drawing/2014/main" id="{75CD3B5E-0DBA-4474-8473-BA8ECF54E365}"/>
              </a:ext>
            </a:extLst>
          </p:cNvPr>
          <p:cNvSpPr>
            <a:spLocks noGrp="1"/>
          </p:cNvSpPr>
          <p:nvPr>
            <p:ph type="title"/>
          </p:nvPr>
        </p:nvSpPr>
        <p:spPr/>
        <p:txBody>
          <a:bodyPr/>
          <a:lstStyle/>
          <a:p>
            <a:r>
              <a:rPr lang="de-DE" dirty="0"/>
              <a:t>Toolbox Elemente zur Gliederung von Text</a:t>
            </a:r>
            <a:br>
              <a:rPr lang="de-DE" dirty="0"/>
            </a:br>
            <a:r>
              <a:rPr lang="de-DE" sz="1800" b="0" cap="none" dirty="0"/>
              <a:t>Elemente, die sich in Präsentationen wiederholen. </a:t>
            </a:r>
            <a:br>
              <a:rPr lang="de-DE" sz="1800" b="0" cap="none" dirty="0"/>
            </a:br>
            <a:r>
              <a:rPr lang="de-DE" sz="1800" b="0" cap="none" dirty="0"/>
              <a:t>Sie sparen Zeit und sorgen für Konsistenz.</a:t>
            </a:r>
            <a:br>
              <a:rPr lang="de-DE" sz="1800" b="0" cap="none" dirty="0"/>
            </a:br>
            <a:endParaRPr lang="de-DE" sz="1800" b="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F1FC1064-9851-45D6-862B-F8FF8BCF8775}" type="slidenum">
              <a:rPr lang="pt-BR" smtClean="0"/>
              <a:t>44</a:t>
            </a:fld>
            <a:endParaRPr lang="de-DE" dirty="0"/>
          </a:p>
        </p:txBody>
      </p:sp>
      <p:cxnSp>
        <p:nvCxnSpPr>
          <p:cNvPr id="38" name="Gerade Verbindung mit Pfeil 6">
            <a:extLst>
              <a:ext uri="{FF2B5EF4-FFF2-40B4-BE49-F238E27FC236}">
                <a16:creationId xmlns:a16="http://schemas.microsoft.com/office/drawing/2014/main" id="{0E096791-F626-4133-ADBB-8FD63722BFA6}"/>
              </a:ext>
            </a:extLst>
          </p:cNvPr>
          <p:cNvCxnSpPr>
            <a:cxnSpLocks/>
          </p:cNvCxnSpPr>
          <p:nvPr/>
        </p:nvCxnSpPr>
        <p:spPr>
          <a:xfrm>
            <a:off x="4383771" y="2116629"/>
            <a:ext cx="0" cy="4293696"/>
          </a:xfrm>
          <a:prstGeom prst="straightConnector1">
            <a:avLst/>
          </a:prstGeom>
          <a:ln w="19050" cmpd="sng">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A9D4E6CA-6DE8-5F49-8F4D-5FA6CBB6A29B}"/>
              </a:ext>
            </a:extLst>
          </p:cNvPr>
          <p:cNvGrpSpPr/>
          <p:nvPr/>
        </p:nvGrpSpPr>
        <p:grpSpPr>
          <a:xfrm>
            <a:off x="964800" y="2116629"/>
            <a:ext cx="1563649" cy="1563649"/>
            <a:chOff x="4712395" y="1119164"/>
            <a:chExt cx="1077987" cy="1077987"/>
          </a:xfrm>
        </p:grpSpPr>
        <p:sp>
          <p:nvSpPr>
            <p:cNvPr id="31" name="Ellipse 14">
              <a:extLst>
                <a:ext uri="{FF2B5EF4-FFF2-40B4-BE49-F238E27FC236}">
                  <a16:creationId xmlns:a16="http://schemas.microsoft.com/office/drawing/2014/main" id="{93DCDA42-A379-274C-95E1-98786557D68F}"/>
                </a:ext>
              </a:extLst>
            </p:cNvPr>
            <p:cNvSpPr/>
            <p:nvPr/>
          </p:nvSpPr>
          <p:spPr>
            <a:xfrm>
              <a:off x="4712395" y="1119164"/>
              <a:ext cx="1077987" cy="1077987"/>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e-DE" sz="1300" dirty="0">
                  <a:solidFill>
                    <a:prstClr val="white"/>
                  </a:solidFill>
                  <a:latin typeface="Arial" panose="020B0604020202020204" pitchFamily="34" charset="0"/>
                  <a:cs typeface="Arial" panose="020B0604020202020204" pitchFamily="34" charset="0"/>
                </a:rPr>
                <a:t>LOREM IPSUM</a:t>
              </a:r>
              <a:endParaRPr lang="en-US" sz="1300" dirty="0">
                <a:solidFill>
                  <a:prstClr val="white"/>
                </a:solidFill>
                <a:latin typeface="Arial" panose="020B0604020202020204" pitchFamily="34" charset="0"/>
                <a:cs typeface="Arial" panose="020B0604020202020204" pitchFamily="34" charset="0"/>
              </a:endParaRPr>
            </a:p>
          </p:txBody>
        </p:sp>
        <p:sp>
          <p:nvSpPr>
            <p:cNvPr id="33" name="Ellipse 44">
              <a:extLst>
                <a:ext uri="{FF2B5EF4-FFF2-40B4-BE49-F238E27FC236}">
                  <a16:creationId xmlns:a16="http://schemas.microsoft.com/office/drawing/2014/main" id="{167361DF-A15C-A645-83F7-18CCD11EF788}"/>
                </a:ext>
              </a:extLst>
            </p:cNvPr>
            <p:cNvSpPr/>
            <p:nvPr/>
          </p:nvSpPr>
          <p:spPr>
            <a:xfrm>
              <a:off x="5452910" y="1119164"/>
              <a:ext cx="312164" cy="312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a:t>
              </a:r>
            </a:p>
          </p:txBody>
        </p:sp>
      </p:grpSp>
      <p:grpSp>
        <p:nvGrpSpPr>
          <p:cNvPr id="34" name="Group 33">
            <a:extLst>
              <a:ext uri="{FF2B5EF4-FFF2-40B4-BE49-F238E27FC236}">
                <a16:creationId xmlns:a16="http://schemas.microsoft.com/office/drawing/2014/main" id="{58D61ED7-9F0B-AE47-92A4-56094A606C44}"/>
              </a:ext>
            </a:extLst>
          </p:cNvPr>
          <p:cNvGrpSpPr/>
          <p:nvPr/>
        </p:nvGrpSpPr>
        <p:grpSpPr>
          <a:xfrm>
            <a:off x="4566098" y="2366433"/>
            <a:ext cx="6632892" cy="760945"/>
            <a:chOff x="194561" y="2616075"/>
            <a:chExt cx="4125350" cy="372457"/>
          </a:xfrm>
          <a:solidFill>
            <a:schemeClr val="accent3"/>
          </a:solidFill>
        </p:grpSpPr>
        <p:sp>
          <p:nvSpPr>
            <p:cNvPr id="35" name="Chevron 34">
              <a:extLst>
                <a:ext uri="{FF2B5EF4-FFF2-40B4-BE49-F238E27FC236}">
                  <a16:creationId xmlns:a16="http://schemas.microsoft.com/office/drawing/2014/main" id="{F4EDDA03-C0C9-9A4D-B62A-930B5F448F2A}"/>
                </a:ext>
              </a:extLst>
            </p:cNvPr>
            <p:cNvSpPr/>
            <p:nvPr/>
          </p:nvSpPr>
          <p:spPr>
            <a:xfrm>
              <a:off x="2823217" y="2616075"/>
              <a:ext cx="1496694" cy="37245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bg1"/>
                  </a:solidFill>
                  <a:latin typeface="Arial" panose="020B0604020202020204" pitchFamily="34" charset="0"/>
                  <a:cs typeface="Arial" panose="020B0604020202020204" pitchFamily="34" charset="0"/>
                </a:rPr>
                <a:t>Xxx</a:t>
              </a:r>
            </a:p>
          </p:txBody>
        </p:sp>
        <p:sp>
          <p:nvSpPr>
            <p:cNvPr id="39" name="Chevron 38">
              <a:extLst>
                <a:ext uri="{FF2B5EF4-FFF2-40B4-BE49-F238E27FC236}">
                  <a16:creationId xmlns:a16="http://schemas.microsoft.com/office/drawing/2014/main" id="{A87B9897-7794-284C-8965-F5A1BC7C6394}"/>
                </a:ext>
              </a:extLst>
            </p:cNvPr>
            <p:cNvSpPr/>
            <p:nvPr/>
          </p:nvSpPr>
          <p:spPr>
            <a:xfrm>
              <a:off x="1429057" y="2616075"/>
              <a:ext cx="1496694" cy="37245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bg1"/>
                  </a:solidFill>
                  <a:latin typeface="Arial" panose="020B0604020202020204" pitchFamily="34" charset="0"/>
                  <a:cs typeface="Arial" panose="020B0604020202020204" pitchFamily="34" charset="0"/>
                </a:rPr>
                <a:t>Xxx</a:t>
              </a:r>
            </a:p>
          </p:txBody>
        </p:sp>
        <p:sp>
          <p:nvSpPr>
            <p:cNvPr id="40" name="Pentagon 39">
              <a:extLst>
                <a:ext uri="{FF2B5EF4-FFF2-40B4-BE49-F238E27FC236}">
                  <a16:creationId xmlns:a16="http://schemas.microsoft.com/office/drawing/2014/main" id="{9B42AC77-F627-0042-AD76-A349822F902F}"/>
                </a:ext>
              </a:extLst>
            </p:cNvPr>
            <p:cNvSpPr/>
            <p:nvPr/>
          </p:nvSpPr>
          <p:spPr>
            <a:xfrm>
              <a:off x="194561" y="2616075"/>
              <a:ext cx="1345481" cy="372457"/>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bg1"/>
                  </a:solidFill>
                  <a:latin typeface="Arial" panose="020B0604020202020204" pitchFamily="34" charset="0"/>
                  <a:cs typeface="Arial" panose="020B0604020202020204" pitchFamily="34" charset="0"/>
                </a:rPr>
                <a:t>Xxx</a:t>
              </a:r>
            </a:p>
          </p:txBody>
        </p:sp>
      </p:grpSp>
      <p:sp>
        <p:nvSpPr>
          <p:cNvPr id="42" name="Rounded Rectangle 41">
            <a:extLst>
              <a:ext uri="{FF2B5EF4-FFF2-40B4-BE49-F238E27FC236}">
                <a16:creationId xmlns:a16="http://schemas.microsoft.com/office/drawing/2014/main" id="{B216F130-EFEA-3848-8CD2-350B3BE52463}"/>
              </a:ext>
            </a:extLst>
          </p:cNvPr>
          <p:cNvSpPr/>
          <p:nvPr/>
        </p:nvSpPr>
        <p:spPr>
          <a:xfrm>
            <a:off x="6816680" y="4976355"/>
            <a:ext cx="1986873" cy="578167"/>
          </a:xfrm>
          <a:prstGeom prst="roundRect">
            <a:avLst>
              <a:gd name="adj" fmla="val 50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lvl="0">
              <a:buClr>
                <a:srgbClr val="00A4B3"/>
              </a:buClr>
              <a:buSzPct val="120000"/>
            </a:pPr>
            <a:r>
              <a:rPr lang="en-US" sz="1300" dirty="0">
                <a:solidFill>
                  <a:srgbClr val="333331"/>
                </a:solidFill>
                <a:latin typeface="Arial" panose="020B0604020202020204" pitchFamily="34" charset="0"/>
                <a:ea typeface="Roboto" pitchFamily="2" charset="0"/>
                <a:cs typeface="Arial" panose="020B0604020202020204" pitchFamily="34" charset="0"/>
              </a:rPr>
              <a:t>Lorem ipsum dolor sit </a:t>
            </a:r>
            <a:r>
              <a:rPr lang="en-US" sz="1300" dirty="0" err="1">
                <a:solidFill>
                  <a:srgbClr val="333331"/>
                </a:solidFill>
                <a:latin typeface="Arial" panose="020B0604020202020204" pitchFamily="34" charset="0"/>
                <a:ea typeface="Roboto" pitchFamily="2" charset="0"/>
                <a:cs typeface="Arial" panose="020B0604020202020204" pitchFamily="34" charset="0"/>
              </a:rPr>
              <a:t>amet</a:t>
            </a:r>
            <a:r>
              <a:rPr lang="en-US" sz="1300" dirty="0">
                <a:solidFill>
                  <a:srgbClr val="333331"/>
                </a:solidFill>
                <a:latin typeface="Arial" panose="020B0604020202020204" pitchFamily="34" charset="0"/>
                <a:ea typeface="Roboto" pitchFamily="2" charset="0"/>
                <a:cs typeface="Arial" panose="020B0604020202020204" pitchFamily="34" charset="0"/>
              </a:rPr>
              <a:t>, </a:t>
            </a:r>
            <a:r>
              <a:rPr lang="en-US" sz="1300" dirty="0" err="1">
                <a:solidFill>
                  <a:srgbClr val="333331"/>
                </a:solidFill>
                <a:latin typeface="Arial" panose="020B0604020202020204" pitchFamily="34" charset="0"/>
                <a:ea typeface="Roboto" pitchFamily="2" charset="0"/>
                <a:cs typeface="Arial" panose="020B0604020202020204" pitchFamily="34" charset="0"/>
              </a:rPr>
              <a:t>consectetuer</a:t>
            </a:r>
            <a:endParaRPr lang="en-US" sz="1300" dirty="0">
              <a:solidFill>
                <a:srgbClr val="333331"/>
              </a:solidFill>
              <a:latin typeface="Arial" panose="020B0604020202020204" pitchFamily="34" charset="0"/>
              <a:ea typeface="Roboto" pitchFamily="2" charset="0"/>
              <a:cs typeface="Arial" panose="020B0604020202020204" pitchFamily="34" charset="0"/>
            </a:endParaRPr>
          </a:p>
        </p:txBody>
      </p:sp>
      <p:sp>
        <p:nvSpPr>
          <p:cNvPr id="43" name="Chevron 42">
            <a:extLst>
              <a:ext uri="{FF2B5EF4-FFF2-40B4-BE49-F238E27FC236}">
                <a16:creationId xmlns:a16="http://schemas.microsoft.com/office/drawing/2014/main" id="{A53A5405-4223-9943-BAF7-2384AFCF0BAE}"/>
              </a:ext>
            </a:extLst>
          </p:cNvPr>
          <p:cNvSpPr/>
          <p:nvPr/>
        </p:nvSpPr>
        <p:spPr>
          <a:xfrm>
            <a:off x="6443664" y="5733229"/>
            <a:ext cx="4756372" cy="677095"/>
          </a:xfrm>
          <a:prstGeom prst="chevron">
            <a:avLst>
              <a:gd name="adj" fmla="val 4666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latin typeface="Arial" panose="020B0604020202020204" pitchFamily="34" charset="0"/>
              <a:ea typeface="Roboto" pitchFamily="2" charset="0"/>
              <a:cs typeface="Arial" panose="020B0604020202020204" pitchFamily="34" charset="0"/>
            </a:endParaRPr>
          </a:p>
        </p:txBody>
      </p:sp>
      <p:sp>
        <p:nvSpPr>
          <p:cNvPr id="48" name="Title 1">
            <a:extLst>
              <a:ext uri="{FF2B5EF4-FFF2-40B4-BE49-F238E27FC236}">
                <a16:creationId xmlns:a16="http://schemas.microsoft.com/office/drawing/2014/main" id="{258BD35D-5B88-9143-80A8-9A9C269F25AA}"/>
              </a:ext>
            </a:extLst>
          </p:cNvPr>
          <p:cNvSpPr txBox="1">
            <a:spLocks/>
          </p:cNvSpPr>
          <p:nvPr/>
        </p:nvSpPr>
        <p:spPr>
          <a:xfrm>
            <a:off x="8934309" y="5843701"/>
            <a:ext cx="1930491" cy="437296"/>
          </a:xfrm>
          <a:prstGeom prst="rect">
            <a:avLst/>
          </a:prstGeom>
          <a:noFill/>
        </p:spPr>
        <p:txBody>
          <a:bodyPr vert="horz" lIns="0" tIns="0" rIns="0" bIns="0" rtlCol="0" anchor="ctr" anchorCtr="0">
            <a:noAutofit/>
          </a:bodyPr>
          <a:lstStyle>
            <a:lvl1pPr algn="l" defTabSz="685800" rtl="0" eaLnBrk="1" latinLnBrk="0" hangingPunct="1">
              <a:lnSpc>
                <a:spcPct val="100000"/>
              </a:lnSpc>
              <a:spcBef>
                <a:spcPct val="0"/>
              </a:spcBef>
              <a:buNone/>
              <a:defRPr sz="2100" kern="1200" baseline="0">
                <a:solidFill>
                  <a:schemeClr val="tx2"/>
                </a:solidFill>
                <a:latin typeface="Cambria" panose="02040503050406030204" pitchFamily="18" charset="0"/>
                <a:ea typeface="+mj-ea"/>
                <a:cs typeface="+mj-cs"/>
              </a:defRPr>
            </a:lvl1pPr>
          </a:lstStyle>
          <a:p>
            <a:pPr algn="ctr"/>
            <a:r>
              <a:rPr lang="de-DE" sz="1300" dirty="0">
                <a:solidFill>
                  <a:schemeClr val="bg1"/>
                </a:solidFill>
                <a:latin typeface="Arial" panose="020B0604020202020204" pitchFamily="34" charset="0"/>
                <a:ea typeface="Roboto" pitchFamily="2" charset="0"/>
                <a:cs typeface="Arial" panose="020B0604020202020204" pitchFamily="34" charset="0"/>
              </a:rPr>
              <a:t>TT.MM.JJJJ</a:t>
            </a:r>
          </a:p>
        </p:txBody>
      </p:sp>
      <p:sp>
        <p:nvSpPr>
          <p:cNvPr id="52" name="Rounded Rectangle 51">
            <a:extLst>
              <a:ext uri="{FF2B5EF4-FFF2-40B4-BE49-F238E27FC236}">
                <a16:creationId xmlns:a16="http://schemas.microsoft.com/office/drawing/2014/main" id="{14AACCF0-EBE1-A046-B352-6AEBFD153998}"/>
              </a:ext>
            </a:extLst>
          </p:cNvPr>
          <p:cNvSpPr/>
          <p:nvPr/>
        </p:nvSpPr>
        <p:spPr>
          <a:xfrm>
            <a:off x="8934309" y="4976355"/>
            <a:ext cx="1972586" cy="578167"/>
          </a:xfrm>
          <a:prstGeom prst="roundRect">
            <a:avLst>
              <a:gd name="adj" fmla="val 50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lvl="0">
              <a:buClr>
                <a:srgbClr val="00A4B3"/>
              </a:buClr>
              <a:buSzPct val="120000"/>
            </a:pPr>
            <a:r>
              <a:rPr lang="en-US" sz="1300" dirty="0">
                <a:solidFill>
                  <a:srgbClr val="333331"/>
                </a:solidFill>
                <a:latin typeface="Arial" panose="020B0604020202020204" pitchFamily="34" charset="0"/>
                <a:ea typeface="Roboto" pitchFamily="2" charset="0"/>
                <a:cs typeface="Arial" panose="020B0604020202020204" pitchFamily="34" charset="0"/>
              </a:rPr>
              <a:t>Lorem ipsum dolor sit </a:t>
            </a:r>
            <a:r>
              <a:rPr lang="en-US" sz="1300" dirty="0" err="1">
                <a:solidFill>
                  <a:srgbClr val="333331"/>
                </a:solidFill>
                <a:latin typeface="Arial" panose="020B0604020202020204" pitchFamily="34" charset="0"/>
                <a:ea typeface="Roboto" pitchFamily="2" charset="0"/>
                <a:cs typeface="Arial" panose="020B0604020202020204" pitchFamily="34" charset="0"/>
              </a:rPr>
              <a:t>amet</a:t>
            </a:r>
            <a:r>
              <a:rPr lang="en-US" sz="1300" dirty="0">
                <a:solidFill>
                  <a:srgbClr val="333331"/>
                </a:solidFill>
                <a:latin typeface="Arial" panose="020B0604020202020204" pitchFamily="34" charset="0"/>
                <a:ea typeface="Roboto" pitchFamily="2" charset="0"/>
                <a:cs typeface="Arial" panose="020B0604020202020204" pitchFamily="34" charset="0"/>
              </a:rPr>
              <a:t>, </a:t>
            </a:r>
            <a:r>
              <a:rPr lang="en-US" sz="1300" dirty="0" err="1">
                <a:solidFill>
                  <a:srgbClr val="333331"/>
                </a:solidFill>
                <a:latin typeface="Arial" panose="020B0604020202020204" pitchFamily="34" charset="0"/>
                <a:ea typeface="Roboto" pitchFamily="2" charset="0"/>
                <a:cs typeface="Arial" panose="020B0604020202020204" pitchFamily="34" charset="0"/>
              </a:rPr>
              <a:t>consectetuer</a:t>
            </a:r>
            <a:endParaRPr lang="en-US" sz="1300"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44" name="Gerade Verbindung 11">
            <a:extLst>
              <a:ext uri="{FF2B5EF4-FFF2-40B4-BE49-F238E27FC236}">
                <a16:creationId xmlns:a16="http://schemas.microsoft.com/office/drawing/2014/main" id="{5B078DA5-82DF-2144-BB01-7114EB75DEB0}"/>
              </a:ext>
            </a:extLst>
          </p:cNvPr>
          <p:cNvCxnSpPr>
            <a:cxnSpLocks/>
          </p:cNvCxnSpPr>
          <p:nvPr/>
        </p:nvCxnSpPr>
        <p:spPr>
          <a:xfrm>
            <a:off x="7810116" y="5539532"/>
            <a:ext cx="0" cy="178708"/>
          </a:xfrm>
          <a:prstGeom prst="line">
            <a:avLst/>
          </a:prstGeom>
          <a:noFill/>
          <a:ln w="19050" cap="flat" cmpd="sng" algn="ctr">
            <a:solidFill>
              <a:schemeClr val="accent3"/>
            </a:solidFill>
            <a:prstDash val="solid"/>
            <a:headEnd type="oval"/>
            <a:tailEnd type="oval"/>
          </a:ln>
          <a:effectLst/>
        </p:spPr>
      </p:cxnSp>
      <p:cxnSp>
        <p:nvCxnSpPr>
          <p:cNvPr id="56" name="Gerade Verbindung 11">
            <a:extLst>
              <a:ext uri="{FF2B5EF4-FFF2-40B4-BE49-F238E27FC236}">
                <a16:creationId xmlns:a16="http://schemas.microsoft.com/office/drawing/2014/main" id="{5643882E-B4B7-2C4A-9BB0-A45516D0E745}"/>
              </a:ext>
            </a:extLst>
          </p:cNvPr>
          <p:cNvCxnSpPr>
            <a:cxnSpLocks/>
          </p:cNvCxnSpPr>
          <p:nvPr/>
        </p:nvCxnSpPr>
        <p:spPr>
          <a:xfrm>
            <a:off x="9643737" y="5539532"/>
            <a:ext cx="0" cy="178708"/>
          </a:xfrm>
          <a:prstGeom prst="line">
            <a:avLst/>
          </a:prstGeom>
          <a:noFill/>
          <a:ln w="19050" cap="flat" cmpd="sng" algn="ctr">
            <a:solidFill>
              <a:schemeClr val="accent3"/>
            </a:solidFill>
            <a:prstDash val="solid"/>
            <a:headEnd type="oval"/>
            <a:tailEnd type="oval"/>
          </a:ln>
          <a:effectLst/>
        </p:spPr>
      </p:cxnSp>
      <p:grpSp>
        <p:nvGrpSpPr>
          <p:cNvPr id="57" name="Group 56">
            <a:extLst>
              <a:ext uri="{FF2B5EF4-FFF2-40B4-BE49-F238E27FC236}">
                <a16:creationId xmlns:a16="http://schemas.microsoft.com/office/drawing/2014/main" id="{02A47D83-E9FD-CC40-BC0D-84FD28957BC3}"/>
              </a:ext>
            </a:extLst>
          </p:cNvPr>
          <p:cNvGrpSpPr/>
          <p:nvPr/>
        </p:nvGrpSpPr>
        <p:grpSpPr>
          <a:xfrm>
            <a:off x="4566098" y="3262869"/>
            <a:ext cx="6632892" cy="760945"/>
            <a:chOff x="194561" y="2616075"/>
            <a:chExt cx="4125350" cy="372457"/>
          </a:xfrm>
          <a:solidFill>
            <a:schemeClr val="accent3"/>
          </a:solidFill>
        </p:grpSpPr>
        <p:sp>
          <p:nvSpPr>
            <p:cNvPr id="58" name="Chevron 57">
              <a:extLst>
                <a:ext uri="{FF2B5EF4-FFF2-40B4-BE49-F238E27FC236}">
                  <a16:creationId xmlns:a16="http://schemas.microsoft.com/office/drawing/2014/main" id="{2B60CF8D-D937-ED4B-A902-7B77693453E4}"/>
                </a:ext>
              </a:extLst>
            </p:cNvPr>
            <p:cNvSpPr/>
            <p:nvPr/>
          </p:nvSpPr>
          <p:spPr>
            <a:xfrm>
              <a:off x="2823217" y="2616075"/>
              <a:ext cx="1496694" cy="372457"/>
            </a:xfrm>
            <a:prstGeom prst="chevr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tx2"/>
                  </a:solidFill>
                  <a:latin typeface="Arial" panose="020B0604020202020204" pitchFamily="34" charset="0"/>
                  <a:cs typeface="Arial" panose="020B0604020202020204" pitchFamily="34" charset="0"/>
                </a:rPr>
                <a:t>Xxx</a:t>
              </a:r>
            </a:p>
          </p:txBody>
        </p:sp>
        <p:sp>
          <p:nvSpPr>
            <p:cNvPr id="59" name="Chevron 58">
              <a:extLst>
                <a:ext uri="{FF2B5EF4-FFF2-40B4-BE49-F238E27FC236}">
                  <a16:creationId xmlns:a16="http://schemas.microsoft.com/office/drawing/2014/main" id="{15AA8772-ADE2-D44E-B3DA-4FBB9763CDF1}"/>
                </a:ext>
              </a:extLst>
            </p:cNvPr>
            <p:cNvSpPr/>
            <p:nvPr/>
          </p:nvSpPr>
          <p:spPr>
            <a:xfrm>
              <a:off x="1429057" y="2616075"/>
              <a:ext cx="1496694" cy="372457"/>
            </a:xfrm>
            <a:prstGeom prst="chevr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tx2"/>
                  </a:solidFill>
                  <a:latin typeface="Arial" panose="020B0604020202020204" pitchFamily="34" charset="0"/>
                  <a:cs typeface="Arial" panose="020B0604020202020204" pitchFamily="34" charset="0"/>
                </a:rPr>
                <a:t>Xxx</a:t>
              </a:r>
            </a:p>
          </p:txBody>
        </p:sp>
        <p:sp>
          <p:nvSpPr>
            <p:cNvPr id="60" name="Pentagon 59">
              <a:extLst>
                <a:ext uri="{FF2B5EF4-FFF2-40B4-BE49-F238E27FC236}">
                  <a16:creationId xmlns:a16="http://schemas.microsoft.com/office/drawing/2014/main" id="{E67BFFE5-A6D7-4348-919A-ABCC06BFFE76}"/>
                </a:ext>
              </a:extLst>
            </p:cNvPr>
            <p:cNvSpPr/>
            <p:nvPr/>
          </p:nvSpPr>
          <p:spPr>
            <a:xfrm>
              <a:off x="194561" y="2616075"/>
              <a:ext cx="1345481" cy="372457"/>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chemeClr val="bg2"/>
                </a:buClr>
                <a:buSzPct val="120000"/>
              </a:pPr>
              <a:r>
                <a:rPr lang="en-US" sz="1300" dirty="0">
                  <a:solidFill>
                    <a:schemeClr val="bg1"/>
                  </a:solidFill>
                  <a:latin typeface="Arial" panose="020B0604020202020204" pitchFamily="34" charset="0"/>
                  <a:cs typeface="Arial" panose="020B0604020202020204" pitchFamily="34" charset="0"/>
                </a:rPr>
                <a:t>Xxx</a:t>
              </a:r>
            </a:p>
          </p:txBody>
        </p:sp>
      </p:grpSp>
      <p:grpSp>
        <p:nvGrpSpPr>
          <p:cNvPr id="3" name="Group 2">
            <a:extLst>
              <a:ext uri="{FF2B5EF4-FFF2-40B4-BE49-F238E27FC236}">
                <a16:creationId xmlns:a16="http://schemas.microsoft.com/office/drawing/2014/main" id="{77BB29AB-6E3D-E741-8710-B5E3628D8184}"/>
              </a:ext>
            </a:extLst>
          </p:cNvPr>
          <p:cNvGrpSpPr/>
          <p:nvPr/>
        </p:nvGrpSpPr>
        <p:grpSpPr>
          <a:xfrm>
            <a:off x="960437" y="4114931"/>
            <a:ext cx="3208091" cy="2299504"/>
            <a:chOff x="960438" y="4848300"/>
            <a:chExt cx="2085187" cy="1494626"/>
          </a:xfrm>
        </p:grpSpPr>
        <p:sp>
          <p:nvSpPr>
            <p:cNvPr id="61" name="Textplatzhalter 8">
              <a:extLst>
                <a:ext uri="{FF2B5EF4-FFF2-40B4-BE49-F238E27FC236}">
                  <a16:creationId xmlns:a16="http://schemas.microsoft.com/office/drawing/2014/main" id="{0D63FB99-6DFE-574C-9AEE-7D313441B59E}"/>
                </a:ext>
              </a:extLst>
            </p:cNvPr>
            <p:cNvSpPr txBox="1">
              <a:spLocks/>
            </p:cNvSpPr>
            <p:nvPr/>
          </p:nvSpPr>
          <p:spPr>
            <a:xfrm>
              <a:off x="960438" y="4848300"/>
              <a:ext cx="2085187" cy="1494626"/>
            </a:xfrm>
            <a:prstGeom prst="roundRect">
              <a:avLst>
                <a:gd name="adj" fmla="val 2168"/>
              </a:avLst>
            </a:prstGeom>
            <a:noFill/>
            <a:ln w="19050">
              <a:solidFill>
                <a:schemeClr val="bg1">
                  <a:lumMod val="95000"/>
                </a:schemeClr>
              </a:solidFill>
              <a:prstDash val="solid"/>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endParaRPr kumimoji="0" lang="de-DE"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2" name="Textplatzhalter 8">
              <a:extLst>
                <a:ext uri="{FF2B5EF4-FFF2-40B4-BE49-F238E27FC236}">
                  <a16:creationId xmlns:a16="http://schemas.microsoft.com/office/drawing/2014/main" id="{DD4DD23D-C59F-9F4E-8EB4-BA7626DC44A7}"/>
                </a:ext>
              </a:extLst>
            </p:cNvPr>
            <p:cNvSpPr txBox="1">
              <a:spLocks/>
            </p:cNvSpPr>
            <p:nvPr/>
          </p:nvSpPr>
          <p:spPr>
            <a:xfrm>
              <a:off x="967954" y="4853108"/>
              <a:ext cx="2077671" cy="325351"/>
            </a:xfrm>
            <a:prstGeom prst="roundRect">
              <a:avLst>
                <a:gd name="adj" fmla="val 9581"/>
              </a:avLst>
            </a:prstGeom>
            <a:noFill/>
            <a:ln>
              <a:noFill/>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r>
                <a:rPr kumimoji="0" lang="de-DE" sz="1400" b="0" i="0" u="none" strike="noStrike" kern="1200" cap="none" spc="0" normalizeH="0" baseline="0" noProof="0">
                  <a:ln>
                    <a:noFill/>
                  </a:ln>
                  <a:solidFill>
                    <a:schemeClr val="accent5"/>
                  </a:solidFill>
                  <a:effectLst/>
                  <a:uLnTx/>
                  <a:uFillTx/>
                  <a:latin typeface="Arial" panose="020B0604020202020204" pitchFamily="34" charset="0"/>
                  <a:cs typeface="Arial" panose="020B0604020202020204" pitchFamily="34" charset="0"/>
                </a:rPr>
                <a:t>TITEL</a:t>
              </a:r>
              <a:endParaRPr kumimoji="0" lang="de-DE" sz="1400" b="0"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endParaRPr>
            </a:p>
          </p:txBody>
        </p:sp>
        <p:sp>
          <p:nvSpPr>
            <p:cNvPr id="63" name="Textplatzhalter 8">
              <a:extLst>
                <a:ext uri="{FF2B5EF4-FFF2-40B4-BE49-F238E27FC236}">
                  <a16:creationId xmlns:a16="http://schemas.microsoft.com/office/drawing/2014/main" id="{89C48FC7-E96D-A24A-A302-DB05535C3C57}"/>
                </a:ext>
              </a:extLst>
            </p:cNvPr>
            <p:cNvSpPr txBox="1">
              <a:spLocks/>
            </p:cNvSpPr>
            <p:nvPr/>
          </p:nvSpPr>
          <p:spPr>
            <a:xfrm>
              <a:off x="1049389" y="5563739"/>
              <a:ext cx="1925350" cy="325960"/>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4" name="Textplatzhalter 8">
              <a:extLst>
                <a:ext uri="{FF2B5EF4-FFF2-40B4-BE49-F238E27FC236}">
                  <a16:creationId xmlns:a16="http://schemas.microsoft.com/office/drawing/2014/main" id="{ADED5594-141F-EE4F-98FF-85A620185F4C}"/>
                </a:ext>
              </a:extLst>
            </p:cNvPr>
            <p:cNvSpPr txBox="1">
              <a:spLocks/>
            </p:cNvSpPr>
            <p:nvPr/>
          </p:nvSpPr>
          <p:spPr>
            <a:xfrm>
              <a:off x="1049389" y="5187328"/>
              <a:ext cx="1925350" cy="325960"/>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4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6" name="Textplatzhalter 8">
              <a:extLst>
                <a:ext uri="{FF2B5EF4-FFF2-40B4-BE49-F238E27FC236}">
                  <a16:creationId xmlns:a16="http://schemas.microsoft.com/office/drawing/2014/main" id="{81617398-45C4-AF49-8390-65EBDCBB618B}"/>
                </a:ext>
              </a:extLst>
            </p:cNvPr>
            <p:cNvSpPr txBox="1">
              <a:spLocks/>
            </p:cNvSpPr>
            <p:nvPr/>
          </p:nvSpPr>
          <p:spPr>
            <a:xfrm>
              <a:off x="1049389" y="5940152"/>
              <a:ext cx="1925350" cy="325960"/>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400" b="0" i="0" u="none" strike="noStrike" kern="1200" cap="none" spc="0" normalizeH="0" baseline="0" noProof="0">
                  <a:ln>
                    <a:noFill/>
                  </a:ln>
                  <a:effectLst/>
                  <a:uLnTx/>
                  <a:uFillTx/>
                  <a:latin typeface="Arial" panose="020B0604020202020204" pitchFamily="34" charset="0"/>
                  <a:cs typeface="Arial" panose="020B0604020202020204" pitchFamily="34" charset="0"/>
                </a:rPr>
                <a:t>3. Lorem ipsum dolor sit amet</a:t>
              </a:r>
              <a:endParaRPr kumimoji="0" lang="de-DE" sz="1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pSp>
      <p:sp>
        <p:nvSpPr>
          <p:cNvPr id="67" name="Ellipse 44">
            <a:extLst>
              <a:ext uri="{FF2B5EF4-FFF2-40B4-BE49-F238E27FC236}">
                <a16:creationId xmlns:a16="http://schemas.microsoft.com/office/drawing/2014/main" id="{8D421E57-B883-574D-9638-C6981EFBF592}"/>
              </a:ext>
            </a:extLst>
          </p:cNvPr>
          <p:cNvSpPr/>
          <p:nvPr/>
        </p:nvSpPr>
        <p:spPr>
          <a:xfrm>
            <a:off x="4659234" y="2185108"/>
            <a:ext cx="374532" cy="374532"/>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5"/>
              </a:solidFill>
              <a:latin typeface="Arial" panose="020B0604020202020204" pitchFamily="34" charset="0"/>
              <a:cs typeface="Arial" panose="020B0604020202020204" pitchFamily="34" charset="0"/>
            </a:endParaRPr>
          </a:p>
        </p:txBody>
      </p:sp>
      <p:sp>
        <p:nvSpPr>
          <p:cNvPr id="68" name="Ellipse 44">
            <a:extLst>
              <a:ext uri="{FF2B5EF4-FFF2-40B4-BE49-F238E27FC236}">
                <a16:creationId xmlns:a16="http://schemas.microsoft.com/office/drawing/2014/main" id="{795054A6-CFC5-294C-8B45-005CFE3AEACF}"/>
              </a:ext>
            </a:extLst>
          </p:cNvPr>
          <p:cNvSpPr/>
          <p:nvPr/>
        </p:nvSpPr>
        <p:spPr>
          <a:xfrm>
            <a:off x="2997477" y="2120595"/>
            <a:ext cx="340484" cy="340484"/>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Arial" panose="020B0604020202020204" pitchFamily="34" charset="0"/>
                <a:cs typeface="Arial" panose="020B0604020202020204" pitchFamily="34" charset="0"/>
              </a:rPr>
              <a:t>A</a:t>
            </a:r>
          </a:p>
        </p:txBody>
      </p:sp>
      <p:sp>
        <p:nvSpPr>
          <p:cNvPr id="69" name="Ellipse 44">
            <a:extLst>
              <a:ext uri="{FF2B5EF4-FFF2-40B4-BE49-F238E27FC236}">
                <a16:creationId xmlns:a16="http://schemas.microsoft.com/office/drawing/2014/main" id="{4CEA2C77-0750-4844-B5D6-8BF9446BFF54}"/>
              </a:ext>
            </a:extLst>
          </p:cNvPr>
          <p:cNvSpPr/>
          <p:nvPr/>
        </p:nvSpPr>
        <p:spPr>
          <a:xfrm>
            <a:off x="2997477" y="2546802"/>
            <a:ext cx="340484" cy="340484"/>
          </a:xfrm>
          <a:prstGeom prst="ellipse">
            <a:avLst/>
          </a:prstGeom>
          <a:solidFill>
            <a:schemeClr val="bg1"/>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Arial" panose="020B0604020202020204" pitchFamily="34" charset="0"/>
                <a:cs typeface="Arial" panose="020B0604020202020204" pitchFamily="34" charset="0"/>
              </a:rPr>
              <a:t>B</a:t>
            </a:r>
          </a:p>
        </p:txBody>
      </p:sp>
      <p:cxnSp>
        <p:nvCxnSpPr>
          <p:cNvPr id="72" name="Gerade Verbindung mit Pfeil 6">
            <a:extLst>
              <a:ext uri="{FF2B5EF4-FFF2-40B4-BE49-F238E27FC236}">
                <a16:creationId xmlns:a16="http://schemas.microsoft.com/office/drawing/2014/main" id="{B3F4A4EB-BC7C-8F4F-99B6-60BBE2E6A0AA}"/>
              </a:ext>
            </a:extLst>
          </p:cNvPr>
          <p:cNvCxnSpPr>
            <a:cxnSpLocks/>
          </p:cNvCxnSpPr>
          <p:nvPr/>
        </p:nvCxnSpPr>
        <p:spPr>
          <a:xfrm flipH="1">
            <a:off x="4599014" y="4390012"/>
            <a:ext cx="1951953" cy="0"/>
          </a:xfrm>
          <a:prstGeom prst="straightConnector1">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Gerade Verbindung mit Pfeil 6">
            <a:extLst>
              <a:ext uri="{FF2B5EF4-FFF2-40B4-BE49-F238E27FC236}">
                <a16:creationId xmlns:a16="http://schemas.microsoft.com/office/drawing/2014/main" id="{2B918F65-CB14-8647-AE61-C9D60AA299E0}"/>
              </a:ext>
            </a:extLst>
          </p:cNvPr>
          <p:cNvCxnSpPr>
            <a:cxnSpLocks/>
          </p:cNvCxnSpPr>
          <p:nvPr/>
        </p:nvCxnSpPr>
        <p:spPr>
          <a:xfrm flipH="1">
            <a:off x="4599014" y="4629854"/>
            <a:ext cx="1951953" cy="0"/>
          </a:xfrm>
          <a:prstGeom prst="straightConnector1">
            <a:avLst/>
          </a:prstGeom>
          <a:ln w="19050" cmpd="sng">
            <a:solidFill>
              <a:schemeClr val="bg1">
                <a:lumMod val="8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Gerade Verbindung mit Pfeil 6">
            <a:extLst>
              <a:ext uri="{FF2B5EF4-FFF2-40B4-BE49-F238E27FC236}">
                <a16:creationId xmlns:a16="http://schemas.microsoft.com/office/drawing/2014/main" id="{E20E2944-9DFD-7D41-AEA6-0D813B7BED4E}"/>
              </a:ext>
            </a:extLst>
          </p:cNvPr>
          <p:cNvCxnSpPr>
            <a:cxnSpLocks/>
          </p:cNvCxnSpPr>
          <p:nvPr/>
        </p:nvCxnSpPr>
        <p:spPr>
          <a:xfrm>
            <a:off x="6766209" y="4390012"/>
            <a:ext cx="2191192" cy="0"/>
          </a:xfrm>
          <a:prstGeom prst="straightConnector1">
            <a:avLst/>
          </a:prstGeom>
          <a:ln w="19050" cmpd="sng">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Gerade Verbindung mit Pfeil 6">
            <a:extLst>
              <a:ext uri="{FF2B5EF4-FFF2-40B4-BE49-F238E27FC236}">
                <a16:creationId xmlns:a16="http://schemas.microsoft.com/office/drawing/2014/main" id="{972C89AC-B562-B84A-9BB8-F7F0424E0536}"/>
              </a:ext>
            </a:extLst>
          </p:cNvPr>
          <p:cNvCxnSpPr>
            <a:cxnSpLocks/>
          </p:cNvCxnSpPr>
          <p:nvPr/>
        </p:nvCxnSpPr>
        <p:spPr>
          <a:xfrm>
            <a:off x="6766209" y="4629854"/>
            <a:ext cx="2191192" cy="0"/>
          </a:xfrm>
          <a:prstGeom prst="straightConnector1">
            <a:avLst/>
          </a:prstGeom>
          <a:ln w="19050" cmpd="sng">
            <a:solidFill>
              <a:schemeClr val="bg1">
                <a:lumMod val="85000"/>
              </a:schemeClr>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7" name="Gerade Verbindung mit Pfeil 6">
            <a:extLst>
              <a:ext uri="{FF2B5EF4-FFF2-40B4-BE49-F238E27FC236}">
                <a16:creationId xmlns:a16="http://schemas.microsoft.com/office/drawing/2014/main" id="{5F2871CB-E51A-CC4E-AFAA-C81C14ADEE9A}"/>
              </a:ext>
            </a:extLst>
          </p:cNvPr>
          <p:cNvCxnSpPr>
            <a:cxnSpLocks/>
          </p:cNvCxnSpPr>
          <p:nvPr/>
        </p:nvCxnSpPr>
        <p:spPr>
          <a:xfrm>
            <a:off x="9123647" y="4390012"/>
            <a:ext cx="2107915" cy="0"/>
          </a:xfrm>
          <a:prstGeom prst="straightConnector1">
            <a:avLst/>
          </a:prstGeom>
          <a:ln w="19050" cmpd="sng">
            <a:prstDash val="solid"/>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8" name="Gerade Verbindung mit Pfeil 6">
            <a:extLst>
              <a:ext uri="{FF2B5EF4-FFF2-40B4-BE49-F238E27FC236}">
                <a16:creationId xmlns:a16="http://schemas.microsoft.com/office/drawing/2014/main" id="{3B33A003-964C-8142-9566-E57129D459F6}"/>
              </a:ext>
            </a:extLst>
          </p:cNvPr>
          <p:cNvCxnSpPr>
            <a:cxnSpLocks/>
          </p:cNvCxnSpPr>
          <p:nvPr/>
        </p:nvCxnSpPr>
        <p:spPr>
          <a:xfrm>
            <a:off x="9123647" y="4629854"/>
            <a:ext cx="2107915" cy="0"/>
          </a:xfrm>
          <a:prstGeom prst="straightConnector1">
            <a:avLst/>
          </a:prstGeom>
          <a:ln w="19050" cmpd="sng">
            <a:solidFill>
              <a:schemeClr val="bg1">
                <a:lumMod val="85000"/>
              </a:schemeClr>
            </a:solidFill>
            <a:prstDash val="solid"/>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79" name="Title 1">
            <a:extLst>
              <a:ext uri="{FF2B5EF4-FFF2-40B4-BE49-F238E27FC236}">
                <a16:creationId xmlns:a16="http://schemas.microsoft.com/office/drawing/2014/main" id="{09624064-50BF-8245-991E-B3160CCE95F5}"/>
              </a:ext>
            </a:extLst>
          </p:cNvPr>
          <p:cNvSpPr txBox="1">
            <a:spLocks/>
          </p:cNvSpPr>
          <p:nvPr/>
        </p:nvSpPr>
        <p:spPr>
          <a:xfrm>
            <a:off x="6816680" y="5843701"/>
            <a:ext cx="1986873" cy="437296"/>
          </a:xfrm>
          <a:prstGeom prst="rect">
            <a:avLst/>
          </a:prstGeom>
          <a:noFill/>
        </p:spPr>
        <p:txBody>
          <a:bodyPr vert="horz" lIns="0" tIns="0" rIns="0" bIns="0" rtlCol="0" anchor="ctr" anchorCtr="0">
            <a:noAutofit/>
          </a:bodyPr>
          <a:lstStyle>
            <a:lvl1pPr algn="l" defTabSz="685800" rtl="0" eaLnBrk="1" latinLnBrk="0" hangingPunct="1">
              <a:lnSpc>
                <a:spcPct val="100000"/>
              </a:lnSpc>
              <a:spcBef>
                <a:spcPct val="0"/>
              </a:spcBef>
              <a:buNone/>
              <a:defRPr sz="2100" kern="1200" baseline="0">
                <a:solidFill>
                  <a:schemeClr val="tx2"/>
                </a:solidFill>
                <a:latin typeface="Cambria" panose="02040503050406030204" pitchFamily="18" charset="0"/>
                <a:ea typeface="+mj-ea"/>
                <a:cs typeface="+mj-cs"/>
              </a:defRPr>
            </a:lvl1pPr>
          </a:lstStyle>
          <a:p>
            <a:pPr algn="ctr"/>
            <a:r>
              <a:rPr lang="de-DE" sz="1300" dirty="0">
                <a:solidFill>
                  <a:schemeClr val="bg1"/>
                </a:solidFill>
                <a:latin typeface="Arial" panose="020B0604020202020204" pitchFamily="34" charset="0"/>
                <a:ea typeface="Roboto" pitchFamily="2" charset="0"/>
                <a:cs typeface="Arial" panose="020B0604020202020204" pitchFamily="34" charset="0"/>
              </a:rPr>
              <a:t>TT.MM.JJJJ</a:t>
            </a:r>
          </a:p>
        </p:txBody>
      </p:sp>
      <p:sp>
        <p:nvSpPr>
          <p:cNvPr id="82" name="Chevron 81">
            <a:extLst>
              <a:ext uri="{FF2B5EF4-FFF2-40B4-BE49-F238E27FC236}">
                <a16:creationId xmlns:a16="http://schemas.microsoft.com/office/drawing/2014/main" id="{BFD80E2D-90C7-0B43-8028-D87E4DD6D830}"/>
              </a:ext>
            </a:extLst>
          </p:cNvPr>
          <p:cNvSpPr/>
          <p:nvPr/>
        </p:nvSpPr>
        <p:spPr>
          <a:xfrm>
            <a:off x="4555855" y="4769420"/>
            <a:ext cx="451435" cy="677095"/>
          </a:xfrm>
          <a:prstGeom prst="chevron">
            <a:avLst>
              <a:gd name="adj" fmla="val 687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latin typeface="Arial" panose="020B0604020202020204" pitchFamily="34" charset="0"/>
              <a:ea typeface="Roboto" pitchFamily="2" charset="0"/>
              <a:cs typeface="Arial" panose="020B0604020202020204" pitchFamily="34" charset="0"/>
            </a:endParaRPr>
          </a:p>
        </p:txBody>
      </p:sp>
      <p:sp>
        <p:nvSpPr>
          <p:cNvPr id="16" name="Pentagon 15">
            <a:extLst>
              <a:ext uri="{FF2B5EF4-FFF2-40B4-BE49-F238E27FC236}">
                <a16:creationId xmlns:a16="http://schemas.microsoft.com/office/drawing/2014/main" id="{340B3475-A095-D340-AE7A-303FD55EF27B}"/>
              </a:ext>
            </a:extLst>
          </p:cNvPr>
          <p:cNvSpPr/>
          <p:nvPr/>
        </p:nvSpPr>
        <p:spPr>
          <a:xfrm>
            <a:off x="4599014" y="5718240"/>
            <a:ext cx="638372" cy="69208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4" name="Chevron 83">
            <a:extLst>
              <a:ext uri="{FF2B5EF4-FFF2-40B4-BE49-F238E27FC236}">
                <a16:creationId xmlns:a16="http://schemas.microsoft.com/office/drawing/2014/main" id="{8CD28C5A-3F32-F245-ADAA-2BC6B6621B85}"/>
              </a:ext>
            </a:extLst>
          </p:cNvPr>
          <p:cNvSpPr/>
          <p:nvPr/>
        </p:nvSpPr>
        <p:spPr>
          <a:xfrm>
            <a:off x="5237386" y="4769420"/>
            <a:ext cx="451435" cy="677095"/>
          </a:xfrm>
          <a:prstGeom prst="chevron">
            <a:avLst>
              <a:gd name="adj" fmla="val 6876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latin typeface="Arial" panose="020B0604020202020204" pitchFamily="34" charset="0"/>
              <a:ea typeface="Roboto" pitchFamily="2" charset="0"/>
              <a:cs typeface="Arial" panose="020B0604020202020204" pitchFamily="34" charset="0"/>
            </a:endParaRPr>
          </a:p>
        </p:txBody>
      </p:sp>
      <p:sp>
        <p:nvSpPr>
          <p:cNvPr id="85" name="Ellipse 44">
            <a:extLst>
              <a:ext uri="{FF2B5EF4-FFF2-40B4-BE49-F238E27FC236}">
                <a16:creationId xmlns:a16="http://schemas.microsoft.com/office/drawing/2014/main" id="{811D70C5-BDE6-C04D-82A5-B6B0B899B7AE}"/>
              </a:ext>
            </a:extLst>
          </p:cNvPr>
          <p:cNvSpPr/>
          <p:nvPr/>
        </p:nvSpPr>
        <p:spPr>
          <a:xfrm>
            <a:off x="5472452" y="5709269"/>
            <a:ext cx="693519" cy="693519"/>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4"/>
                </a:solidFill>
                <a:latin typeface="Arial" panose="020B0604020202020204" pitchFamily="34" charset="0"/>
                <a:cs typeface="Arial" panose="020B0604020202020204" pitchFamily="34" charset="0"/>
                <a:sym typeface="Wingdings" pitchFamily="2" charset="2"/>
              </a:rPr>
              <a:t></a:t>
            </a:r>
            <a:endParaRPr lang="en-US" sz="2000" dirty="0">
              <a:solidFill>
                <a:schemeClr val="accent4"/>
              </a:solidFill>
              <a:latin typeface="Arial" panose="020B0604020202020204" pitchFamily="34" charset="0"/>
              <a:cs typeface="Arial" panose="020B0604020202020204" pitchFamily="34" charset="0"/>
            </a:endParaRPr>
          </a:p>
        </p:txBody>
      </p:sp>
      <p:sp>
        <p:nvSpPr>
          <p:cNvPr id="88" name="Textplatzhalter 8">
            <a:extLst>
              <a:ext uri="{FF2B5EF4-FFF2-40B4-BE49-F238E27FC236}">
                <a16:creationId xmlns:a16="http://schemas.microsoft.com/office/drawing/2014/main" id="{00033C65-87A9-FB42-A30A-6A99D92DD206}"/>
              </a:ext>
            </a:extLst>
          </p:cNvPr>
          <p:cNvSpPr txBox="1">
            <a:spLocks/>
          </p:cNvSpPr>
          <p:nvPr/>
        </p:nvSpPr>
        <p:spPr>
          <a:xfrm>
            <a:off x="3167720" y="3548035"/>
            <a:ext cx="1033726" cy="455904"/>
          </a:xfrm>
          <a:prstGeom prst="roundRect">
            <a:avLst>
              <a:gd name="adj" fmla="val 10045"/>
            </a:avLst>
          </a:prstGeom>
          <a:noFill/>
          <a:ln w="19050">
            <a:solidFill>
              <a:schemeClr val="accent4"/>
            </a:solidFill>
          </a:ln>
        </p:spPr>
        <p:txBody>
          <a:bodyPr vert="horz" lIns="251999"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400" b="0" i="0" u="none" strike="noStrike" kern="1200" cap="none" spc="0" normalizeH="0" baseline="0" noProof="0" dirty="0" err="1">
                <a:ln>
                  <a:noFill/>
                </a:ln>
                <a:solidFill>
                  <a:schemeClr val="accent4"/>
                </a:solidFill>
                <a:effectLst/>
                <a:uLnTx/>
                <a:uFillTx/>
                <a:latin typeface="Arial" panose="020B0604020202020204" pitchFamily="34" charset="0"/>
                <a:cs typeface="Arial" panose="020B0604020202020204" pitchFamily="34" charset="0"/>
              </a:rPr>
              <a:t>Lorem</a:t>
            </a:r>
            <a:r>
              <a:rPr kumimoji="0" lang="de-DE" sz="14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 </a:t>
            </a:r>
          </a:p>
        </p:txBody>
      </p:sp>
      <p:sp>
        <p:nvSpPr>
          <p:cNvPr id="71" name="Ellipse 44">
            <a:extLst>
              <a:ext uri="{FF2B5EF4-FFF2-40B4-BE49-F238E27FC236}">
                <a16:creationId xmlns:a16="http://schemas.microsoft.com/office/drawing/2014/main" id="{9141F7C8-9DBA-6047-BBC7-D55A50AF5690}"/>
              </a:ext>
            </a:extLst>
          </p:cNvPr>
          <p:cNvSpPr/>
          <p:nvPr/>
        </p:nvSpPr>
        <p:spPr>
          <a:xfrm>
            <a:off x="2997477" y="3605745"/>
            <a:ext cx="340484" cy="340484"/>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4"/>
                </a:solidFill>
                <a:latin typeface="Arial" panose="020B0604020202020204" pitchFamily="34" charset="0"/>
                <a:cs typeface="Arial" panose="020B0604020202020204" pitchFamily="34" charset="0"/>
              </a:rPr>
              <a:t>2</a:t>
            </a:r>
          </a:p>
        </p:txBody>
      </p:sp>
      <p:sp>
        <p:nvSpPr>
          <p:cNvPr id="89" name="Textplatzhalter 8">
            <a:extLst>
              <a:ext uri="{FF2B5EF4-FFF2-40B4-BE49-F238E27FC236}">
                <a16:creationId xmlns:a16="http://schemas.microsoft.com/office/drawing/2014/main" id="{5F16E1D2-843E-6646-ACE8-982F311B856F}"/>
              </a:ext>
            </a:extLst>
          </p:cNvPr>
          <p:cNvSpPr txBox="1">
            <a:spLocks/>
          </p:cNvSpPr>
          <p:nvPr/>
        </p:nvSpPr>
        <p:spPr>
          <a:xfrm>
            <a:off x="3167720" y="3000560"/>
            <a:ext cx="1033726" cy="455904"/>
          </a:xfrm>
          <a:prstGeom prst="roundRect">
            <a:avLst>
              <a:gd name="adj" fmla="val 10045"/>
            </a:avLst>
          </a:prstGeom>
          <a:noFill/>
          <a:ln w="19050">
            <a:solidFill>
              <a:schemeClr val="accent3"/>
            </a:solidFill>
          </a:ln>
        </p:spPr>
        <p:txBody>
          <a:bodyPr vert="horz" lIns="251999"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400" b="0" i="0" u="none" strike="noStrike" kern="1200" cap="none" spc="0" normalizeH="0" baseline="0" noProof="0" dirty="0" err="1">
                <a:ln>
                  <a:noFill/>
                </a:ln>
                <a:solidFill>
                  <a:schemeClr val="accent3"/>
                </a:solidFill>
                <a:effectLst/>
                <a:uLnTx/>
                <a:uFillTx/>
                <a:latin typeface="Arial" panose="020B0604020202020204" pitchFamily="34" charset="0"/>
                <a:cs typeface="Arial" panose="020B0604020202020204" pitchFamily="34" charset="0"/>
              </a:rPr>
              <a:t>Lorem</a:t>
            </a:r>
            <a:r>
              <a:rPr kumimoji="0" lang="de-DE" sz="1400" b="0" i="0" u="none" strike="noStrike" kern="1200" cap="none" spc="0" normalizeH="0" baseline="0" noProof="0" dirty="0">
                <a:ln>
                  <a:noFill/>
                </a:ln>
                <a:solidFill>
                  <a:schemeClr val="accent3"/>
                </a:solidFill>
                <a:effectLst/>
                <a:uLnTx/>
                <a:uFillTx/>
                <a:latin typeface="Arial" panose="020B0604020202020204" pitchFamily="34" charset="0"/>
                <a:cs typeface="Arial" panose="020B0604020202020204" pitchFamily="34" charset="0"/>
              </a:rPr>
              <a:t> </a:t>
            </a:r>
          </a:p>
        </p:txBody>
      </p:sp>
      <p:sp>
        <p:nvSpPr>
          <p:cNvPr id="90" name="Ellipse 44">
            <a:extLst>
              <a:ext uri="{FF2B5EF4-FFF2-40B4-BE49-F238E27FC236}">
                <a16:creationId xmlns:a16="http://schemas.microsoft.com/office/drawing/2014/main" id="{5E6EBE6C-7BD4-4F42-AE15-0690205837C5}"/>
              </a:ext>
            </a:extLst>
          </p:cNvPr>
          <p:cNvSpPr/>
          <p:nvPr/>
        </p:nvSpPr>
        <p:spPr>
          <a:xfrm>
            <a:off x="2997477" y="3058270"/>
            <a:ext cx="340484" cy="340484"/>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3"/>
                </a:solidFill>
                <a:latin typeface="Arial" panose="020B0604020202020204" pitchFamily="34" charset="0"/>
                <a:cs typeface="Arial" panose="020B0604020202020204" pitchFamily="34" charset="0"/>
              </a:rPr>
              <a:t>1</a:t>
            </a:r>
          </a:p>
        </p:txBody>
      </p:sp>
      <p:sp>
        <p:nvSpPr>
          <p:cNvPr id="91" name="Freeform 19">
            <a:extLst>
              <a:ext uri="{FF2B5EF4-FFF2-40B4-BE49-F238E27FC236}">
                <a16:creationId xmlns:a16="http://schemas.microsoft.com/office/drawing/2014/main" id="{AD26C15A-4C69-7C41-80FF-76B8338C6E8E}"/>
              </a:ext>
            </a:extLst>
          </p:cNvPr>
          <p:cNvSpPr/>
          <p:nvPr/>
        </p:nvSpPr>
        <p:spPr>
          <a:xfrm>
            <a:off x="4752959" y="2262785"/>
            <a:ext cx="183492" cy="232752"/>
          </a:xfrm>
          <a:custGeom>
            <a:avLst/>
            <a:gdLst>
              <a:gd name="connsiteX0" fmla="*/ 57044 w 55940"/>
              <a:gd name="connsiteY0" fmla="*/ 46401 h 103889"/>
              <a:gd name="connsiteX1" fmla="*/ 29953 w 55940"/>
              <a:gd name="connsiteY1" fmla="*/ 35580 h 103889"/>
              <a:gd name="connsiteX2" fmla="*/ 48093 w 55940"/>
              <a:gd name="connsiteY2" fmla="*/ 8377 h 103889"/>
              <a:gd name="connsiteX3" fmla="*/ 48158 w 55940"/>
              <a:gd name="connsiteY3" fmla="*/ 7426 h 103889"/>
              <a:gd name="connsiteX4" fmla="*/ 47374 w 55940"/>
              <a:gd name="connsiteY4" fmla="*/ 6899 h 103889"/>
              <a:gd name="connsiteX5" fmla="*/ 22952 w 55940"/>
              <a:gd name="connsiteY5" fmla="*/ 5029 h 103889"/>
              <a:gd name="connsiteX6" fmla="*/ 21985 w 55940"/>
              <a:gd name="connsiteY6" fmla="*/ 5668 h 103889"/>
              <a:gd name="connsiteX7" fmla="*/ 5083 w 55940"/>
              <a:gd name="connsiteY7" fmla="*/ 54488 h 103889"/>
              <a:gd name="connsiteX8" fmla="*/ 5163 w 55940"/>
              <a:gd name="connsiteY8" fmla="*/ 55303 h 103889"/>
              <a:gd name="connsiteX9" fmla="*/ 5835 w 55940"/>
              <a:gd name="connsiteY9" fmla="*/ 55759 h 103889"/>
              <a:gd name="connsiteX10" fmla="*/ 28890 w 55940"/>
              <a:gd name="connsiteY10" fmla="*/ 59299 h 103889"/>
              <a:gd name="connsiteX11" fmla="*/ 7041 w 55940"/>
              <a:gd name="connsiteY11" fmla="*/ 97522 h 103889"/>
              <a:gd name="connsiteX12" fmla="*/ 7305 w 55940"/>
              <a:gd name="connsiteY12" fmla="*/ 98753 h 103889"/>
              <a:gd name="connsiteX13" fmla="*/ 7864 w 55940"/>
              <a:gd name="connsiteY13" fmla="*/ 98937 h 103889"/>
              <a:gd name="connsiteX14" fmla="*/ 8552 w 55940"/>
              <a:gd name="connsiteY14" fmla="*/ 98657 h 103889"/>
              <a:gd name="connsiteX15" fmla="*/ 57372 w 55940"/>
              <a:gd name="connsiteY15" fmla="*/ 47943 h 103889"/>
              <a:gd name="connsiteX16" fmla="*/ 57611 w 55940"/>
              <a:gd name="connsiteY16" fmla="*/ 47088 h 103889"/>
              <a:gd name="connsiteX17" fmla="*/ 57044 w 55940"/>
              <a:gd name="connsiteY17" fmla="*/ 46401 h 1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40" h="103889">
                <a:moveTo>
                  <a:pt x="57044" y="46401"/>
                </a:moveTo>
                <a:lnTo>
                  <a:pt x="29953" y="35580"/>
                </a:lnTo>
                <a:lnTo>
                  <a:pt x="48093" y="8377"/>
                </a:lnTo>
                <a:cubicBezTo>
                  <a:pt x="48269" y="8097"/>
                  <a:pt x="48301" y="7738"/>
                  <a:pt x="48158" y="7426"/>
                </a:cubicBezTo>
                <a:cubicBezTo>
                  <a:pt x="48006" y="7130"/>
                  <a:pt x="47710" y="6931"/>
                  <a:pt x="47374" y="6899"/>
                </a:cubicBezTo>
                <a:lnTo>
                  <a:pt x="22952" y="5029"/>
                </a:lnTo>
                <a:cubicBezTo>
                  <a:pt x="22457" y="5045"/>
                  <a:pt x="22121" y="5261"/>
                  <a:pt x="21985" y="5668"/>
                </a:cubicBezTo>
                <a:lnTo>
                  <a:pt x="5083" y="54488"/>
                </a:lnTo>
                <a:cubicBezTo>
                  <a:pt x="4988" y="54752"/>
                  <a:pt x="5020" y="55047"/>
                  <a:pt x="5163" y="55303"/>
                </a:cubicBezTo>
                <a:cubicBezTo>
                  <a:pt x="5315" y="55535"/>
                  <a:pt x="5555" y="55711"/>
                  <a:pt x="5835" y="55759"/>
                </a:cubicBezTo>
                <a:lnTo>
                  <a:pt x="28890" y="59299"/>
                </a:lnTo>
                <a:lnTo>
                  <a:pt x="7041" y="97522"/>
                </a:lnTo>
                <a:cubicBezTo>
                  <a:pt x="6810" y="97946"/>
                  <a:pt x="6913" y="98473"/>
                  <a:pt x="7305" y="98753"/>
                </a:cubicBezTo>
                <a:cubicBezTo>
                  <a:pt x="7465" y="98897"/>
                  <a:pt x="7665" y="98937"/>
                  <a:pt x="7864" y="98937"/>
                </a:cubicBezTo>
                <a:cubicBezTo>
                  <a:pt x="8112" y="98937"/>
                  <a:pt x="8360" y="98841"/>
                  <a:pt x="8552" y="98657"/>
                </a:cubicBezTo>
                <a:lnTo>
                  <a:pt x="57372" y="47943"/>
                </a:lnTo>
                <a:cubicBezTo>
                  <a:pt x="57587" y="47711"/>
                  <a:pt x="57683" y="47399"/>
                  <a:pt x="57611" y="47088"/>
                </a:cubicBezTo>
                <a:cubicBezTo>
                  <a:pt x="57539" y="46776"/>
                  <a:pt x="57332" y="46521"/>
                  <a:pt x="57044" y="46401"/>
                </a:cubicBezTo>
                <a:close/>
              </a:path>
            </a:pathLst>
          </a:custGeom>
          <a:solidFill>
            <a:schemeClr val="accent5"/>
          </a:solidFill>
          <a:ln w="7991" cap="flat">
            <a:noFill/>
            <a:prstDash val="solid"/>
            <a:miter/>
          </a:ln>
        </p:spPr>
        <p:txBody>
          <a:bodyPr rtlCol="0" anchor="ctr"/>
          <a:lstStyle/>
          <a:p>
            <a:endParaRPr lang="de-DE" sz="1350"/>
          </a:p>
        </p:txBody>
      </p:sp>
      <p:sp>
        <p:nvSpPr>
          <p:cNvPr id="92" name="Textplatzhalter 8">
            <a:extLst>
              <a:ext uri="{FF2B5EF4-FFF2-40B4-BE49-F238E27FC236}">
                <a16:creationId xmlns:a16="http://schemas.microsoft.com/office/drawing/2014/main" id="{FEF7C5A3-A5D4-4F41-9A46-C6D9D2E9AE42}"/>
              </a:ext>
            </a:extLst>
          </p:cNvPr>
          <p:cNvSpPr txBox="1">
            <a:spLocks/>
          </p:cNvSpPr>
          <p:nvPr/>
        </p:nvSpPr>
        <p:spPr>
          <a:xfrm>
            <a:off x="3167720" y="2140946"/>
            <a:ext cx="1033726" cy="311388"/>
          </a:xfrm>
          <a:prstGeom prst="roundRect">
            <a:avLst>
              <a:gd name="adj" fmla="val 10045"/>
            </a:avLst>
          </a:prstGeom>
          <a:noFill/>
          <a:ln>
            <a:noFill/>
          </a:ln>
        </p:spPr>
        <p:txBody>
          <a:bodyPr vert="horz" lIns="251999"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1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LOREM </a:t>
            </a:r>
          </a:p>
        </p:txBody>
      </p:sp>
      <p:sp>
        <p:nvSpPr>
          <p:cNvPr id="93" name="Textplatzhalter 8">
            <a:extLst>
              <a:ext uri="{FF2B5EF4-FFF2-40B4-BE49-F238E27FC236}">
                <a16:creationId xmlns:a16="http://schemas.microsoft.com/office/drawing/2014/main" id="{DFEB18DD-F9B1-D34C-8D49-4EA7A6AFCB09}"/>
              </a:ext>
            </a:extLst>
          </p:cNvPr>
          <p:cNvSpPr txBox="1">
            <a:spLocks/>
          </p:cNvSpPr>
          <p:nvPr/>
        </p:nvSpPr>
        <p:spPr>
          <a:xfrm>
            <a:off x="3167720" y="2566113"/>
            <a:ext cx="1033726" cy="311388"/>
          </a:xfrm>
          <a:prstGeom prst="roundRect">
            <a:avLst>
              <a:gd name="adj" fmla="val 10045"/>
            </a:avLst>
          </a:prstGeom>
          <a:noFill/>
          <a:ln>
            <a:noFill/>
          </a:ln>
        </p:spPr>
        <p:txBody>
          <a:bodyPr vert="horz" lIns="251999"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1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LOREM </a:t>
            </a:r>
          </a:p>
        </p:txBody>
      </p:sp>
      <p:pic>
        <p:nvPicPr>
          <p:cNvPr id="97" name="Grafik 14">
            <a:extLst>
              <a:ext uri="{FF2B5EF4-FFF2-40B4-BE49-F238E27FC236}">
                <a16:creationId xmlns:a16="http://schemas.microsoft.com/office/drawing/2014/main" id="{99D9AAAA-0352-4E43-B405-AC7CF9ABFAED}"/>
              </a:ext>
            </a:extLst>
          </p:cNvPr>
          <p:cNvPicPr>
            <a:picLocks noChangeAspect="1"/>
          </p:cNvPicPr>
          <p:nvPr/>
        </p:nvPicPr>
        <p:blipFill rotWithShape="1">
          <a:blip r:embed="rId8">
            <a:extLst>
              <a:ext uri="{28A0092B-C50C-407E-A947-70E740481C1C}">
                <a14:useLocalDpi xmlns:a14="http://schemas.microsoft.com/office/drawing/2010/main" val="0"/>
              </a:ext>
            </a:extLst>
          </a:blip>
          <a:srcRect t="29986" r="11079" b="21656"/>
          <a:stretch/>
        </p:blipFill>
        <p:spPr>
          <a:xfrm>
            <a:off x="19008" y="3171193"/>
            <a:ext cx="2703008" cy="809642"/>
          </a:xfrm>
          <a:prstGeom prst="rect">
            <a:avLst/>
          </a:prstGeom>
        </p:spPr>
      </p:pic>
    </p:spTree>
    <p:extLst>
      <p:ext uri="{BB962C8B-B14F-4D97-AF65-F5344CB8AC3E}">
        <p14:creationId xmlns:p14="http://schemas.microsoft.com/office/powerpoint/2010/main" val="3603061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BC03BB2-6129-4C41-B759-1FC6E124F5E7}"/>
              </a:ext>
            </a:extLst>
          </p:cNvPr>
          <p:cNvSpPr/>
          <p:nvPr/>
        </p:nvSpPr>
        <p:spPr>
          <a:xfrm>
            <a:off x="960439" y="4411477"/>
            <a:ext cx="5237170" cy="9218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DE" dirty="0"/>
              <a:t>Bild</a:t>
            </a:r>
          </a:p>
        </p:txBody>
      </p:sp>
      <p:sp>
        <p:nvSpPr>
          <p:cNvPr id="6" name="Rectangle 5">
            <a:extLst>
              <a:ext uri="{FF2B5EF4-FFF2-40B4-BE49-F238E27FC236}">
                <a16:creationId xmlns:a16="http://schemas.microsoft.com/office/drawing/2014/main" id="{24E77BCC-487B-FC4F-BCEF-397A82000379}"/>
              </a:ext>
            </a:extLst>
          </p:cNvPr>
          <p:cNvSpPr/>
          <p:nvPr/>
        </p:nvSpPr>
        <p:spPr>
          <a:xfrm>
            <a:off x="6537151" y="2097088"/>
            <a:ext cx="1360669" cy="2832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DE" dirty="0"/>
              <a:t>Bild</a:t>
            </a:r>
          </a:p>
        </p:txBody>
      </p:sp>
      <p:graphicFrame>
        <p:nvGraphicFramePr>
          <p:cNvPr id="22" name="Object 21" hidden="1">
            <a:extLst>
              <a:ext uri="{FF2B5EF4-FFF2-40B4-BE49-F238E27FC236}">
                <a16:creationId xmlns:a16="http://schemas.microsoft.com/office/drawing/2014/main" id="{B2F4FC2D-9D46-4173-BB1E-CC13405A817D}"/>
              </a:ext>
            </a:extLst>
          </p:cNvPr>
          <p:cNvGraphicFramePr>
            <a:graphicFrameLocks noChangeAspect="1"/>
          </p:cNvGraphicFramePr>
          <p:nvPr>
            <p:custDataLst>
              <p:tags r:id="rId2"/>
            </p:custDataLst>
            <p:extLst>
              <p:ext uri="{D42A27DB-BD31-4B8C-83A1-F6EECF244321}">
                <p14:modId xmlns:p14="http://schemas.microsoft.com/office/powerpoint/2010/main" val="1671215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743" name="think-cell Folie" r:id="rId5" imgW="384" imgH="385" progId="TCLayout.ActiveDocument.1">
                  <p:embed/>
                </p:oleObj>
              </mc:Choice>
              <mc:Fallback>
                <p:oleObj name="think-cell Folie" r:id="rId5" imgW="384" imgH="385" progId="TCLayout.ActiveDocument.1">
                  <p:embed/>
                  <p:pic>
                    <p:nvPicPr>
                      <p:cNvPr id="22" name="Object 21" hidden="1">
                        <a:extLst>
                          <a:ext uri="{FF2B5EF4-FFF2-40B4-BE49-F238E27FC236}">
                            <a16:creationId xmlns:a16="http://schemas.microsoft.com/office/drawing/2014/main" id="{B2F4FC2D-9D46-4173-BB1E-CC13405A81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1A85F45-98A8-4F05-9935-DF465D85EBFF}"/>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e-DE" sz="2300" b="1" dirty="0">
              <a:latin typeface="Arial" panose="020B0604020202020204" pitchFamily="34" charset="0"/>
              <a:ea typeface="+mj-ea"/>
              <a:cs typeface="+mj-cs"/>
              <a:sym typeface="Arial" panose="020B0604020202020204" pitchFamily="34" charset="0"/>
            </a:endParaRPr>
          </a:p>
        </p:txBody>
      </p:sp>
      <p:sp>
        <p:nvSpPr>
          <p:cNvPr id="5" name="Title 4">
            <a:extLst>
              <a:ext uri="{FF2B5EF4-FFF2-40B4-BE49-F238E27FC236}">
                <a16:creationId xmlns:a16="http://schemas.microsoft.com/office/drawing/2014/main" id="{75CD3B5E-0DBA-4474-8473-BA8ECF54E365}"/>
              </a:ext>
            </a:extLst>
          </p:cNvPr>
          <p:cNvSpPr>
            <a:spLocks noGrp="1"/>
          </p:cNvSpPr>
          <p:nvPr>
            <p:ph type="title"/>
          </p:nvPr>
        </p:nvSpPr>
        <p:spPr/>
        <p:txBody>
          <a:bodyPr/>
          <a:lstStyle/>
          <a:p>
            <a:r>
              <a:rPr lang="de-DE" dirty="0"/>
              <a:t>Toolbox Elemente zum Aufhübschen von Folien</a:t>
            </a:r>
            <a:br>
              <a:rPr lang="de-DE" dirty="0"/>
            </a:br>
            <a:r>
              <a:rPr lang="de-DE" cap="none" dirty="0"/>
              <a:t>Kopieren statt kreieren – ganz einfach!</a:t>
            </a:r>
            <a:endParaRPr lang="de-DE" sz="1800" b="0"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770333AE-E72E-4F87-863C-3AE2F572F94C}" type="slidenum">
              <a:rPr lang="pt-BR" smtClean="0"/>
              <a:t>45</a:t>
            </a:fld>
            <a:endParaRPr lang="de-DE" dirty="0"/>
          </a:p>
        </p:txBody>
      </p:sp>
      <p:pic>
        <p:nvPicPr>
          <p:cNvPr id="53" name="Grafik 5">
            <a:extLst>
              <a:ext uri="{FF2B5EF4-FFF2-40B4-BE49-F238E27FC236}">
                <a16:creationId xmlns:a16="http://schemas.microsoft.com/office/drawing/2014/main" id="{FF9EA963-6D23-2B45-959B-4E35200EF8B4}"/>
              </a:ext>
            </a:extLst>
          </p:cNvPr>
          <p:cNvPicPr>
            <a:picLocks noChangeAspect="1"/>
          </p:cNvPicPr>
          <p:nvPr/>
        </p:nvPicPr>
        <p:blipFill rotWithShape="1">
          <a:blip r:embed="rId7">
            <a:extLst>
              <a:ext uri="{28A0092B-C50C-407E-A947-70E740481C1C}">
                <a14:useLocalDpi xmlns:a14="http://schemas.microsoft.com/office/drawing/2010/main" val="0"/>
              </a:ext>
            </a:extLst>
          </a:blip>
          <a:srcRect l="13047" t="56189" r="47192" b="32295"/>
          <a:stretch/>
        </p:blipFill>
        <p:spPr>
          <a:xfrm>
            <a:off x="851927" y="2032853"/>
            <a:ext cx="5345681" cy="870917"/>
          </a:xfrm>
          <a:prstGeom prst="rect">
            <a:avLst/>
          </a:prstGeom>
        </p:spPr>
      </p:pic>
      <p:sp>
        <p:nvSpPr>
          <p:cNvPr id="54" name="Rechteck 5">
            <a:extLst>
              <a:ext uri="{FF2B5EF4-FFF2-40B4-BE49-F238E27FC236}">
                <a16:creationId xmlns:a16="http://schemas.microsoft.com/office/drawing/2014/main" id="{0B41FADE-203D-3F41-8E6B-246D056809B3}"/>
              </a:ext>
            </a:extLst>
          </p:cNvPr>
          <p:cNvSpPr/>
          <p:nvPr/>
        </p:nvSpPr>
        <p:spPr>
          <a:xfrm>
            <a:off x="958852" y="2947989"/>
            <a:ext cx="5244072" cy="8207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de-DE"/>
          </a:p>
        </p:txBody>
      </p:sp>
      <p:sp>
        <p:nvSpPr>
          <p:cNvPr id="4" name="Oval 3">
            <a:extLst>
              <a:ext uri="{FF2B5EF4-FFF2-40B4-BE49-F238E27FC236}">
                <a16:creationId xmlns:a16="http://schemas.microsoft.com/office/drawing/2014/main" id="{7A1C51D7-7F05-1B4C-A593-98D12D15FC46}"/>
              </a:ext>
            </a:extLst>
          </p:cNvPr>
          <p:cNvSpPr/>
          <p:nvPr/>
        </p:nvSpPr>
        <p:spPr>
          <a:xfrm>
            <a:off x="1371600" y="2266111"/>
            <a:ext cx="2066260" cy="2066260"/>
          </a:xfrm>
          <a:prstGeom prst="ellipse">
            <a:avLst/>
          </a:prstGeom>
          <a:solidFill>
            <a:schemeClr val="bg1">
              <a:lumMod val="85000"/>
            </a:schemeClr>
          </a:solidFill>
          <a:ln w="76200">
            <a:solidFill>
              <a:schemeClr val="bg1"/>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DE" dirty="0"/>
              <a:t>Bild</a:t>
            </a:r>
          </a:p>
        </p:txBody>
      </p:sp>
      <p:pic>
        <p:nvPicPr>
          <p:cNvPr id="80" name="Grafik 16">
            <a:extLst>
              <a:ext uri="{FF2B5EF4-FFF2-40B4-BE49-F238E27FC236}">
                <a16:creationId xmlns:a16="http://schemas.microsoft.com/office/drawing/2014/main" id="{D0F94F96-4738-C842-99B3-8E24F67711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4740"/>
          <a:stretch/>
        </p:blipFill>
        <p:spPr>
          <a:xfrm>
            <a:off x="8154561" y="3078807"/>
            <a:ext cx="3032433" cy="3371452"/>
          </a:xfrm>
          <a:prstGeom prst="rect">
            <a:avLst/>
          </a:prstGeom>
        </p:spPr>
      </p:pic>
      <p:pic>
        <p:nvPicPr>
          <p:cNvPr id="81" name="Grafik 14">
            <a:extLst>
              <a:ext uri="{FF2B5EF4-FFF2-40B4-BE49-F238E27FC236}">
                <a16:creationId xmlns:a16="http://schemas.microsoft.com/office/drawing/2014/main" id="{4A260044-50F4-0341-A4FA-4009F47CE5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3729" r="9412" b="25871"/>
          <a:stretch/>
        </p:blipFill>
        <p:spPr>
          <a:xfrm>
            <a:off x="967392" y="5539388"/>
            <a:ext cx="2470468" cy="921894"/>
          </a:xfrm>
          <a:prstGeom prst="rect">
            <a:avLst/>
          </a:prstGeom>
        </p:spPr>
      </p:pic>
      <p:sp>
        <p:nvSpPr>
          <p:cNvPr id="83" name="Rectangle 2">
            <a:extLst>
              <a:ext uri="{FF2B5EF4-FFF2-40B4-BE49-F238E27FC236}">
                <a16:creationId xmlns:a16="http://schemas.microsoft.com/office/drawing/2014/main" id="{05C3A664-936F-5A46-BDA9-A027DF3E5C36}"/>
              </a:ext>
            </a:extLst>
          </p:cNvPr>
          <p:cNvSpPr/>
          <p:nvPr/>
        </p:nvSpPr>
        <p:spPr>
          <a:xfrm>
            <a:off x="1400176" y="4693449"/>
            <a:ext cx="1672786" cy="13353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144000" rtlCol="0" anchor="t"/>
          <a:lstStyle/>
          <a:p>
            <a:pPr algn="r">
              <a:spcAft>
                <a:spcPts val="600"/>
              </a:spcAft>
            </a:pPr>
            <a:r>
              <a:rPr lang="en-DE" sz="1600" dirty="0"/>
              <a:t>LOREM IPSUM</a:t>
            </a:r>
            <a:endParaRPr lang="en-DE" sz="1600" b="1" dirty="0"/>
          </a:p>
          <a:p>
            <a:pPr algn="r">
              <a:spcAft>
                <a:spcPts val="600"/>
              </a:spcAft>
            </a:pPr>
            <a:r>
              <a:rPr lang="de-DE" sz="2800" b="1" dirty="0"/>
              <a:t>2020</a:t>
            </a:r>
            <a:endParaRPr lang="en-DE" sz="2800" b="1" dirty="0"/>
          </a:p>
        </p:txBody>
      </p:sp>
      <p:sp>
        <p:nvSpPr>
          <p:cNvPr id="87" name="Rechteck 17">
            <a:extLst>
              <a:ext uri="{FF2B5EF4-FFF2-40B4-BE49-F238E27FC236}">
                <a16:creationId xmlns:a16="http://schemas.microsoft.com/office/drawing/2014/main" id="{02C34A61-9644-6444-9D5E-6EAC204D21BD}"/>
              </a:ext>
            </a:extLst>
          </p:cNvPr>
          <p:cNvSpPr/>
          <p:nvPr/>
        </p:nvSpPr>
        <p:spPr>
          <a:xfrm>
            <a:off x="7609336" y="2327889"/>
            <a:ext cx="3387775" cy="1588970"/>
          </a:xfrm>
          <a:prstGeom prst="rect">
            <a:avLst/>
          </a:prstGeom>
          <a:solidFill>
            <a:srgbClr val="29485D"/>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lvl="0">
              <a:spcAft>
                <a:spcPts val="600"/>
              </a:spcAft>
            </a:pPr>
            <a:r>
              <a:rPr lang="de-DE" sz="1600" b="1" dirty="0">
                <a:solidFill>
                  <a:srgbClr val="FFFFFF"/>
                </a:solidFill>
                <a:latin typeface="Arial" panose="020B0604020202020204" pitchFamily="34" charset="0"/>
                <a:cs typeface="Arial" panose="020B0604020202020204" pitchFamily="34" charset="0"/>
              </a:rPr>
              <a:t>LOREM IPSUM</a:t>
            </a:r>
          </a:p>
          <a:p>
            <a:pPr>
              <a:spcAft>
                <a:spcPts val="600"/>
              </a:spcAft>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endParaRPr lang="de-DE" sz="1600" dirty="0">
              <a:solidFill>
                <a:schemeClr val="bg1"/>
              </a:solidFill>
              <a:latin typeface="Arial" panose="020B0604020202020204" pitchFamily="34" charset="0"/>
              <a:cs typeface="Arial" panose="020B0604020202020204" pitchFamily="34" charset="0"/>
            </a:endParaRPr>
          </a:p>
        </p:txBody>
      </p:sp>
      <p:sp>
        <p:nvSpPr>
          <p:cNvPr id="98" name="Title 4">
            <a:extLst>
              <a:ext uri="{FF2B5EF4-FFF2-40B4-BE49-F238E27FC236}">
                <a16:creationId xmlns:a16="http://schemas.microsoft.com/office/drawing/2014/main" id="{525B7C8B-2E5F-9449-81B7-1E1EE58299A9}"/>
              </a:ext>
            </a:extLst>
          </p:cNvPr>
          <p:cNvSpPr txBox="1">
            <a:spLocks/>
          </p:cNvSpPr>
          <p:nvPr/>
        </p:nvSpPr>
        <p:spPr>
          <a:xfrm>
            <a:off x="3802533" y="3153582"/>
            <a:ext cx="2066261" cy="409553"/>
          </a:xfrm>
          <a:prstGeom prst="rect">
            <a:avLst/>
          </a:prstGeom>
        </p:spPr>
        <p:txBody>
          <a:bodyPr vert="horz" lIns="0" tIns="0" rIns="0" bIns="0" rtlCol="0" anchor="ctr" anchorCtr="0">
            <a:noAutofit/>
          </a:bodyPr>
          <a:lstStyle>
            <a:lvl1pPr algn="l" defTabSz="914400" rtl="0" eaLnBrk="1" latinLnBrk="0" hangingPunct="1">
              <a:lnSpc>
                <a:spcPts val="2600"/>
              </a:lnSpc>
              <a:spcBef>
                <a:spcPct val="0"/>
              </a:spcBef>
              <a:spcAft>
                <a:spcPts val="1800"/>
              </a:spcAft>
              <a:buNone/>
              <a:defRPr sz="2300" b="1" kern="600" cap="all" spc="140" baseline="0">
                <a:solidFill>
                  <a:schemeClr val="tx2"/>
                </a:solidFill>
                <a:latin typeface="+mj-lt"/>
                <a:ea typeface="+mj-ea"/>
                <a:cs typeface="+mj-cs"/>
              </a:defRPr>
            </a:lvl1pPr>
          </a:lstStyle>
          <a:p>
            <a:pPr>
              <a:lnSpc>
                <a:spcPct val="100000"/>
              </a:lnSpc>
              <a:spcBef>
                <a:spcPts val="0"/>
              </a:spcBef>
              <a:spcAft>
                <a:spcPts val="600"/>
              </a:spcAft>
            </a:pPr>
            <a:r>
              <a:rPr lang="de-DE" sz="1600" dirty="0"/>
              <a:t>LOREM IPSUM</a:t>
            </a:r>
            <a:endParaRPr lang="de-DE" sz="1200" b="0" dirty="0"/>
          </a:p>
        </p:txBody>
      </p:sp>
      <p:sp>
        <p:nvSpPr>
          <p:cNvPr id="100" name="Inhaltsplatzhalter 8">
            <a:extLst>
              <a:ext uri="{FF2B5EF4-FFF2-40B4-BE49-F238E27FC236}">
                <a16:creationId xmlns:a16="http://schemas.microsoft.com/office/drawing/2014/main" id="{14F6D505-4E12-2F43-9E17-F62BF9227353}"/>
              </a:ext>
            </a:extLst>
          </p:cNvPr>
          <p:cNvSpPr txBox="1">
            <a:spLocks/>
          </p:cNvSpPr>
          <p:nvPr/>
        </p:nvSpPr>
        <p:spPr>
          <a:xfrm>
            <a:off x="3742482" y="5483705"/>
            <a:ext cx="2429717" cy="973435"/>
          </a:xfrm>
          <a:prstGeom prst="rect">
            <a:avLst/>
          </a:prstGeom>
        </p:spPr>
        <p:txBody>
          <a:bodyPr wrap="square" lIns="0" tIns="0" rIns="0" bIns="0" anchor="t" anchorCtr="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0" indent="-180000" algn="l" defTabSz="914400" rtl="0" eaLnBrk="1" latinLnBrk="0" hangingPunct="1">
              <a:lnSpc>
                <a:spcPts val="2300"/>
              </a:lnSpc>
              <a:spcBef>
                <a:spcPts val="1150"/>
              </a:spcBef>
              <a:buFont typeface="Arial" panose="020B0604020202020204" pitchFamily="34" charset="0"/>
              <a:buChar char="•"/>
              <a:defRPr sz="1600" b="1" kern="400" spc="40" baseline="0">
                <a:solidFill>
                  <a:schemeClr val="tx2"/>
                </a:solidFill>
                <a:latin typeface="+mn-lt"/>
                <a:ea typeface="+mn-ea"/>
                <a:cs typeface="+mn-cs"/>
              </a:defRPr>
            </a:lvl3pPr>
            <a:lvl4pPr marL="180000" indent="0" algn="l" defTabSz="914400" rtl="0" eaLnBrk="1" latinLnBrk="0" hangingPunct="1">
              <a:lnSpc>
                <a:spcPts val="2300"/>
              </a:lnSpc>
              <a:spcBef>
                <a:spcPts val="0"/>
              </a:spcBef>
              <a:buFont typeface="Arial" panose="020B0604020202020204" pitchFamily="34" charset="0"/>
              <a:buNone/>
              <a:defRPr sz="1600" kern="600" spc="40" baseline="0">
                <a:solidFill>
                  <a:schemeClr val="tx1"/>
                </a:solidFill>
                <a:latin typeface="+mn-lt"/>
                <a:ea typeface="+mn-ea"/>
                <a:cs typeface="+mn-cs"/>
              </a:defRPr>
            </a:lvl4pPr>
            <a:lvl5pPr marL="360000" indent="-180000"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360000" indent="0" algn="l" defTabSz="914400" rtl="0" eaLnBrk="1" latinLnBrk="0" hangingPunct="1">
              <a:lnSpc>
                <a:spcPts val="2300"/>
              </a:lnSpc>
              <a:spcBef>
                <a:spcPts val="0"/>
              </a:spcBef>
              <a:spcAft>
                <a:spcPts val="0"/>
              </a:spcAft>
              <a:buClr>
                <a:schemeClr val="tx2"/>
              </a:buClr>
              <a:buSzPct val="110000"/>
              <a:buFont typeface=".SF NS Symbols Regular"/>
              <a:buNone/>
              <a:defRPr sz="1600" b="0" i="0" kern="600" spc="40" baseline="0">
                <a:solidFill>
                  <a:schemeClr val="tx1"/>
                </a:solidFill>
                <a:latin typeface="+mn-lt"/>
                <a:ea typeface="+mn-ea"/>
                <a:cs typeface="+mn-cs"/>
              </a:defRPr>
            </a:lvl6pPr>
            <a:lvl7pPr marL="576000" indent="-216000" algn="l" defTabSz="914400" rtl="0" eaLnBrk="1" latinLnBrk="0" hangingPunct="1">
              <a:lnSpc>
                <a:spcPts val="2300"/>
              </a:lnSpc>
              <a:spcBef>
                <a:spcPts val="0"/>
              </a:spcBef>
              <a:spcAft>
                <a:spcPts val="525"/>
              </a:spcAft>
              <a:buFont typeface="Symbol" pitchFamily="2" charset="2"/>
              <a:buChar char="-"/>
              <a:defRPr sz="1600" b="0" i="0" kern="600" spc="40" baseline="0">
                <a:solidFill>
                  <a:schemeClr val="tx1"/>
                </a:solidFill>
                <a:latin typeface="+mn-lt"/>
                <a:ea typeface="+mn-ea"/>
                <a:cs typeface="+mn-cs"/>
              </a:defRPr>
            </a:lvl7pPr>
            <a:lvl8pPr marL="0" indent="216000" algn="l" defTabSz="914400" rtl="0" eaLnBrk="1" latinLnBrk="0" hangingPunct="1">
              <a:lnSpc>
                <a:spcPts val="1800"/>
              </a:lnSpc>
              <a:spcBef>
                <a:spcPts val="0"/>
              </a:spcBef>
              <a:spcAft>
                <a:spcPts val="525"/>
              </a:spcAft>
              <a:buSzPct val="110000"/>
              <a:buFont typeface=".SF NS Symbols Regular"/>
              <a:buChar char="↘"/>
              <a:defRPr sz="1300" b="0" i="1" kern="600" spc="30" baseline="0">
                <a:solidFill>
                  <a:schemeClr val="tx2"/>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a:lnSpc>
                <a:spcPct val="100000"/>
              </a:lnSpc>
              <a:spcBef>
                <a:spcPts val="0"/>
              </a:spcBef>
              <a:spcAft>
                <a:spcPts val="600"/>
              </a:spcAft>
            </a:pPr>
            <a:r>
              <a:rPr lang="de-DE" sz="1300" dirty="0" err="1"/>
              <a:t>Cras</a:t>
            </a:r>
            <a:r>
              <a:rPr lang="de-DE" sz="1300" dirty="0"/>
              <a:t> </a:t>
            </a:r>
            <a:r>
              <a:rPr lang="de-DE" sz="1300" dirty="0" err="1"/>
              <a:t>dapibus</a:t>
            </a:r>
            <a:r>
              <a:rPr lang="de-DE" sz="1300" dirty="0"/>
              <a:t>  </a:t>
            </a:r>
          </a:p>
          <a:p>
            <a:pPr marL="285750" indent="-285750">
              <a:lnSpc>
                <a:spcPct val="100000"/>
              </a:lnSpc>
              <a:spcBef>
                <a:spcPts val="0"/>
              </a:spcBef>
              <a:spcAft>
                <a:spcPts val="600"/>
              </a:spcAft>
              <a:buFont typeface="Arial" panose="020B0604020202020204" pitchFamily="34" charset="0"/>
              <a:buChar char="•"/>
            </a:pPr>
            <a:r>
              <a:rPr lang="de-DE" sz="1300" b="0" dirty="0" err="1">
                <a:solidFill>
                  <a:schemeClr val="tx1"/>
                </a:solidFill>
              </a:rPr>
              <a:t>Aenean</a:t>
            </a:r>
            <a:r>
              <a:rPr lang="de-DE" sz="1300" b="0" dirty="0">
                <a:solidFill>
                  <a:schemeClr val="tx1"/>
                </a:solidFill>
              </a:rPr>
              <a:t> </a:t>
            </a:r>
            <a:r>
              <a:rPr lang="de-DE" sz="1300" b="0" dirty="0" err="1">
                <a:solidFill>
                  <a:schemeClr val="tx1"/>
                </a:solidFill>
              </a:rPr>
              <a:t>leo</a:t>
            </a:r>
            <a:r>
              <a:rPr lang="de-DE" sz="1300" b="0" dirty="0">
                <a:solidFill>
                  <a:schemeClr val="tx1"/>
                </a:solidFill>
              </a:rPr>
              <a:t> </a:t>
            </a:r>
            <a:r>
              <a:rPr lang="de-DE" sz="1300" b="0" dirty="0" err="1">
                <a:solidFill>
                  <a:schemeClr val="tx1"/>
                </a:solidFill>
              </a:rPr>
              <a:t>ligula</a:t>
            </a:r>
            <a:r>
              <a:rPr lang="de-DE" sz="1300" b="0" dirty="0">
                <a:solidFill>
                  <a:schemeClr val="tx1"/>
                </a:solidFill>
              </a:rPr>
              <a:t>, </a:t>
            </a:r>
            <a:r>
              <a:rPr lang="de-DE" sz="1300" b="0" dirty="0" err="1">
                <a:solidFill>
                  <a:schemeClr val="tx1"/>
                </a:solidFill>
              </a:rPr>
              <a:t>porttitor</a:t>
            </a:r>
            <a:endParaRPr lang="de-DE" sz="1300" b="0" dirty="0">
              <a:solidFill>
                <a:schemeClr val="tx1"/>
              </a:solidFill>
            </a:endParaRPr>
          </a:p>
          <a:p>
            <a:pPr marL="285750" indent="-285750">
              <a:lnSpc>
                <a:spcPct val="100000"/>
              </a:lnSpc>
              <a:spcBef>
                <a:spcPts val="0"/>
              </a:spcBef>
              <a:spcAft>
                <a:spcPts val="600"/>
              </a:spcAft>
              <a:buFont typeface="Arial" panose="020B0604020202020204" pitchFamily="34" charset="0"/>
              <a:buChar char="•"/>
            </a:pPr>
            <a:r>
              <a:rPr lang="da-DK" sz="1300" b="0" dirty="0">
                <a:solidFill>
                  <a:schemeClr val="tx1"/>
                </a:solidFill>
              </a:rPr>
              <a:t>Lorem ipsum dolor sit amet</a:t>
            </a:r>
            <a:endParaRPr lang="de-DE" sz="1300" b="0" dirty="0">
              <a:solidFill>
                <a:schemeClr val="tx1"/>
              </a:solidFill>
            </a:endParaRPr>
          </a:p>
        </p:txBody>
      </p:sp>
    </p:spTree>
    <p:extLst>
      <p:ext uri="{BB962C8B-B14F-4D97-AF65-F5344CB8AC3E}">
        <p14:creationId xmlns:p14="http://schemas.microsoft.com/office/powerpoint/2010/main" val="1331121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4199901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049"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18" name="Grafik 5">
            <a:extLst>
              <a:ext uri="{FF2B5EF4-FFF2-40B4-BE49-F238E27FC236}">
                <a16:creationId xmlns:a16="http://schemas.microsoft.com/office/drawing/2014/main" id="{F0CF262C-68B9-4DC2-855E-24F17ED12427}"/>
              </a:ext>
            </a:extLst>
          </p:cNvPr>
          <p:cNvPicPr>
            <a:picLocks noChangeAspect="1"/>
          </p:cNvPicPr>
          <p:nvPr/>
        </p:nvPicPr>
        <p:blipFill rotWithShape="1">
          <a:blip r:embed="rId7">
            <a:extLst>
              <a:ext uri="{28A0092B-C50C-407E-A947-70E740481C1C}">
                <a14:useLocalDpi xmlns:a14="http://schemas.microsoft.com/office/drawing/2010/main" val="0"/>
              </a:ext>
            </a:extLst>
          </a:blip>
          <a:srcRect l="13046" t="41477" r="10367" b="32294"/>
          <a:stretch/>
        </p:blipFill>
        <p:spPr>
          <a:xfrm>
            <a:off x="947738" y="4433104"/>
            <a:ext cx="10296524" cy="1983571"/>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Bildakzentliste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46</a:t>
            </a:fld>
            <a:endParaRPr lang="de-DE" dirty="0"/>
          </a:p>
        </p:txBody>
      </p:sp>
      <p:graphicFrame>
        <p:nvGraphicFramePr>
          <p:cNvPr id="11" name="Diagramm 6">
            <a:extLst>
              <a:ext uri="{FF2B5EF4-FFF2-40B4-BE49-F238E27FC236}">
                <a16:creationId xmlns:a16="http://schemas.microsoft.com/office/drawing/2014/main" id="{771F5E9D-7EEC-4299-9057-0CE5641F1020}"/>
              </a:ext>
            </a:extLst>
          </p:cNvPr>
          <p:cNvGraphicFramePr/>
          <p:nvPr>
            <p:extLst>
              <p:ext uri="{D42A27DB-BD31-4B8C-83A1-F6EECF244321}">
                <p14:modId xmlns:p14="http://schemas.microsoft.com/office/powerpoint/2010/main" val="1020002953"/>
              </p:ext>
            </p:extLst>
          </p:nvPr>
        </p:nvGraphicFramePr>
        <p:xfrm>
          <a:off x="1352368" y="1855176"/>
          <a:ext cx="9215318" cy="40484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98188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1899382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024"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16" name="Grafik 5">
            <a:extLst>
              <a:ext uri="{FF2B5EF4-FFF2-40B4-BE49-F238E27FC236}">
                <a16:creationId xmlns:a16="http://schemas.microsoft.com/office/drawing/2014/main" id="{254C93F6-4036-4E43-B7FE-C1AABE2545DA}"/>
              </a:ext>
            </a:extLst>
          </p:cNvPr>
          <p:cNvPicPr>
            <a:picLocks noChangeAspect="1"/>
          </p:cNvPicPr>
          <p:nvPr/>
        </p:nvPicPr>
        <p:blipFill rotWithShape="1">
          <a:blip r:embed="rId7">
            <a:extLst>
              <a:ext uri="{28A0092B-C50C-407E-A947-70E740481C1C}">
                <a14:useLocalDpi xmlns:a14="http://schemas.microsoft.com/office/drawing/2010/main" val="0"/>
              </a:ext>
            </a:extLst>
          </a:blip>
          <a:srcRect l="13046" t="41477" r="10367" b="32294"/>
          <a:stretch/>
        </p:blipFill>
        <p:spPr>
          <a:xfrm>
            <a:off x="947738" y="4433104"/>
            <a:ext cx="10296524" cy="1983571"/>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Bildakzentliste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47</a:t>
            </a:fld>
            <a:endParaRPr lang="de-DE" dirty="0"/>
          </a:p>
        </p:txBody>
      </p:sp>
      <p:graphicFrame>
        <p:nvGraphicFramePr>
          <p:cNvPr id="19" name="Diagramm 6">
            <a:extLst>
              <a:ext uri="{FF2B5EF4-FFF2-40B4-BE49-F238E27FC236}">
                <a16:creationId xmlns:a16="http://schemas.microsoft.com/office/drawing/2014/main" id="{249220C7-FD1E-4C9C-9A6F-AEED87E2DC3C}"/>
              </a:ext>
            </a:extLst>
          </p:cNvPr>
          <p:cNvGraphicFramePr/>
          <p:nvPr>
            <p:extLst>
              <p:ext uri="{D42A27DB-BD31-4B8C-83A1-F6EECF244321}">
                <p14:modId xmlns:p14="http://schemas.microsoft.com/office/powerpoint/2010/main" val="2227138896"/>
              </p:ext>
            </p:extLst>
          </p:nvPr>
        </p:nvGraphicFramePr>
        <p:xfrm>
          <a:off x="1352368" y="1855176"/>
          <a:ext cx="9215318" cy="40484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00651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2336176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39"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Wahlwiederholungsliste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48</a:t>
            </a:fld>
            <a:endParaRPr lang="de-DE" dirty="0"/>
          </a:p>
        </p:txBody>
      </p:sp>
      <p:graphicFrame>
        <p:nvGraphicFramePr>
          <p:cNvPr id="8" name="Diagramm 7">
            <a:extLst>
              <a:ext uri="{FF2B5EF4-FFF2-40B4-BE49-F238E27FC236}">
                <a16:creationId xmlns:a16="http://schemas.microsoft.com/office/drawing/2014/main" id="{F112F41C-C20B-4E57-858D-CDB0431E5939}"/>
              </a:ext>
            </a:extLst>
          </p:cNvPr>
          <p:cNvGraphicFramePr/>
          <p:nvPr>
            <p:extLst>
              <p:ext uri="{D42A27DB-BD31-4B8C-83A1-F6EECF244321}">
                <p14:modId xmlns:p14="http://schemas.microsoft.com/office/powerpoint/2010/main" val="2696276580"/>
              </p:ext>
            </p:extLst>
          </p:nvPr>
        </p:nvGraphicFramePr>
        <p:xfrm>
          <a:off x="6753574" y="2097088"/>
          <a:ext cx="4598689" cy="43109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Inhaltsplatzhalter 6">
            <a:extLst>
              <a:ext uri="{FF2B5EF4-FFF2-40B4-BE49-F238E27FC236}">
                <a16:creationId xmlns:a16="http://schemas.microsoft.com/office/drawing/2014/main" id="{FCB1F95F-179B-4F09-8D6D-852D0AE239AA}"/>
              </a:ext>
            </a:extLst>
          </p:cNvPr>
          <p:cNvSpPr>
            <a:spLocks noGrp="1"/>
          </p:cNvSpPr>
          <p:nvPr>
            <p:ph sz="half" idx="1"/>
          </p:nvPr>
        </p:nvSpPr>
        <p:spPr>
          <a:xfrm>
            <a:off x="947738" y="2097088"/>
            <a:ext cx="4598689" cy="4310912"/>
          </a:xfrm>
        </p:spPr>
        <p:txBody>
          <a:body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pic>
        <p:nvPicPr>
          <p:cNvPr id="18" name="Grafik 14">
            <a:extLst>
              <a:ext uri="{FF2B5EF4-FFF2-40B4-BE49-F238E27FC236}">
                <a16:creationId xmlns:a16="http://schemas.microsoft.com/office/drawing/2014/main" id="{21DAC2DD-B0D8-4853-9654-4FEA3F0167BD}"/>
              </a:ext>
            </a:extLst>
          </p:cNvPr>
          <p:cNvPicPr>
            <a:picLocks noChangeAspect="1"/>
          </p:cNvPicPr>
          <p:nvPr/>
        </p:nvPicPr>
        <p:blipFill rotWithShape="1">
          <a:blip r:embed="rId12">
            <a:extLst>
              <a:ext uri="{28A0092B-C50C-407E-A947-70E740481C1C}">
                <a14:useLocalDpi xmlns:a14="http://schemas.microsoft.com/office/drawing/2010/main" val="0"/>
              </a:ext>
            </a:extLst>
          </a:blip>
          <a:srcRect l="-1" r="7656" b="29675"/>
          <a:stretch/>
        </p:blipFill>
        <p:spPr>
          <a:xfrm>
            <a:off x="538753" y="5037012"/>
            <a:ext cx="2949327" cy="1237063"/>
          </a:xfrm>
          <a:prstGeom prst="rect">
            <a:avLst/>
          </a:prstGeom>
        </p:spPr>
      </p:pic>
      <p:sp>
        <p:nvSpPr>
          <p:cNvPr id="19" name="Rectangle 14">
            <a:extLst>
              <a:ext uri="{FF2B5EF4-FFF2-40B4-BE49-F238E27FC236}">
                <a16:creationId xmlns:a16="http://schemas.microsoft.com/office/drawing/2014/main" id="{4F26E2DD-8ED8-4DF5-87E9-862D8CF479CF}"/>
              </a:ext>
            </a:extLst>
          </p:cNvPr>
          <p:cNvSpPr/>
          <p:nvPr/>
        </p:nvSpPr>
        <p:spPr>
          <a:xfrm>
            <a:off x="960437" y="5325202"/>
            <a:ext cx="2949327" cy="10033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oAutofit/>
          </a:bodyPr>
          <a:lstStyle/>
          <a:p>
            <a:pPr>
              <a:spcBef>
                <a:spcPts val="600"/>
              </a:spcBef>
            </a:pPr>
            <a:r>
              <a:rPr lang="en-GB" sz="1300" b="1" dirty="0"/>
              <a:t>HINWEIS:</a:t>
            </a:r>
          </a:p>
          <a:p>
            <a:pPr>
              <a:spcBef>
                <a:spcPts val="600"/>
              </a:spcBef>
            </a:pPr>
            <a:r>
              <a:rPr lang="de-DE" sz="1300" dirty="0" err="1"/>
              <a:t>Lorem</a:t>
            </a:r>
            <a:r>
              <a:rPr lang="de-DE" sz="1300" dirty="0"/>
              <a:t> Ipsum…</a:t>
            </a:r>
            <a:br>
              <a:rPr lang="de-DE" sz="1300" dirty="0"/>
            </a:br>
            <a:endParaRPr lang="de-DE" sz="1300" dirty="0"/>
          </a:p>
        </p:txBody>
      </p:sp>
      <p:sp>
        <p:nvSpPr>
          <p:cNvPr id="20" name="Chevron 81">
            <a:extLst>
              <a:ext uri="{FF2B5EF4-FFF2-40B4-BE49-F238E27FC236}">
                <a16:creationId xmlns:a16="http://schemas.microsoft.com/office/drawing/2014/main" id="{4AE2150B-C3F1-4CF3-A30D-6A72C9A852F4}"/>
              </a:ext>
            </a:extLst>
          </p:cNvPr>
          <p:cNvSpPr/>
          <p:nvPr/>
        </p:nvSpPr>
        <p:spPr>
          <a:xfrm>
            <a:off x="5873483" y="3936589"/>
            <a:ext cx="451435" cy="677095"/>
          </a:xfrm>
          <a:prstGeom prst="chevron">
            <a:avLst>
              <a:gd name="adj" fmla="val 687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3106751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057"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Wahlwiederholungsliste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49</a:t>
            </a:fld>
            <a:endParaRPr lang="de-DE" dirty="0"/>
          </a:p>
        </p:txBody>
      </p:sp>
      <p:graphicFrame>
        <p:nvGraphicFramePr>
          <p:cNvPr id="8" name="Diagramm 7">
            <a:extLst>
              <a:ext uri="{FF2B5EF4-FFF2-40B4-BE49-F238E27FC236}">
                <a16:creationId xmlns:a16="http://schemas.microsoft.com/office/drawing/2014/main" id="{F112F41C-C20B-4E57-858D-CDB0431E5939}"/>
              </a:ext>
            </a:extLst>
          </p:cNvPr>
          <p:cNvGraphicFramePr/>
          <p:nvPr>
            <p:extLst>
              <p:ext uri="{D42A27DB-BD31-4B8C-83A1-F6EECF244321}">
                <p14:modId xmlns:p14="http://schemas.microsoft.com/office/powerpoint/2010/main" val="634643454"/>
              </p:ext>
            </p:extLst>
          </p:nvPr>
        </p:nvGraphicFramePr>
        <p:xfrm>
          <a:off x="6753574" y="2097088"/>
          <a:ext cx="4598689" cy="43109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Inhaltsplatzhalter 6">
            <a:extLst>
              <a:ext uri="{FF2B5EF4-FFF2-40B4-BE49-F238E27FC236}">
                <a16:creationId xmlns:a16="http://schemas.microsoft.com/office/drawing/2014/main" id="{FCB1F95F-179B-4F09-8D6D-852D0AE239AA}"/>
              </a:ext>
            </a:extLst>
          </p:cNvPr>
          <p:cNvSpPr>
            <a:spLocks noGrp="1"/>
          </p:cNvSpPr>
          <p:nvPr>
            <p:ph sz="half" idx="1"/>
          </p:nvPr>
        </p:nvSpPr>
        <p:spPr>
          <a:xfrm>
            <a:off x="947738" y="2097088"/>
            <a:ext cx="4598689" cy="4310912"/>
          </a:xfrm>
        </p:spPr>
        <p:txBody>
          <a:body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a:t>
            </a:r>
            <a:r>
              <a:rPr lang="de-DE" dirty="0" err="1"/>
              <a:t>pede</a:t>
            </a:r>
            <a:r>
              <a:rPr lang="de-DE" dirty="0"/>
              <a:t>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pic>
        <p:nvPicPr>
          <p:cNvPr id="18" name="Grafik 14">
            <a:extLst>
              <a:ext uri="{FF2B5EF4-FFF2-40B4-BE49-F238E27FC236}">
                <a16:creationId xmlns:a16="http://schemas.microsoft.com/office/drawing/2014/main" id="{21DAC2DD-B0D8-4853-9654-4FEA3F0167BD}"/>
              </a:ext>
            </a:extLst>
          </p:cNvPr>
          <p:cNvPicPr>
            <a:picLocks noChangeAspect="1"/>
          </p:cNvPicPr>
          <p:nvPr/>
        </p:nvPicPr>
        <p:blipFill rotWithShape="1">
          <a:blip r:embed="rId12">
            <a:extLst>
              <a:ext uri="{28A0092B-C50C-407E-A947-70E740481C1C}">
                <a14:useLocalDpi xmlns:a14="http://schemas.microsoft.com/office/drawing/2010/main" val="0"/>
              </a:ext>
            </a:extLst>
          </a:blip>
          <a:srcRect l="-1" r="7656" b="29675"/>
          <a:stretch/>
        </p:blipFill>
        <p:spPr>
          <a:xfrm>
            <a:off x="538753" y="5037012"/>
            <a:ext cx="2949327" cy="1237063"/>
          </a:xfrm>
          <a:prstGeom prst="rect">
            <a:avLst/>
          </a:prstGeom>
        </p:spPr>
      </p:pic>
      <p:sp>
        <p:nvSpPr>
          <p:cNvPr id="19" name="Rectangle 14">
            <a:extLst>
              <a:ext uri="{FF2B5EF4-FFF2-40B4-BE49-F238E27FC236}">
                <a16:creationId xmlns:a16="http://schemas.microsoft.com/office/drawing/2014/main" id="{4F26E2DD-8ED8-4DF5-87E9-862D8CF479CF}"/>
              </a:ext>
            </a:extLst>
          </p:cNvPr>
          <p:cNvSpPr/>
          <p:nvPr/>
        </p:nvSpPr>
        <p:spPr>
          <a:xfrm>
            <a:off x="960437" y="5325202"/>
            <a:ext cx="2949327" cy="10033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oAutofit/>
          </a:bodyPr>
          <a:lstStyle/>
          <a:p>
            <a:pPr>
              <a:spcBef>
                <a:spcPts val="600"/>
              </a:spcBef>
            </a:pPr>
            <a:r>
              <a:rPr lang="en-GB" sz="1300" b="1" dirty="0"/>
              <a:t>HINWEIS:</a:t>
            </a:r>
          </a:p>
          <a:p>
            <a:pPr>
              <a:spcBef>
                <a:spcPts val="600"/>
              </a:spcBef>
            </a:pPr>
            <a:r>
              <a:rPr lang="de-DE" sz="1300" dirty="0" err="1"/>
              <a:t>Lorem</a:t>
            </a:r>
            <a:r>
              <a:rPr lang="de-DE" sz="1300" dirty="0"/>
              <a:t> Ipsum…</a:t>
            </a:r>
            <a:br>
              <a:rPr lang="de-DE" sz="1300" dirty="0"/>
            </a:br>
            <a:endParaRPr lang="de-DE" sz="1300" dirty="0"/>
          </a:p>
        </p:txBody>
      </p:sp>
      <p:sp>
        <p:nvSpPr>
          <p:cNvPr id="20" name="Chevron 81">
            <a:extLst>
              <a:ext uri="{FF2B5EF4-FFF2-40B4-BE49-F238E27FC236}">
                <a16:creationId xmlns:a16="http://schemas.microsoft.com/office/drawing/2014/main" id="{4AE2150B-C3F1-4CF3-A30D-6A72C9A852F4}"/>
              </a:ext>
            </a:extLst>
          </p:cNvPr>
          <p:cNvSpPr/>
          <p:nvPr/>
        </p:nvSpPr>
        <p:spPr>
          <a:xfrm>
            <a:off x="5873483" y="3936589"/>
            <a:ext cx="451435" cy="677095"/>
          </a:xfrm>
          <a:prstGeom prst="chevron">
            <a:avLst>
              <a:gd name="adj" fmla="val 6876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solidFill>
                <a:schemeClr val="tx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184463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Hier steht Die Kapitelüberschrift </a:t>
            </a:r>
            <a:br>
              <a:rPr lang="de-DE" dirty="0"/>
            </a:br>
            <a:r>
              <a:rPr lang="de-DE" dirty="0"/>
              <a:t>in </a:t>
            </a:r>
            <a:r>
              <a:rPr lang="de-DE" cap="none" dirty="0" smtClean="0"/>
              <a:t>GROSSBUCHSTABEN</a:t>
            </a:r>
            <a:r>
              <a:rPr lang="de-DE" dirty="0" smtClean="0"/>
              <a:t>  </a:t>
            </a:r>
            <a:r>
              <a:rPr lang="de-DE" dirty="0"/>
              <a:t/>
            </a:r>
            <a:br>
              <a:rPr lang="de-DE" dirty="0"/>
            </a:br>
            <a:r>
              <a:rPr lang="de-DE" dirty="0"/>
              <a:t/>
            </a:r>
            <a:br>
              <a:rPr lang="de-DE" dirty="0"/>
            </a:br>
            <a:r>
              <a:rPr lang="de-DE" dirty="0"/>
              <a:t>Wichtig: </a:t>
            </a:r>
            <a:br>
              <a:rPr lang="de-DE" dirty="0"/>
            </a:br>
            <a:r>
              <a:rPr lang="de-DE" cap="none" dirty="0"/>
              <a:t>Bei längeren Texten empfehlen wir auf durchgehende Großbuchstaben zu verzichten.</a:t>
            </a:r>
          </a:p>
        </p:txBody>
      </p:sp>
    </p:spTree>
    <p:extLst>
      <p:ext uri="{BB962C8B-B14F-4D97-AF65-F5344CB8AC3E}">
        <p14:creationId xmlns:p14="http://schemas.microsoft.com/office/powerpoint/2010/main" val="2557837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6212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13"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pic>
        <p:nvPicPr>
          <p:cNvPr id="19" name="Grafik 5">
            <a:extLst>
              <a:ext uri="{FF2B5EF4-FFF2-40B4-BE49-F238E27FC236}">
                <a16:creationId xmlns:a16="http://schemas.microsoft.com/office/drawing/2014/main" id="{EB11A03D-CDB8-4B5B-B381-ECCFD3057B3E}"/>
              </a:ext>
            </a:extLst>
          </p:cNvPr>
          <p:cNvPicPr>
            <a:picLocks noChangeAspect="1"/>
          </p:cNvPicPr>
          <p:nvPr/>
        </p:nvPicPr>
        <p:blipFill rotWithShape="1">
          <a:blip r:embed="rId7">
            <a:extLst>
              <a:ext uri="{28A0092B-C50C-407E-A947-70E740481C1C}">
                <a14:useLocalDpi xmlns:a14="http://schemas.microsoft.com/office/drawing/2010/main" val="0"/>
              </a:ext>
            </a:extLst>
          </a:blip>
          <a:srcRect l="13048" t="53931" r="25089" b="32294"/>
          <a:stretch/>
        </p:blipFill>
        <p:spPr>
          <a:xfrm>
            <a:off x="3442628" y="5413374"/>
            <a:ext cx="8317251" cy="1041698"/>
          </a:xfrm>
          <a:prstGeom prst="rect">
            <a:avLst/>
          </a:prstGeom>
        </p:spPr>
      </p:pic>
      <p:pic>
        <p:nvPicPr>
          <p:cNvPr id="16" name="Grafik 19">
            <a:extLst>
              <a:ext uri="{FF2B5EF4-FFF2-40B4-BE49-F238E27FC236}">
                <a16:creationId xmlns:a16="http://schemas.microsoft.com/office/drawing/2014/main" id="{E83A1CFC-2044-4F6F-8E01-E75FA4FE45EA}"/>
              </a:ext>
            </a:extLst>
          </p:cNvPr>
          <p:cNvPicPr>
            <a:picLocks noChangeAspect="1"/>
          </p:cNvPicPr>
          <p:nvPr/>
        </p:nvPicPr>
        <p:blipFill rotWithShape="1">
          <a:blip r:embed="rId8">
            <a:alphaModFix amt="50000"/>
          </a:blip>
          <a:srcRect t="-1" b="74165"/>
          <a:stretch/>
        </p:blipFill>
        <p:spPr>
          <a:xfrm>
            <a:off x="404838" y="1759036"/>
            <a:ext cx="4382359" cy="1018808"/>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Lineare Überlappung</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50</a:t>
            </a:fld>
            <a:endParaRPr lang="de-DE" dirty="0"/>
          </a:p>
        </p:txBody>
      </p:sp>
      <p:graphicFrame>
        <p:nvGraphicFramePr>
          <p:cNvPr id="7" name="Inhaltsplatzhalter 5">
            <a:extLst>
              <a:ext uri="{FF2B5EF4-FFF2-40B4-BE49-F238E27FC236}">
                <a16:creationId xmlns:a16="http://schemas.microsoft.com/office/drawing/2014/main" id="{777AD78D-6675-436A-8BF7-A53907660B5F}"/>
              </a:ext>
            </a:extLst>
          </p:cNvPr>
          <p:cNvGraphicFramePr>
            <a:graphicFrameLocks noGrp="1"/>
          </p:cNvGraphicFramePr>
          <p:nvPr>
            <p:ph sz="half" idx="1"/>
            <p:extLst>
              <p:ext uri="{D42A27DB-BD31-4B8C-83A1-F6EECF244321}">
                <p14:modId xmlns:p14="http://schemas.microsoft.com/office/powerpoint/2010/main" val="870180287"/>
              </p:ext>
            </p:extLst>
          </p:nvPr>
        </p:nvGraphicFramePr>
        <p:xfrm>
          <a:off x="941446" y="2777844"/>
          <a:ext cx="10296524" cy="22301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Rectangle 2">
            <a:extLst>
              <a:ext uri="{FF2B5EF4-FFF2-40B4-BE49-F238E27FC236}">
                <a16:creationId xmlns:a16="http://schemas.microsoft.com/office/drawing/2014/main" id="{F4B18ED7-29F7-44D6-80ED-351BB5234279}"/>
              </a:ext>
            </a:extLst>
          </p:cNvPr>
          <p:cNvSpPr/>
          <p:nvPr/>
        </p:nvSpPr>
        <p:spPr>
          <a:xfrm>
            <a:off x="8055980" y="5104436"/>
            <a:ext cx="2512572" cy="1312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144000" rtlCol="0" anchor="t"/>
          <a:lstStyle/>
          <a:p>
            <a:pPr algn="r">
              <a:spcAft>
                <a:spcPts val="600"/>
              </a:spcAft>
            </a:pPr>
            <a:r>
              <a:rPr lang="en-DE" sz="1600" dirty="0"/>
              <a:t>LOREM IPSUM</a:t>
            </a:r>
            <a:endParaRPr lang="en-DE" sz="1600" b="1" dirty="0"/>
          </a:p>
          <a:p>
            <a:pPr algn="r">
              <a:spcAft>
                <a:spcPts val="600"/>
              </a:spcAft>
            </a:pPr>
            <a:r>
              <a:rPr lang="de-DE" sz="2800" b="1" dirty="0"/>
              <a:t>2020</a:t>
            </a:r>
            <a:endParaRPr lang="en-DE" sz="2800" b="1" dirty="0"/>
          </a:p>
        </p:txBody>
      </p:sp>
      <p:sp>
        <p:nvSpPr>
          <p:cNvPr id="22" name="Rectangle 14">
            <a:extLst>
              <a:ext uri="{FF2B5EF4-FFF2-40B4-BE49-F238E27FC236}">
                <a16:creationId xmlns:a16="http://schemas.microsoft.com/office/drawing/2014/main" id="{053F5B2E-DE54-4874-837F-BF838304A2DF}"/>
              </a:ext>
            </a:extLst>
          </p:cNvPr>
          <p:cNvSpPr/>
          <p:nvPr/>
        </p:nvSpPr>
        <p:spPr>
          <a:xfrm>
            <a:off x="960438" y="5413374"/>
            <a:ext cx="2164728" cy="10033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oAutofit/>
          </a:bodyPr>
          <a:lstStyle/>
          <a:p>
            <a:pPr>
              <a:spcBef>
                <a:spcPts val="600"/>
              </a:spcBef>
            </a:pPr>
            <a:r>
              <a:rPr lang="en-GB" sz="1300" b="1" dirty="0"/>
              <a:t>HINWEIS:</a:t>
            </a:r>
          </a:p>
          <a:p>
            <a:pPr>
              <a:spcBef>
                <a:spcPts val="600"/>
              </a:spcBef>
            </a:pPr>
            <a:r>
              <a:rPr lang="de-DE" sz="1300" dirty="0" err="1"/>
              <a:t>Lorem</a:t>
            </a:r>
            <a:r>
              <a:rPr lang="de-DE" sz="1300" dirty="0"/>
              <a:t> Ipsum…</a:t>
            </a:r>
            <a:br>
              <a:rPr lang="de-DE" sz="1300" dirty="0"/>
            </a:br>
            <a:endParaRPr lang="de-DE" sz="1300" dirty="0"/>
          </a:p>
        </p:txBody>
      </p:sp>
    </p:spTree>
    <p:extLst>
      <p:ext uri="{BB962C8B-B14F-4D97-AF65-F5344CB8AC3E}">
        <p14:creationId xmlns:p14="http://schemas.microsoft.com/office/powerpoint/2010/main" val="1460715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35"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pic>
        <p:nvPicPr>
          <p:cNvPr id="19" name="Grafik 5">
            <a:extLst>
              <a:ext uri="{FF2B5EF4-FFF2-40B4-BE49-F238E27FC236}">
                <a16:creationId xmlns:a16="http://schemas.microsoft.com/office/drawing/2014/main" id="{EB11A03D-CDB8-4B5B-B381-ECCFD3057B3E}"/>
              </a:ext>
            </a:extLst>
          </p:cNvPr>
          <p:cNvPicPr>
            <a:picLocks noChangeAspect="1"/>
          </p:cNvPicPr>
          <p:nvPr/>
        </p:nvPicPr>
        <p:blipFill rotWithShape="1">
          <a:blip r:embed="rId7">
            <a:extLst>
              <a:ext uri="{28A0092B-C50C-407E-A947-70E740481C1C}">
                <a14:useLocalDpi xmlns:a14="http://schemas.microsoft.com/office/drawing/2010/main" val="0"/>
              </a:ext>
            </a:extLst>
          </a:blip>
          <a:srcRect l="13047" t="49846" r="47192" b="32294"/>
          <a:stretch/>
        </p:blipFill>
        <p:spPr>
          <a:xfrm>
            <a:off x="6428896" y="5104435"/>
            <a:ext cx="5345681" cy="1350637"/>
          </a:xfrm>
          <a:prstGeom prst="rect">
            <a:avLst/>
          </a:prstGeom>
        </p:spPr>
      </p:pic>
      <p:pic>
        <p:nvPicPr>
          <p:cNvPr id="16" name="Grafik 19">
            <a:extLst>
              <a:ext uri="{FF2B5EF4-FFF2-40B4-BE49-F238E27FC236}">
                <a16:creationId xmlns:a16="http://schemas.microsoft.com/office/drawing/2014/main" id="{E83A1CFC-2044-4F6F-8E01-E75FA4FE45EA}"/>
              </a:ext>
            </a:extLst>
          </p:cNvPr>
          <p:cNvPicPr>
            <a:picLocks noChangeAspect="1"/>
          </p:cNvPicPr>
          <p:nvPr/>
        </p:nvPicPr>
        <p:blipFill rotWithShape="1">
          <a:blip r:embed="rId8">
            <a:alphaModFix amt="50000"/>
          </a:blip>
          <a:srcRect b="67074"/>
          <a:stretch/>
        </p:blipFill>
        <p:spPr>
          <a:xfrm>
            <a:off x="404838" y="1759035"/>
            <a:ext cx="4382359" cy="1298399"/>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Lineare Überlappung</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51</a:t>
            </a:fld>
            <a:endParaRPr lang="de-DE" dirty="0"/>
          </a:p>
        </p:txBody>
      </p:sp>
      <p:graphicFrame>
        <p:nvGraphicFramePr>
          <p:cNvPr id="7" name="Inhaltsplatzhalter 5">
            <a:extLst>
              <a:ext uri="{FF2B5EF4-FFF2-40B4-BE49-F238E27FC236}">
                <a16:creationId xmlns:a16="http://schemas.microsoft.com/office/drawing/2014/main" id="{777AD78D-6675-436A-8BF7-A53907660B5F}"/>
              </a:ext>
            </a:extLst>
          </p:cNvPr>
          <p:cNvGraphicFramePr>
            <a:graphicFrameLocks noGrp="1"/>
          </p:cNvGraphicFramePr>
          <p:nvPr>
            <p:ph sz="half" idx="1"/>
            <p:extLst>
              <p:ext uri="{D42A27DB-BD31-4B8C-83A1-F6EECF244321}">
                <p14:modId xmlns:p14="http://schemas.microsoft.com/office/powerpoint/2010/main" val="2023520033"/>
              </p:ext>
            </p:extLst>
          </p:nvPr>
        </p:nvGraphicFramePr>
        <p:xfrm>
          <a:off x="941446" y="2963119"/>
          <a:ext cx="10296524" cy="22301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7" name="Rechteck 5">
            <a:extLst>
              <a:ext uri="{FF2B5EF4-FFF2-40B4-BE49-F238E27FC236}">
                <a16:creationId xmlns:a16="http://schemas.microsoft.com/office/drawing/2014/main" id="{7AD9F4D6-F8F6-45DD-ACF8-F8EE6F3CA06D}"/>
              </a:ext>
            </a:extLst>
          </p:cNvPr>
          <p:cNvSpPr/>
          <p:nvPr/>
        </p:nvSpPr>
        <p:spPr>
          <a:xfrm>
            <a:off x="947739" y="5588446"/>
            <a:ext cx="10296524" cy="8207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de-DE"/>
          </a:p>
        </p:txBody>
      </p:sp>
      <p:sp>
        <p:nvSpPr>
          <p:cNvPr id="18" name="Title 4">
            <a:extLst>
              <a:ext uri="{FF2B5EF4-FFF2-40B4-BE49-F238E27FC236}">
                <a16:creationId xmlns:a16="http://schemas.microsoft.com/office/drawing/2014/main" id="{200C169F-4621-4089-A9BF-DC4FF48B6EFC}"/>
              </a:ext>
            </a:extLst>
          </p:cNvPr>
          <p:cNvSpPr txBox="1">
            <a:spLocks/>
          </p:cNvSpPr>
          <p:nvPr/>
        </p:nvSpPr>
        <p:spPr>
          <a:xfrm>
            <a:off x="8843872" y="5794039"/>
            <a:ext cx="2066261" cy="409553"/>
          </a:xfrm>
          <a:prstGeom prst="rect">
            <a:avLst/>
          </a:prstGeom>
        </p:spPr>
        <p:txBody>
          <a:bodyPr vert="horz" lIns="0" tIns="0" rIns="0" bIns="0" rtlCol="0" anchor="ctr" anchorCtr="0">
            <a:noAutofit/>
          </a:bodyPr>
          <a:lstStyle>
            <a:lvl1pPr algn="l" defTabSz="914400" rtl="0" eaLnBrk="1" latinLnBrk="0" hangingPunct="1">
              <a:lnSpc>
                <a:spcPts val="2600"/>
              </a:lnSpc>
              <a:spcBef>
                <a:spcPct val="0"/>
              </a:spcBef>
              <a:spcAft>
                <a:spcPts val="1800"/>
              </a:spcAft>
              <a:buNone/>
              <a:defRPr sz="2300" b="1" kern="600" cap="all" spc="140" baseline="0">
                <a:solidFill>
                  <a:schemeClr val="tx2"/>
                </a:solidFill>
                <a:latin typeface="+mj-lt"/>
                <a:ea typeface="+mj-ea"/>
                <a:cs typeface="+mj-cs"/>
              </a:defRPr>
            </a:lvl1pPr>
          </a:lstStyle>
          <a:p>
            <a:pPr>
              <a:lnSpc>
                <a:spcPct val="100000"/>
              </a:lnSpc>
              <a:spcBef>
                <a:spcPts val="0"/>
              </a:spcBef>
              <a:spcAft>
                <a:spcPts val="600"/>
              </a:spcAft>
            </a:pPr>
            <a:r>
              <a:rPr lang="de-DE" sz="1600" dirty="0"/>
              <a:t>LOREM IPSUM</a:t>
            </a:r>
            <a:endParaRPr lang="de-DE" sz="1200" b="0" dirty="0"/>
          </a:p>
        </p:txBody>
      </p:sp>
    </p:spTree>
    <p:extLst>
      <p:ext uri="{BB962C8B-B14F-4D97-AF65-F5344CB8AC3E}">
        <p14:creationId xmlns:p14="http://schemas.microsoft.com/office/powerpoint/2010/main" val="2347228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2540686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832"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8" name="Grafik 19">
            <a:extLst>
              <a:ext uri="{FF2B5EF4-FFF2-40B4-BE49-F238E27FC236}">
                <a16:creationId xmlns:a16="http://schemas.microsoft.com/office/drawing/2014/main" id="{D513A61C-2D9A-43C6-9498-1081CF7608E0}"/>
              </a:ext>
            </a:extLst>
          </p:cNvPr>
          <p:cNvPicPr>
            <a:picLocks noChangeAspect="1"/>
          </p:cNvPicPr>
          <p:nvPr/>
        </p:nvPicPr>
        <p:blipFill>
          <a:blip r:embed="rId7">
            <a:alphaModFix amt="50000"/>
          </a:blip>
          <a:stretch>
            <a:fillRect/>
          </a:stretch>
        </p:blipFill>
        <p:spPr>
          <a:xfrm>
            <a:off x="925699" y="2036398"/>
            <a:ext cx="4382359" cy="3943340"/>
          </a:xfrm>
          <a:prstGeom prst="rect">
            <a:avLst/>
          </a:prstGeom>
        </p:spPr>
      </p:pic>
      <p:sp>
        <p:nvSpPr>
          <p:cNvPr id="9" name="Textfeld 20">
            <a:extLst>
              <a:ext uri="{FF2B5EF4-FFF2-40B4-BE49-F238E27FC236}">
                <a16:creationId xmlns:a16="http://schemas.microsoft.com/office/drawing/2014/main" id="{02A0008F-0D18-47F5-92FD-CDDB9B1642A0}"/>
              </a:ext>
            </a:extLst>
          </p:cNvPr>
          <p:cNvSpPr txBox="1"/>
          <p:nvPr/>
        </p:nvSpPr>
        <p:spPr>
          <a:xfrm>
            <a:off x="1155813" y="2263073"/>
            <a:ext cx="1838965" cy="646331"/>
          </a:xfrm>
          <a:prstGeom prst="rect">
            <a:avLst/>
          </a:prstGeom>
          <a:noFill/>
        </p:spPr>
        <p:txBody>
          <a:bodyPr wrap="none" rtlCol="0">
            <a:spAutoFit/>
          </a:bodyPr>
          <a:lstStyle/>
          <a:p>
            <a:r>
              <a:rPr lang="de-DE" b="1" dirty="0">
                <a:solidFill>
                  <a:schemeClr val="tx2"/>
                </a:solidFill>
              </a:rPr>
              <a:t>ÜBERSCHRIFT</a:t>
            </a:r>
            <a:br>
              <a:rPr lang="de-DE" b="1" dirty="0">
                <a:solidFill>
                  <a:schemeClr val="tx2"/>
                </a:solidFill>
              </a:rPr>
            </a:br>
            <a:r>
              <a:rPr lang="de-DE" b="1" dirty="0">
                <a:solidFill>
                  <a:schemeClr val="tx2"/>
                </a:solidFill>
              </a:rPr>
              <a:t>ZWEIZEILIG</a:t>
            </a:r>
          </a:p>
        </p:txBody>
      </p:sp>
      <p:sp>
        <p:nvSpPr>
          <p:cNvPr id="2" name="Titel 1"/>
          <p:cNvSpPr>
            <a:spLocks noGrp="1"/>
          </p:cNvSpPr>
          <p:nvPr>
            <p:ph type="title"/>
          </p:nvPr>
        </p:nvSpPr>
        <p:spPr/>
        <p:txBody>
          <a:bodyPr/>
          <a:lstStyle/>
          <a:p>
            <a:r>
              <a:rPr lang="de-DE" dirty="0" smtClean="0"/>
              <a:t>Smart-Arts  </a:t>
            </a:r>
            <a:r>
              <a:rPr lang="de-DE" dirty="0"/>
              <a:t/>
            </a:r>
            <a:br>
              <a:rPr lang="de-DE" dirty="0"/>
            </a:br>
            <a:r>
              <a:rPr lang="en-GB" sz="1800" b="0" cap="none" dirty="0" err="1"/>
              <a:t>Zyklus</a:t>
            </a:r>
            <a:endParaRPr lang="de-DE" b="0"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52</a:t>
            </a:fld>
            <a:endParaRPr lang="de-DE" dirty="0"/>
          </a:p>
        </p:txBody>
      </p:sp>
      <p:graphicFrame>
        <p:nvGraphicFramePr>
          <p:cNvPr id="7" name="Diagramm 9">
            <a:extLst>
              <a:ext uri="{FF2B5EF4-FFF2-40B4-BE49-F238E27FC236}">
                <a16:creationId xmlns:a16="http://schemas.microsoft.com/office/drawing/2014/main" id="{0D7B9C26-F7BA-4AE4-95CC-219B41D8FEBA}"/>
              </a:ext>
            </a:extLst>
          </p:cNvPr>
          <p:cNvGraphicFramePr/>
          <p:nvPr>
            <p:extLst>
              <p:ext uri="{D42A27DB-BD31-4B8C-83A1-F6EECF244321}">
                <p14:modId xmlns:p14="http://schemas.microsoft.com/office/powerpoint/2010/main" val="2566512943"/>
              </p:ext>
            </p:extLst>
          </p:nvPr>
        </p:nvGraphicFramePr>
        <p:xfrm>
          <a:off x="3053199" y="2097088"/>
          <a:ext cx="4959109" cy="43195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Inhaltsplatzhalter 8">
            <a:extLst>
              <a:ext uri="{FF2B5EF4-FFF2-40B4-BE49-F238E27FC236}">
                <a16:creationId xmlns:a16="http://schemas.microsoft.com/office/drawing/2014/main" id="{E82C4339-9A88-4C14-B174-8414D4E2ECB9}"/>
              </a:ext>
            </a:extLst>
          </p:cNvPr>
          <p:cNvSpPr>
            <a:spLocks noGrp="1"/>
          </p:cNvSpPr>
          <p:nvPr>
            <p:ph sz="half" idx="1"/>
          </p:nvPr>
        </p:nvSpPr>
        <p:spPr>
          <a:xfrm>
            <a:off x="8715737" y="2097088"/>
            <a:ext cx="2528526" cy="2403058"/>
          </a:xfrm>
        </p:spPr>
        <p:txBody>
          <a:bodyPr>
            <a:noAutofit/>
          </a:bodyPr>
          <a:lstStyle/>
          <a:p>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a:t>
            </a:r>
            <a:r>
              <a:rPr lang="de-DE" dirty="0" err="1"/>
              <a:t>semper</a:t>
            </a:r>
            <a:r>
              <a:rPr lang="de-DE" dirty="0"/>
              <a:t> nisi.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a:t>
            </a:r>
          </a:p>
        </p:txBody>
      </p:sp>
      <p:pic>
        <p:nvPicPr>
          <p:cNvPr id="16" name="Grafik 14">
            <a:extLst>
              <a:ext uri="{FF2B5EF4-FFF2-40B4-BE49-F238E27FC236}">
                <a16:creationId xmlns:a16="http://schemas.microsoft.com/office/drawing/2014/main" id="{D987BC40-2257-4936-98F1-1D4F746A4175}"/>
              </a:ext>
            </a:extLst>
          </p:cNvPr>
          <p:cNvPicPr>
            <a:picLocks noChangeAspect="1"/>
          </p:cNvPicPr>
          <p:nvPr/>
        </p:nvPicPr>
        <p:blipFill rotWithShape="1">
          <a:blip r:embed="rId13">
            <a:extLst>
              <a:ext uri="{28A0092B-C50C-407E-A947-70E740481C1C}">
                <a14:useLocalDpi xmlns:a14="http://schemas.microsoft.com/office/drawing/2010/main" val="0"/>
              </a:ext>
            </a:extLst>
          </a:blip>
          <a:srcRect l="-1" r="7656" b="13400"/>
          <a:stretch/>
        </p:blipFill>
        <p:spPr>
          <a:xfrm>
            <a:off x="8979148" y="4692402"/>
            <a:ext cx="2949327" cy="1523342"/>
          </a:xfrm>
          <a:prstGeom prst="rect">
            <a:avLst/>
          </a:prstGeom>
        </p:spPr>
      </p:pic>
      <p:sp>
        <p:nvSpPr>
          <p:cNvPr id="17" name="Rectangle 14">
            <a:extLst>
              <a:ext uri="{FF2B5EF4-FFF2-40B4-BE49-F238E27FC236}">
                <a16:creationId xmlns:a16="http://schemas.microsoft.com/office/drawing/2014/main" id="{888887D1-856D-46AB-B999-951E9C30F65B}"/>
              </a:ext>
            </a:extLst>
          </p:cNvPr>
          <p:cNvSpPr/>
          <p:nvPr/>
        </p:nvSpPr>
        <p:spPr>
          <a:xfrm>
            <a:off x="8708540" y="5361431"/>
            <a:ext cx="2535723" cy="10465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spcBef>
                <a:spcPts val="600"/>
              </a:spcBef>
            </a:pPr>
            <a:r>
              <a:rPr lang="en-GB" sz="1300" b="1" dirty="0"/>
              <a:t>HINWEIS:</a:t>
            </a:r>
          </a:p>
          <a:p>
            <a:pPr>
              <a:spcBef>
                <a:spcPts val="600"/>
              </a:spcBef>
            </a:pPr>
            <a:r>
              <a:rPr lang="de-DE" sz="1300" dirty="0" err="1"/>
              <a:t>Lorem</a:t>
            </a:r>
            <a:r>
              <a:rPr lang="de-DE" sz="1300" dirty="0"/>
              <a:t> </a:t>
            </a:r>
            <a:r>
              <a:rPr lang="de-DE" sz="1300" dirty="0" err="1"/>
              <a:t>ipsum</a:t>
            </a:r>
            <a:r>
              <a:rPr lang="de-DE" sz="1300" dirty="0"/>
              <a:t> </a:t>
            </a:r>
            <a:r>
              <a:rPr lang="de-DE" sz="1300" dirty="0" err="1"/>
              <a:t>dolor</a:t>
            </a:r>
            <a:r>
              <a:rPr lang="de-DE" sz="1300" dirty="0"/>
              <a:t> </a:t>
            </a:r>
            <a:r>
              <a:rPr lang="de-DE" sz="1300" dirty="0" err="1"/>
              <a:t>sit</a:t>
            </a:r>
            <a:r>
              <a:rPr lang="de-DE" sz="1300" dirty="0"/>
              <a:t> </a:t>
            </a:r>
            <a:r>
              <a:rPr lang="de-DE" sz="1300" dirty="0" err="1"/>
              <a:t>amet</a:t>
            </a:r>
            <a:endParaRPr lang="de-DE" sz="1300" dirty="0"/>
          </a:p>
        </p:txBody>
      </p:sp>
    </p:spTree>
    <p:extLst>
      <p:ext uri="{BB962C8B-B14F-4D97-AF65-F5344CB8AC3E}">
        <p14:creationId xmlns:p14="http://schemas.microsoft.com/office/powerpoint/2010/main" val="3295017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153"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8" name="Grafik 19">
            <a:extLst>
              <a:ext uri="{FF2B5EF4-FFF2-40B4-BE49-F238E27FC236}">
                <a16:creationId xmlns:a16="http://schemas.microsoft.com/office/drawing/2014/main" id="{D513A61C-2D9A-43C6-9498-1081CF7608E0}"/>
              </a:ext>
            </a:extLst>
          </p:cNvPr>
          <p:cNvPicPr>
            <a:picLocks noChangeAspect="1"/>
          </p:cNvPicPr>
          <p:nvPr/>
        </p:nvPicPr>
        <p:blipFill>
          <a:blip r:embed="rId7">
            <a:alphaModFix amt="50000"/>
          </a:blip>
          <a:stretch>
            <a:fillRect/>
          </a:stretch>
        </p:blipFill>
        <p:spPr>
          <a:xfrm>
            <a:off x="925699" y="2036398"/>
            <a:ext cx="4382359" cy="3943340"/>
          </a:xfrm>
          <a:prstGeom prst="rect">
            <a:avLst/>
          </a:prstGeom>
        </p:spPr>
      </p:pic>
      <p:sp>
        <p:nvSpPr>
          <p:cNvPr id="9" name="Textfeld 20">
            <a:extLst>
              <a:ext uri="{FF2B5EF4-FFF2-40B4-BE49-F238E27FC236}">
                <a16:creationId xmlns:a16="http://schemas.microsoft.com/office/drawing/2014/main" id="{02A0008F-0D18-47F5-92FD-CDDB9B1642A0}"/>
              </a:ext>
            </a:extLst>
          </p:cNvPr>
          <p:cNvSpPr txBox="1"/>
          <p:nvPr/>
        </p:nvSpPr>
        <p:spPr>
          <a:xfrm>
            <a:off x="1155813" y="2263073"/>
            <a:ext cx="1838965" cy="646331"/>
          </a:xfrm>
          <a:prstGeom prst="rect">
            <a:avLst/>
          </a:prstGeom>
          <a:noFill/>
        </p:spPr>
        <p:txBody>
          <a:bodyPr wrap="none" rtlCol="0">
            <a:spAutoFit/>
          </a:bodyPr>
          <a:lstStyle/>
          <a:p>
            <a:r>
              <a:rPr lang="de-DE" b="1" dirty="0">
                <a:solidFill>
                  <a:schemeClr val="tx2"/>
                </a:solidFill>
              </a:rPr>
              <a:t>ÜBERSCHRIFT</a:t>
            </a:r>
            <a:br>
              <a:rPr lang="de-DE" b="1" dirty="0">
                <a:solidFill>
                  <a:schemeClr val="tx2"/>
                </a:solidFill>
              </a:rPr>
            </a:br>
            <a:r>
              <a:rPr lang="de-DE" b="1" dirty="0">
                <a:solidFill>
                  <a:schemeClr val="tx2"/>
                </a:solidFill>
              </a:rPr>
              <a:t>ZWEIZEILIG</a:t>
            </a:r>
          </a:p>
        </p:txBody>
      </p:sp>
      <p:sp>
        <p:nvSpPr>
          <p:cNvPr id="2" name="Titel 1"/>
          <p:cNvSpPr>
            <a:spLocks noGrp="1"/>
          </p:cNvSpPr>
          <p:nvPr>
            <p:ph type="title"/>
          </p:nvPr>
        </p:nvSpPr>
        <p:spPr/>
        <p:txBody>
          <a:bodyPr/>
          <a:lstStyle/>
          <a:p>
            <a:r>
              <a:rPr lang="de-DE" dirty="0" smtClean="0"/>
              <a:t>Smart-Arts  </a:t>
            </a:r>
            <a:r>
              <a:rPr lang="de-DE" dirty="0"/>
              <a:t/>
            </a:r>
            <a:br>
              <a:rPr lang="de-DE" dirty="0"/>
            </a:br>
            <a:r>
              <a:rPr lang="en-GB" sz="1800" b="0" cap="none" dirty="0" err="1"/>
              <a:t>Zyklus</a:t>
            </a:r>
            <a:endParaRPr lang="de-DE" b="0"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53</a:t>
            </a:fld>
            <a:endParaRPr lang="de-DE" dirty="0"/>
          </a:p>
        </p:txBody>
      </p:sp>
      <p:graphicFrame>
        <p:nvGraphicFramePr>
          <p:cNvPr id="7" name="Diagramm 9">
            <a:extLst>
              <a:ext uri="{FF2B5EF4-FFF2-40B4-BE49-F238E27FC236}">
                <a16:creationId xmlns:a16="http://schemas.microsoft.com/office/drawing/2014/main" id="{0D7B9C26-F7BA-4AE4-95CC-219B41D8FEBA}"/>
              </a:ext>
            </a:extLst>
          </p:cNvPr>
          <p:cNvGraphicFramePr/>
          <p:nvPr>
            <p:extLst>
              <p:ext uri="{D42A27DB-BD31-4B8C-83A1-F6EECF244321}">
                <p14:modId xmlns:p14="http://schemas.microsoft.com/office/powerpoint/2010/main" val="3010666019"/>
              </p:ext>
            </p:extLst>
          </p:nvPr>
        </p:nvGraphicFramePr>
        <p:xfrm>
          <a:off x="3053199" y="2097088"/>
          <a:ext cx="4959109" cy="43195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Rectangle 14">
            <a:extLst>
              <a:ext uri="{FF2B5EF4-FFF2-40B4-BE49-F238E27FC236}">
                <a16:creationId xmlns:a16="http://schemas.microsoft.com/office/drawing/2014/main" id="{888887D1-856D-46AB-B999-951E9C30F65B}"/>
              </a:ext>
            </a:extLst>
          </p:cNvPr>
          <p:cNvSpPr/>
          <p:nvPr/>
        </p:nvSpPr>
        <p:spPr>
          <a:xfrm>
            <a:off x="8708540" y="4536659"/>
            <a:ext cx="2535723" cy="1871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spcBef>
                <a:spcPts val="600"/>
              </a:spcBef>
            </a:pPr>
            <a:r>
              <a:rPr lang="en-GB" sz="1600" b="1" dirty="0"/>
              <a:t>Text</a:t>
            </a:r>
          </a:p>
          <a:p>
            <a:pPr>
              <a:spcBef>
                <a:spcPts val="600"/>
              </a:spcBef>
            </a:pPr>
            <a:r>
              <a:rPr lang="de-DE" sz="1600" dirty="0" err="1"/>
              <a:t>Lorem</a:t>
            </a:r>
            <a:r>
              <a:rPr lang="de-DE" sz="1600" dirty="0"/>
              <a:t> </a:t>
            </a:r>
            <a:r>
              <a:rPr lang="de-DE" sz="1600" dirty="0" err="1"/>
              <a:t>ipsum</a:t>
            </a:r>
            <a:r>
              <a:rPr lang="de-DE" sz="1600" dirty="0"/>
              <a:t> </a:t>
            </a:r>
            <a:br>
              <a:rPr lang="de-DE" sz="1600" dirty="0"/>
            </a:br>
            <a:r>
              <a:rPr lang="de-DE" sz="1600" dirty="0" err="1"/>
              <a:t>dolor</a:t>
            </a:r>
            <a:r>
              <a:rPr lang="de-DE" sz="1600" dirty="0"/>
              <a:t> </a:t>
            </a:r>
            <a:r>
              <a:rPr lang="de-DE" sz="1600" dirty="0" err="1"/>
              <a:t>sit</a:t>
            </a:r>
            <a:r>
              <a:rPr lang="de-DE" sz="1600" dirty="0"/>
              <a:t> </a:t>
            </a:r>
            <a:r>
              <a:rPr lang="de-DE" sz="1600" dirty="0" err="1"/>
              <a:t>amet</a:t>
            </a:r>
            <a:endParaRPr lang="de-DE" sz="1600" dirty="0"/>
          </a:p>
        </p:txBody>
      </p:sp>
      <p:sp>
        <p:nvSpPr>
          <p:cNvPr id="19" name="Inhaltsplatzhalter 8">
            <a:extLst>
              <a:ext uri="{FF2B5EF4-FFF2-40B4-BE49-F238E27FC236}">
                <a16:creationId xmlns:a16="http://schemas.microsoft.com/office/drawing/2014/main" id="{5237C1C2-213F-4AC6-A9A2-552A0C20E9EB}"/>
              </a:ext>
            </a:extLst>
          </p:cNvPr>
          <p:cNvSpPr txBox="1">
            <a:spLocks/>
          </p:cNvSpPr>
          <p:nvPr/>
        </p:nvSpPr>
        <p:spPr>
          <a:xfrm>
            <a:off x="8715737" y="2097088"/>
            <a:ext cx="2528526" cy="2403058"/>
          </a:xfrm>
          <a:prstGeom prst="rect">
            <a:avLst/>
          </a:prstGeom>
        </p:spPr>
        <p:txBody>
          <a:bodyPr vert="horz" lIns="0" tIns="0" rIns="0" bIns="0" numCol="1" spcCol="540000" rtlCol="0">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a:t>Cras dapibus. Vivamus elemen-tum semper nisi. Aene an vul-putate eleifend tellus. Aenean leo ligula, porttitor eu, conse-quat vitae, eleifend ac, enim.</a:t>
            </a:r>
            <a:endParaRPr lang="de-DE" dirty="0"/>
          </a:p>
        </p:txBody>
      </p:sp>
    </p:spTree>
    <p:extLst>
      <p:ext uri="{BB962C8B-B14F-4D97-AF65-F5344CB8AC3E}">
        <p14:creationId xmlns:p14="http://schemas.microsoft.com/office/powerpoint/2010/main" val="3540548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364263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857"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54</a:t>
            </a:fld>
            <a:endParaRPr lang="de-DE" dirty="0"/>
          </a:p>
        </p:txBody>
      </p:sp>
      <p:graphicFrame>
        <p:nvGraphicFramePr>
          <p:cNvPr id="7" name="Diagramm 3">
            <a:extLst>
              <a:ext uri="{FF2B5EF4-FFF2-40B4-BE49-F238E27FC236}">
                <a16:creationId xmlns:a16="http://schemas.microsoft.com/office/drawing/2014/main" id="{B89A330C-41AC-44E3-AF81-F06FECF1484F}"/>
              </a:ext>
            </a:extLst>
          </p:cNvPr>
          <p:cNvGraphicFramePr/>
          <p:nvPr>
            <p:extLst>
              <p:ext uri="{D42A27DB-BD31-4B8C-83A1-F6EECF244321}">
                <p14:modId xmlns:p14="http://schemas.microsoft.com/office/powerpoint/2010/main" val="825071108"/>
              </p:ext>
            </p:extLst>
          </p:nvPr>
        </p:nvGraphicFramePr>
        <p:xfrm>
          <a:off x="5714452" y="2091055"/>
          <a:ext cx="6329770" cy="3801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10" descr="A picture containing rain&#10;&#10;Description automatically generated">
            <a:extLst>
              <a:ext uri="{FF2B5EF4-FFF2-40B4-BE49-F238E27FC236}">
                <a16:creationId xmlns:a16="http://schemas.microsoft.com/office/drawing/2014/main" id="{BBC0DA69-79CC-48A1-B516-E674547614D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Lst>
          </a:blip>
          <a:srcRect l="8473" r="6887" b="1445"/>
          <a:stretch/>
        </p:blipFill>
        <p:spPr>
          <a:xfrm>
            <a:off x="947738" y="2091055"/>
            <a:ext cx="4897478" cy="3801745"/>
          </a:xfrm>
          <a:prstGeom prst="rect">
            <a:avLst/>
          </a:prstGeom>
        </p:spPr>
      </p:pic>
      <p:sp>
        <p:nvSpPr>
          <p:cNvPr id="15" name="Textfeld 18">
            <a:extLst>
              <a:ext uri="{FF2B5EF4-FFF2-40B4-BE49-F238E27FC236}">
                <a16:creationId xmlns:a16="http://schemas.microsoft.com/office/drawing/2014/main" id="{D86341A6-6C22-4A7B-8371-BED9595B1F59}"/>
              </a:ext>
            </a:extLst>
          </p:cNvPr>
          <p:cNvSpPr txBox="1"/>
          <p:nvPr/>
        </p:nvSpPr>
        <p:spPr>
          <a:xfrm>
            <a:off x="972000" y="6292639"/>
            <a:ext cx="1813317"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sit</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amet</a:t>
            </a:r>
            <a:endParaRPr lang="de-DE" sz="800" i="1" kern="600" spc="130" dirty="0">
              <a:solidFill>
                <a:schemeClr val="tx1">
                  <a:lumMod val="50000"/>
                  <a:lumOff val="50000"/>
                </a:schemeClr>
              </a:solidFill>
            </a:endParaRPr>
          </a:p>
        </p:txBody>
      </p:sp>
      <p:pic>
        <p:nvPicPr>
          <p:cNvPr id="16" name="Grafik 14">
            <a:extLst>
              <a:ext uri="{FF2B5EF4-FFF2-40B4-BE49-F238E27FC236}">
                <a16:creationId xmlns:a16="http://schemas.microsoft.com/office/drawing/2014/main" id="{23D41664-8083-4E53-B332-B8EC283D0F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5530" y="4177305"/>
            <a:ext cx="2727134" cy="2281918"/>
          </a:xfrm>
          <a:prstGeom prst="rect">
            <a:avLst/>
          </a:prstGeom>
        </p:spPr>
      </p:pic>
    </p:spTree>
    <p:extLst>
      <p:ext uri="{BB962C8B-B14F-4D97-AF65-F5344CB8AC3E}">
        <p14:creationId xmlns:p14="http://schemas.microsoft.com/office/powerpoint/2010/main" val="9071021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5">
            <a:extLst>
              <a:ext uri="{FF2B5EF4-FFF2-40B4-BE49-F238E27FC236}">
                <a16:creationId xmlns:a16="http://schemas.microsoft.com/office/drawing/2014/main" id="{D6A690ED-34B7-46EF-8B87-0D8F229D6300}"/>
              </a:ext>
            </a:extLst>
          </p:cNvPr>
          <p:cNvPicPr>
            <a:picLocks noChangeAspect="1"/>
          </p:cNvPicPr>
          <p:nvPr/>
        </p:nvPicPr>
        <p:blipFill rotWithShape="1">
          <a:blip r:embed="rId5">
            <a:extLst>
              <a:ext uri="{28A0092B-C50C-407E-A947-70E740481C1C}">
                <a14:useLocalDpi xmlns:a14="http://schemas.microsoft.com/office/drawing/2010/main" val="0"/>
              </a:ext>
            </a:extLst>
          </a:blip>
          <a:srcRect l="10239" t="40360" r="50000" b="3516"/>
          <a:stretch/>
        </p:blipFill>
        <p:spPr>
          <a:xfrm flipH="1">
            <a:off x="6086952" y="2145729"/>
            <a:ext cx="5237539" cy="4158573"/>
          </a:xfrm>
          <a:prstGeom prst="rect">
            <a:avLst/>
          </a:prstGeom>
        </p:spPr>
      </p:pic>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3" name="think-cell Folie" r:id="rId6" imgW="384" imgH="385" progId="TCLayout.ActiveDocument.1">
                  <p:embed/>
                </p:oleObj>
              </mc:Choice>
              <mc:Fallback>
                <p:oleObj name="think-cell Folie" r:id="rId6"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55</a:t>
            </a:fld>
            <a:endParaRPr lang="de-DE" dirty="0"/>
          </a:p>
        </p:txBody>
      </p:sp>
      <p:graphicFrame>
        <p:nvGraphicFramePr>
          <p:cNvPr id="7" name="Diagramm 3">
            <a:extLst>
              <a:ext uri="{FF2B5EF4-FFF2-40B4-BE49-F238E27FC236}">
                <a16:creationId xmlns:a16="http://schemas.microsoft.com/office/drawing/2014/main" id="{B89A330C-41AC-44E3-AF81-F06FECF1484F}"/>
              </a:ext>
            </a:extLst>
          </p:cNvPr>
          <p:cNvGraphicFramePr/>
          <p:nvPr>
            <p:extLst>
              <p:ext uri="{D42A27DB-BD31-4B8C-83A1-F6EECF244321}">
                <p14:modId xmlns:p14="http://schemas.microsoft.com/office/powerpoint/2010/main" val="1954177776"/>
              </p:ext>
            </p:extLst>
          </p:nvPr>
        </p:nvGraphicFramePr>
        <p:xfrm>
          <a:off x="949900" y="2118973"/>
          <a:ext cx="8837195" cy="38017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feld 18">
            <a:extLst>
              <a:ext uri="{FF2B5EF4-FFF2-40B4-BE49-F238E27FC236}">
                <a16:creationId xmlns:a16="http://schemas.microsoft.com/office/drawing/2014/main" id="{D86341A6-6C22-4A7B-8371-BED9595B1F59}"/>
              </a:ext>
            </a:extLst>
          </p:cNvPr>
          <p:cNvSpPr txBox="1"/>
          <p:nvPr/>
        </p:nvSpPr>
        <p:spPr>
          <a:xfrm>
            <a:off x="972000" y="6292639"/>
            <a:ext cx="1813317"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sit</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amet</a:t>
            </a:r>
            <a:endParaRPr lang="de-DE" sz="800" i="1" kern="600" spc="130" dirty="0">
              <a:solidFill>
                <a:schemeClr val="tx1">
                  <a:lumMod val="50000"/>
                  <a:lumOff val="50000"/>
                </a:schemeClr>
              </a:solidFill>
            </a:endParaRPr>
          </a:p>
        </p:txBody>
      </p:sp>
    </p:spTree>
    <p:extLst>
      <p:ext uri="{BB962C8B-B14F-4D97-AF65-F5344CB8AC3E}">
        <p14:creationId xmlns:p14="http://schemas.microsoft.com/office/powerpoint/2010/main" val="3283306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202266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882"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476" name="Grafik 19">
            <a:extLst>
              <a:ext uri="{FF2B5EF4-FFF2-40B4-BE49-F238E27FC236}">
                <a16:creationId xmlns:a16="http://schemas.microsoft.com/office/drawing/2014/main" id="{4D9A84BD-D6EE-4EFB-B5BE-010F46C78C73}"/>
              </a:ext>
            </a:extLst>
          </p:cNvPr>
          <p:cNvPicPr>
            <a:picLocks noChangeAspect="1"/>
          </p:cNvPicPr>
          <p:nvPr/>
        </p:nvPicPr>
        <p:blipFill>
          <a:blip r:embed="rId7">
            <a:alphaModFix amt="50000"/>
          </a:blip>
          <a:stretch>
            <a:fillRect/>
          </a:stretch>
        </p:blipFill>
        <p:spPr>
          <a:xfrm>
            <a:off x="438754" y="2036398"/>
            <a:ext cx="4713038" cy="4240892"/>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56</a:t>
            </a:fld>
            <a:endParaRPr lang="de-DE" dirty="0"/>
          </a:p>
        </p:txBody>
      </p:sp>
      <p:graphicFrame>
        <p:nvGraphicFramePr>
          <p:cNvPr id="7" name="Diagramm 3">
            <a:extLst>
              <a:ext uri="{FF2B5EF4-FFF2-40B4-BE49-F238E27FC236}">
                <a16:creationId xmlns:a16="http://schemas.microsoft.com/office/drawing/2014/main" id="{665361E8-6918-47C1-93E1-C7D82F5BD392}"/>
              </a:ext>
            </a:extLst>
          </p:cNvPr>
          <p:cNvGraphicFramePr/>
          <p:nvPr>
            <p:extLst>
              <p:ext uri="{D42A27DB-BD31-4B8C-83A1-F6EECF244321}">
                <p14:modId xmlns:p14="http://schemas.microsoft.com/office/powerpoint/2010/main" val="1747759235"/>
              </p:ext>
            </p:extLst>
          </p:nvPr>
        </p:nvGraphicFramePr>
        <p:xfrm>
          <a:off x="5664679" y="2097086"/>
          <a:ext cx="5633522" cy="43195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uppieren 5">
            <a:extLst>
              <a:ext uri="{FF2B5EF4-FFF2-40B4-BE49-F238E27FC236}">
                <a16:creationId xmlns:a16="http://schemas.microsoft.com/office/drawing/2014/main" id="{73DCF1F7-BB57-493D-92B9-0481AD64E6B7}"/>
              </a:ext>
            </a:extLst>
          </p:cNvPr>
          <p:cNvGrpSpPr/>
          <p:nvPr/>
        </p:nvGrpSpPr>
        <p:grpSpPr>
          <a:xfrm>
            <a:off x="896336" y="2844967"/>
            <a:ext cx="4446605" cy="2783681"/>
            <a:chOff x="268342" y="732101"/>
            <a:chExt cx="8893175" cy="6049963"/>
          </a:xfrm>
          <a:solidFill>
            <a:schemeClr val="accent1"/>
          </a:solidFill>
        </p:grpSpPr>
        <p:sp>
          <p:nvSpPr>
            <p:cNvPr id="10" name="Freeform 2">
              <a:extLst>
                <a:ext uri="{FF2B5EF4-FFF2-40B4-BE49-F238E27FC236}">
                  <a16:creationId xmlns:a16="http://schemas.microsoft.com/office/drawing/2014/main" id="{2B706570-904B-491D-A8E0-467B4FBB51E5}"/>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 name="Freeform 3">
              <a:extLst>
                <a:ext uri="{FF2B5EF4-FFF2-40B4-BE49-F238E27FC236}">
                  <a16:creationId xmlns:a16="http://schemas.microsoft.com/office/drawing/2014/main" id="{2DE0ECE9-FC98-497F-BF1E-8A966BCE1B81}"/>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 name="Freeform 4">
              <a:extLst>
                <a:ext uri="{FF2B5EF4-FFF2-40B4-BE49-F238E27FC236}">
                  <a16:creationId xmlns:a16="http://schemas.microsoft.com/office/drawing/2014/main" id="{7F4EBEDB-7755-4A92-A6CA-554FE3B26021}"/>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 name="Freeform 5">
              <a:extLst>
                <a:ext uri="{FF2B5EF4-FFF2-40B4-BE49-F238E27FC236}">
                  <a16:creationId xmlns:a16="http://schemas.microsoft.com/office/drawing/2014/main" id="{891BE528-46FF-4C3B-A52D-590D7BF752A4}"/>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 name="Freeform 6">
              <a:extLst>
                <a:ext uri="{FF2B5EF4-FFF2-40B4-BE49-F238E27FC236}">
                  <a16:creationId xmlns:a16="http://schemas.microsoft.com/office/drawing/2014/main" id="{87B2B1AF-C77C-4658-91E4-5F9E2C184543}"/>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 name="Freeform 7">
              <a:extLst>
                <a:ext uri="{FF2B5EF4-FFF2-40B4-BE49-F238E27FC236}">
                  <a16:creationId xmlns:a16="http://schemas.microsoft.com/office/drawing/2014/main" id="{16989E3D-5AEB-4614-8780-1398586AA1CD}"/>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 name="Freeform 8">
              <a:extLst>
                <a:ext uri="{FF2B5EF4-FFF2-40B4-BE49-F238E27FC236}">
                  <a16:creationId xmlns:a16="http://schemas.microsoft.com/office/drawing/2014/main" id="{5F6D2D45-A8E3-4C96-8354-EEAC77F4DEBB}"/>
                </a:ext>
              </a:extLst>
            </p:cNvPr>
            <p:cNvSpPr>
              <a:spLocks/>
            </p:cNvSpPr>
            <p:nvPr/>
          </p:nvSpPr>
          <p:spPr bwMode="auto">
            <a:xfrm>
              <a:off x="8423416" y="4052388"/>
              <a:ext cx="22711" cy="15144"/>
            </a:xfrm>
            <a:custGeom>
              <a:avLst/>
              <a:gdLst>
                <a:gd name="T0" fmla="*/ 2147483647 w 12"/>
                <a:gd name="T1" fmla="*/ 0 h 8"/>
                <a:gd name="T2" fmla="*/ 0 w 12"/>
                <a:gd name="T3" fmla="*/ 2147483647 h 8"/>
                <a:gd name="T4" fmla="*/ 2147483647 w 12"/>
                <a:gd name="T5" fmla="*/ 2147483647 h 8"/>
                <a:gd name="T6" fmla="*/ 2147483647 w 12"/>
                <a:gd name="T7" fmla="*/ 2147483647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5" y="0"/>
                  </a:moveTo>
                  <a:lnTo>
                    <a:pt x="0" y="8"/>
                  </a:lnTo>
                  <a:lnTo>
                    <a:pt x="4" y="8"/>
                  </a:lnTo>
                  <a:lnTo>
                    <a:pt x="12"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 name="Freeform 9">
              <a:extLst>
                <a:ext uri="{FF2B5EF4-FFF2-40B4-BE49-F238E27FC236}">
                  <a16:creationId xmlns:a16="http://schemas.microsoft.com/office/drawing/2014/main" id="{BBD7E4ED-4904-4CA5-AF08-9C9092CBD3C9}"/>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 name="Freeform 10">
              <a:extLst>
                <a:ext uri="{FF2B5EF4-FFF2-40B4-BE49-F238E27FC236}">
                  <a16:creationId xmlns:a16="http://schemas.microsoft.com/office/drawing/2014/main" id="{064D8EBD-4FB6-4841-A62D-1EDFC7A2AEC9}"/>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 name="Freeform 11">
              <a:extLst>
                <a:ext uri="{FF2B5EF4-FFF2-40B4-BE49-F238E27FC236}">
                  <a16:creationId xmlns:a16="http://schemas.microsoft.com/office/drawing/2014/main" id="{8C12135F-434C-4810-AD6F-25F7AA0F43E2}"/>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 name="Freeform 12">
              <a:extLst>
                <a:ext uri="{FF2B5EF4-FFF2-40B4-BE49-F238E27FC236}">
                  <a16:creationId xmlns:a16="http://schemas.microsoft.com/office/drawing/2014/main" id="{23F943B2-2133-4161-9B68-2CCE223A8CF2}"/>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 name="Freeform 13">
              <a:extLst>
                <a:ext uri="{FF2B5EF4-FFF2-40B4-BE49-F238E27FC236}">
                  <a16:creationId xmlns:a16="http://schemas.microsoft.com/office/drawing/2014/main" id="{043B832E-D46E-4168-82BA-5AB767258D6A}"/>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 name="Freeform 14">
              <a:extLst>
                <a:ext uri="{FF2B5EF4-FFF2-40B4-BE49-F238E27FC236}">
                  <a16:creationId xmlns:a16="http://schemas.microsoft.com/office/drawing/2014/main" id="{B12A045E-567B-4344-8907-D02F58CD5242}"/>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 name="Freeform 15">
              <a:extLst>
                <a:ext uri="{FF2B5EF4-FFF2-40B4-BE49-F238E27FC236}">
                  <a16:creationId xmlns:a16="http://schemas.microsoft.com/office/drawing/2014/main" id="{43AB7DB0-DA58-458A-B921-37804D94B175}"/>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 name="Freeform 16">
              <a:extLst>
                <a:ext uri="{FF2B5EF4-FFF2-40B4-BE49-F238E27FC236}">
                  <a16:creationId xmlns:a16="http://schemas.microsoft.com/office/drawing/2014/main" id="{90DBEC52-6307-48AD-A38A-86DD25AF5AA5}"/>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 name="Freeform 17">
              <a:extLst>
                <a:ext uri="{FF2B5EF4-FFF2-40B4-BE49-F238E27FC236}">
                  <a16:creationId xmlns:a16="http://schemas.microsoft.com/office/drawing/2014/main" id="{F6C4C31B-100C-4B27-93CF-38FAC291C9B2}"/>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 name="Freeform 18">
              <a:extLst>
                <a:ext uri="{FF2B5EF4-FFF2-40B4-BE49-F238E27FC236}">
                  <a16:creationId xmlns:a16="http://schemas.microsoft.com/office/drawing/2014/main" id="{06EECFA6-5412-4792-80EC-CA7262F16AA9}"/>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 name="Freeform 19">
              <a:extLst>
                <a:ext uri="{FF2B5EF4-FFF2-40B4-BE49-F238E27FC236}">
                  <a16:creationId xmlns:a16="http://schemas.microsoft.com/office/drawing/2014/main" id="{072F7503-FD15-4AE5-8392-DC7D44D3E861}"/>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 name="Freeform 20">
              <a:extLst>
                <a:ext uri="{FF2B5EF4-FFF2-40B4-BE49-F238E27FC236}">
                  <a16:creationId xmlns:a16="http://schemas.microsoft.com/office/drawing/2014/main" id="{1E7A8415-CF00-4A11-8531-9C56EA330BFD}"/>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 name="Freeform 21">
              <a:extLst>
                <a:ext uri="{FF2B5EF4-FFF2-40B4-BE49-F238E27FC236}">
                  <a16:creationId xmlns:a16="http://schemas.microsoft.com/office/drawing/2014/main" id="{19568B54-3AE5-42F6-B2EC-CF39EAF89C3B}"/>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 name="Freeform 22">
              <a:extLst>
                <a:ext uri="{FF2B5EF4-FFF2-40B4-BE49-F238E27FC236}">
                  <a16:creationId xmlns:a16="http://schemas.microsoft.com/office/drawing/2014/main" id="{443E1BB1-AEB3-4F68-BC44-831B3E0662F7}"/>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 name="Freeform 23">
              <a:extLst>
                <a:ext uri="{FF2B5EF4-FFF2-40B4-BE49-F238E27FC236}">
                  <a16:creationId xmlns:a16="http://schemas.microsoft.com/office/drawing/2014/main" id="{16A2E01D-65A1-42DA-A7D8-8B54354A9934}"/>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 name="Freeform 24">
              <a:extLst>
                <a:ext uri="{FF2B5EF4-FFF2-40B4-BE49-F238E27FC236}">
                  <a16:creationId xmlns:a16="http://schemas.microsoft.com/office/drawing/2014/main" id="{9A8FF10C-0087-45F2-B612-0BDFBEC7A7DC}"/>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 name="Freeform 25">
              <a:extLst>
                <a:ext uri="{FF2B5EF4-FFF2-40B4-BE49-F238E27FC236}">
                  <a16:creationId xmlns:a16="http://schemas.microsoft.com/office/drawing/2014/main" id="{3A3A8D5C-44D2-4361-AC97-4EB720D5CC50}"/>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 name="Freeform 26">
              <a:extLst>
                <a:ext uri="{FF2B5EF4-FFF2-40B4-BE49-F238E27FC236}">
                  <a16:creationId xmlns:a16="http://schemas.microsoft.com/office/drawing/2014/main" id="{E8BECE9F-CE3F-4C4B-A885-D9CB1CC72952}"/>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 name="Freeform 27">
              <a:extLst>
                <a:ext uri="{FF2B5EF4-FFF2-40B4-BE49-F238E27FC236}">
                  <a16:creationId xmlns:a16="http://schemas.microsoft.com/office/drawing/2014/main" id="{E0341B58-5796-496C-828E-A4D70884F4CD}"/>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 name="Freeform 28">
              <a:extLst>
                <a:ext uri="{FF2B5EF4-FFF2-40B4-BE49-F238E27FC236}">
                  <a16:creationId xmlns:a16="http://schemas.microsoft.com/office/drawing/2014/main" id="{F1D72EB0-E7A4-4E11-B319-616A17EDF949}"/>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 name="Freeform 29">
              <a:extLst>
                <a:ext uri="{FF2B5EF4-FFF2-40B4-BE49-F238E27FC236}">
                  <a16:creationId xmlns:a16="http://schemas.microsoft.com/office/drawing/2014/main" id="{6A96FE8D-E26E-446D-8F8F-6EAECC964A5B}"/>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 name="Freeform 30">
              <a:extLst>
                <a:ext uri="{FF2B5EF4-FFF2-40B4-BE49-F238E27FC236}">
                  <a16:creationId xmlns:a16="http://schemas.microsoft.com/office/drawing/2014/main" id="{45EE2D1C-3D34-42A7-9ECF-421525D7214B}"/>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 name="Freeform 31">
              <a:extLst>
                <a:ext uri="{FF2B5EF4-FFF2-40B4-BE49-F238E27FC236}">
                  <a16:creationId xmlns:a16="http://schemas.microsoft.com/office/drawing/2014/main" id="{D4B49BE7-3F59-4A08-93C1-37C806EB04F6}"/>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 name="Freeform 32">
              <a:extLst>
                <a:ext uri="{FF2B5EF4-FFF2-40B4-BE49-F238E27FC236}">
                  <a16:creationId xmlns:a16="http://schemas.microsoft.com/office/drawing/2014/main" id="{48480739-311C-4103-BEE4-7629B3C56320}"/>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 name="Freeform 33">
              <a:extLst>
                <a:ext uri="{FF2B5EF4-FFF2-40B4-BE49-F238E27FC236}">
                  <a16:creationId xmlns:a16="http://schemas.microsoft.com/office/drawing/2014/main" id="{2DBA4558-F60D-435C-A1B1-04332F93E681}"/>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 name="Freeform 34">
              <a:extLst>
                <a:ext uri="{FF2B5EF4-FFF2-40B4-BE49-F238E27FC236}">
                  <a16:creationId xmlns:a16="http://schemas.microsoft.com/office/drawing/2014/main" id="{7EB81991-93D8-4588-A9F3-2ED2677A9036}"/>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 name="Freeform 35">
              <a:extLst>
                <a:ext uri="{FF2B5EF4-FFF2-40B4-BE49-F238E27FC236}">
                  <a16:creationId xmlns:a16="http://schemas.microsoft.com/office/drawing/2014/main" id="{27074175-861A-4406-A465-905F8AFC430F}"/>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 name="Freeform 36">
              <a:extLst>
                <a:ext uri="{FF2B5EF4-FFF2-40B4-BE49-F238E27FC236}">
                  <a16:creationId xmlns:a16="http://schemas.microsoft.com/office/drawing/2014/main" id="{6C920347-9D06-4671-978C-8F0DB12AA9DC}"/>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8" name="Freeform 37">
              <a:extLst>
                <a:ext uri="{FF2B5EF4-FFF2-40B4-BE49-F238E27FC236}">
                  <a16:creationId xmlns:a16="http://schemas.microsoft.com/office/drawing/2014/main" id="{6C1A2EC4-5A3A-4379-8C5E-19EE757DA030}"/>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9" name="Freeform 38">
              <a:extLst>
                <a:ext uri="{FF2B5EF4-FFF2-40B4-BE49-F238E27FC236}">
                  <a16:creationId xmlns:a16="http://schemas.microsoft.com/office/drawing/2014/main" id="{B55ECC45-0498-4303-832C-D3CF49B4C0D0}"/>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0" name="Freeform 39">
              <a:extLst>
                <a:ext uri="{FF2B5EF4-FFF2-40B4-BE49-F238E27FC236}">
                  <a16:creationId xmlns:a16="http://schemas.microsoft.com/office/drawing/2014/main" id="{2AE19C98-3F83-43D6-8BA9-8382712BE2BD}"/>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1" name="Freeform 40">
              <a:extLst>
                <a:ext uri="{FF2B5EF4-FFF2-40B4-BE49-F238E27FC236}">
                  <a16:creationId xmlns:a16="http://schemas.microsoft.com/office/drawing/2014/main" id="{EA775240-0528-4E0F-9719-540B98065424}"/>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2" name="Line 41">
              <a:extLst>
                <a:ext uri="{FF2B5EF4-FFF2-40B4-BE49-F238E27FC236}">
                  <a16:creationId xmlns:a16="http://schemas.microsoft.com/office/drawing/2014/main" id="{A498F534-8F62-4964-8817-9BCDB7F83B8A}"/>
                </a:ext>
              </a:extLst>
            </p:cNvPr>
            <p:cNvSpPr>
              <a:spLocks noChangeShapeType="1"/>
            </p:cNvSpPr>
            <p:nvPr/>
          </p:nvSpPr>
          <p:spPr bwMode="auto">
            <a:xfrm>
              <a:off x="8275795" y="4860687"/>
              <a:ext cx="1892" cy="1894"/>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3" name="Freeform 42">
              <a:extLst>
                <a:ext uri="{FF2B5EF4-FFF2-40B4-BE49-F238E27FC236}">
                  <a16:creationId xmlns:a16="http://schemas.microsoft.com/office/drawing/2014/main" id="{F8635C84-BC40-41CC-9B09-5C0D79C4A3C5}"/>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4" name="Freeform 43">
              <a:extLst>
                <a:ext uri="{FF2B5EF4-FFF2-40B4-BE49-F238E27FC236}">
                  <a16:creationId xmlns:a16="http://schemas.microsoft.com/office/drawing/2014/main" id="{796D646D-697E-413C-8190-45C96FB24C9A}"/>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5" name="Line 44">
              <a:extLst>
                <a:ext uri="{FF2B5EF4-FFF2-40B4-BE49-F238E27FC236}">
                  <a16:creationId xmlns:a16="http://schemas.microsoft.com/office/drawing/2014/main" id="{A1C45D7B-8C7B-40B9-95AF-5EC4DC267D55}"/>
                </a:ext>
              </a:extLst>
            </p:cNvPr>
            <p:cNvSpPr>
              <a:spLocks noChangeShapeType="1"/>
            </p:cNvSpPr>
            <p:nvPr/>
          </p:nvSpPr>
          <p:spPr bwMode="auto">
            <a:xfrm flipH="1">
              <a:off x="8546432" y="5044309"/>
              <a:ext cx="3786" cy="1893"/>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6" name="Freeform 45">
              <a:extLst>
                <a:ext uri="{FF2B5EF4-FFF2-40B4-BE49-F238E27FC236}">
                  <a16:creationId xmlns:a16="http://schemas.microsoft.com/office/drawing/2014/main" id="{9EDAF30D-7183-49A6-8167-7D00EC102046}"/>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 name="Freeform 46">
              <a:extLst>
                <a:ext uri="{FF2B5EF4-FFF2-40B4-BE49-F238E27FC236}">
                  <a16:creationId xmlns:a16="http://schemas.microsoft.com/office/drawing/2014/main" id="{A5C53F4B-E6FC-4A94-A87D-563BAD4E7F7B}"/>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 name="Freeform 47">
              <a:extLst>
                <a:ext uri="{FF2B5EF4-FFF2-40B4-BE49-F238E27FC236}">
                  <a16:creationId xmlns:a16="http://schemas.microsoft.com/office/drawing/2014/main" id="{7ED4D7BD-FAFE-4E1D-803A-6FE7FD5890CD}"/>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 name="Freeform 48">
              <a:extLst>
                <a:ext uri="{FF2B5EF4-FFF2-40B4-BE49-F238E27FC236}">
                  <a16:creationId xmlns:a16="http://schemas.microsoft.com/office/drawing/2014/main" id="{EC40D054-A761-4CE1-A20E-B4E97092F7B5}"/>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 name="Freeform 49">
              <a:extLst>
                <a:ext uri="{FF2B5EF4-FFF2-40B4-BE49-F238E27FC236}">
                  <a16:creationId xmlns:a16="http://schemas.microsoft.com/office/drawing/2014/main" id="{21E4E6B6-9B19-4ABA-92B5-1A5B922B9585}"/>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 name="Freeform 50">
              <a:extLst>
                <a:ext uri="{FF2B5EF4-FFF2-40B4-BE49-F238E27FC236}">
                  <a16:creationId xmlns:a16="http://schemas.microsoft.com/office/drawing/2014/main" id="{FCD20B1B-8F2B-45A5-A9BC-B554648A72F5}"/>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 name="Freeform 51">
              <a:extLst>
                <a:ext uri="{FF2B5EF4-FFF2-40B4-BE49-F238E27FC236}">
                  <a16:creationId xmlns:a16="http://schemas.microsoft.com/office/drawing/2014/main" id="{F5B55765-7497-40C2-84C2-7B0F45E0CFC2}"/>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 name="Freeform 52">
              <a:extLst>
                <a:ext uri="{FF2B5EF4-FFF2-40B4-BE49-F238E27FC236}">
                  <a16:creationId xmlns:a16="http://schemas.microsoft.com/office/drawing/2014/main" id="{F646929A-3EA5-4406-A6DA-281719941327}"/>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 name="Freeform 53">
              <a:extLst>
                <a:ext uri="{FF2B5EF4-FFF2-40B4-BE49-F238E27FC236}">
                  <a16:creationId xmlns:a16="http://schemas.microsoft.com/office/drawing/2014/main" id="{CE9E3714-5396-440E-8053-750DB40F4EF5}"/>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 name="Freeform 54">
              <a:extLst>
                <a:ext uri="{FF2B5EF4-FFF2-40B4-BE49-F238E27FC236}">
                  <a16:creationId xmlns:a16="http://schemas.microsoft.com/office/drawing/2014/main" id="{B7593806-1AA5-4D23-945E-1488E9BE1B1E}"/>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 name="Freeform 55">
              <a:extLst>
                <a:ext uri="{FF2B5EF4-FFF2-40B4-BE49-F238E27FC236}">
                  <a16:creationId xmlns:a16="http://schemas.microsoft.com/office/drawing/2014/main" id="{8DF15364-362F-4E1C-A4E3-146BD3B65DC0}"/>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 name="Freeform 56">
              <a:extLst>
                <a:ext uri="{FF2B5EF4-FFF2-40B4-BE49-F238E27FC236}">
                  <a16:creationId xmlns:a16="http://schemas.microsoft.com/office/drawing/2014/main" id="{E92037F7-4C38-45A2-A31B-5A7643B0450D}"/>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 name="Freeform 57">
              <a:extLst>
                <a:ext uri="{FF2B5EF4-FFF2-40B4-BE49-F238E27FC236}">
                  <a16:creationId xmlns:a16="http://schemas.microsoft.com/office/drawing/2014/main" id="{E356B211-51C3-4614-A91F-03814F699959}"/>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 name="Freeform 58">
              <a:extLst>
                <a:ext uri="{FF2B5EF4-FFF2-40B4-BE49-F238E27FC236}">
                  <a16:creationId xmlns:a16="http://schemas.microsoft.com/office/drawing/2014/main" id="{BD255CB3-CAB4-432C-BC19-619E11457AA7}"/>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 name="Freeform 59">
              <a:extLst>
                <a:ext uri="{FF2B5EF4-FFF2-40B4-BE49-F238E27FC236}">
                  <a16:creationId xmlns:a16="http://schemas.microsoft.com/office/drawing/2014/main" id="{0DD740F7-FB54-4EC1-8D0D-803CC3C3B380}"/>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 name="Freeform 60">
              <a:extLst>
                <a:ext uri="{FF2B5EF4-FFF2-40B4-BE49-F238E27FC236}">
                  <a16:creationId xmlns:a16="http://schemas.microsoft.com/office/drawing/2014/main" id="{332688E7-4368-4C2B-8F6D-95F899080AF9}"/>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 name="Freeform 61">
              <a:extLst>
                <a:ext uri="{FF2B5EF4-FFF2-40B4-BE49-F238E27FC236}">
                  <a16:creationId xmlns:a16="http://schemas.microsoft.com/office/drawing/2014/main" id="{ED752CF2-E5DE-4B86-88E4-C63CEBFD8BEE}"/>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 name="Freeform 62">
              <a:extLst>
                <a:ext uri="{FF2B5EF4-FFF2-40B4-BE49-F238E27FC236}">
                  <a16:creationId xmlns:a16="http://schemas.microsoft.com/office/drawing/2014/main" id="{9571F25E-1A69-49A2-88DE-2281F2F91BB6}"/>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 name="Freeform 63">
              <a:extLst>
                <a:ext uri="{FF2B5EF4-FFF2-40B4-BE49-F238E27FC236}">
                  <a16:creationId xmlns:a16="http://schemas.microsoft.com/office/drawing/2014/main" id="{B4CB1C73-E240-48BE-93D3-0B6CB7536C82}"/>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 name="Freeform 64">
              <a:extLst>
                <a:ext uri="{FF2B5EF4-FFF2-40B4-BE49-F238E27FC236}">
                  <a16:creationId xmlns:a16="http://schemas.microsoft.com/office/drawing/2014/main" id="{602E5101-C505-4759-AAAB-B1188561D23B}"/>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 name="Freeform 65">
              <a:extLst>
                <a:ext uri="{FF2B5EF4-FFF2-40B4-BE49-F238E27FC236}">
                  <a16:creationId xmlns:a16="http://schemas.microsoft.com/office/drawing/2014/main" id="{052EEA91-9B9D-4F71-87F4-53D9769E8252}"/>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 name="Freeform 66">
              <a:extLst>
                <a:ext uri="{FF2B5EF4-FFF2-40B4-BE49-F238E27FC236}">
                  <a16:creationId xmlns:a16="http://schemas.microsoft.com/office/drawing/2014/main" id="{5AECACAC-CB2B-4154-8EA8-D7E408D62B7C}"/>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 name="Freeform 67">
              <a:extLst>
                <a:ext uri="{FF2B5EF4-FFF2-40B4-BE49-F238E27FC236}">
                  <a16:creationId xmlns:a16="http://schemas.microsoft.com/office/drawing/2014/main" id="{8D6C6A28-BCA1-49BB-9D47-F49BB7359143}"/>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 name="Freeform 68">
              <a:extLst>
                <a:ext uri="{FF2B5EF4-FFF2-40B4-BE49-F238E27FC236}">
                  <a16:creationId xmlns:a16="http://schemas.microsoft.com/office/drawing/2014/main" id="{A6961CA8-DF56-416A-922B-1C53238A6052}"/>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 name="Freeform 69">
              <a:extLst>
                <a:ext uri="{FF2B5EF4-FFF2-40B4-BE49-F238E27FC236}">
                  <a16:creationId xmlns:a16="http://schemas.microsoft.com/office/drawing/2014/main" id="{443E744F-81D4-4364-B9EA-ECE97C6AFAAB}"/>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 name="Freeform 70">
              <a:extLst>
                <a:ext uri="{FF2B5EF4-FFF2-40B4-BE49-F238E27FC236}">
                  <a16:creationId xmlns:a16="http://schemas.microsoft.com/office/drawing/2014/main" id="{20E96994-1C60-4189-8ABF-3DF7A80ED2C5}"/>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 name="Freeform 71">
              <a:extLst>
                <a:ext uri="{FF2B5EF4-FFF2-40B4-BE49-F238E27FC236}">
                  <a16:creationId xmlns:a16="http://schemas.microsoft.com/office/drawing/2014/main" id="{0CBCC174-5635-4410-8693-A101EABD00B5}"/>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 name="Freeform 72">
              <a:extLst>
                <a:ext uri="{FF2B5EF4-FFF2-40B4-BE49-F238E27FC236}">
                  <a16:creationId xmlns:a16="http://schemas.microsoft.com/office/drawing/2014/main" id="{28CBE2D1-7553-4B7A-B8C9-1133FB1F861B}"/>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 name="Freeform 73">
              <a:extLst>
                <a:ext uri="{FF2B5EF4-FFF2-40B4-BE49-F238E27FC236}">
                  <a16:creationId xmlns:a16="http://schemas.microsoft.com/office/drawing/2014/main" id="{F7D672C3-AF1B-4AF7-8427-1C6B6A10F6DA}"/>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 name="Freeform 74">
              <a:extLst>
                <a:ext uri="{FF2B5EF4-FFF2-40B4-BE49-F238E27FC236}">
                  <a16:creationId xmlns:a16="http://schemas.microsoft.com/office/drawing/2014/main" id="{EAD4E9EE-7A9A-4CA7-81BE-198F8024E309}"/>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 name="Freeform 75">
              <a:extLst>
                <a:ext uri="{FF2B5EF4-FFF2-40B4-BE49-F238E27FC236}">
                  <a16:creationId xmlns:a16="http://schemas.microsoft.com/office/drawing/2014/main" id="{3878075F-4C7C-479E-90B9-21A952257004}"/>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 name="Freeform 76">
              <a:extLst>
                <a:ext uri="{FF2B5EF4-FFF2-40B4-BE49-F238E27FC236}">
                  <a16:creationId xmlns:a16="http://schemas.microsoft.com/office/drawing/2014/main" id="{AF2B76FB-5248-4D3A-89F3-59A8A131F49E}"/>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 name="Freeform 77">
              <a:extLst>
                <a:ext uri="{FF2B5EF4-FFF2-40B4-BE49-F238E27FC236}">
                  <a16:creationId xmlns:a16="http://schemas.microsoft.com/office/drawing/2014/main" id="{AD304463-ECBD-45D0-9FE5-D933A8529336}"/>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 name="Freeform 78">
              <a:extLst>
                <a:ext uri="{FF2B5EF4-FFF2-40B4-BE49-F238E27FC236}">
                  <a16:creationId xmlns:a16="http://schemas.microsoft.com/office/drawing/2014/main" id="{8067DD0F-F820-43F6-ADCE-1EDE55688D75}"/>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 name="Freeform 79">
              <a:extLst>
                <a:ext uri="{FF2B5EF4-FFF2-40B4-BE49-F238E27FC236}">
                  <a16:creationId xmlns:a16="http://schemas.microsoft.com/office/drawing/2014/main" id="{5515909C-4504-4028-B8F4-EF10E6BEC7D7}"/>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 name="Freeform 80">
              <a:extLst>
                <a:ext uri="{FF2B5EF4-FFF2-40B4-BE49-F238E27FC236}">
                  <a16:creationId xmlns:a16="http://schemas.microsoft.com/office/drawing/2014/main" id="{F7556D25-5464-487B-AB2B-208F984211EC}"/>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 name="Freeform 81">
              <a:extLst>
                <a:ext uri="{FF2B5EF4-FFF2-40B4-BE49-F238E27FC236}">
                  <a16:creationId xmlns:a16="http://schemas.microsoft.com/office/drawing/2014/main" id="{9CB2C2C6-6495-49E3-9631-1F0EA018F715}"/>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 name="Freeform 82">
              <a:extLst>
                <a:ext uri="{FF2B5EF4-FFF2-40B4-BE49-F238E27FC236}">
                  <a16:creationId xmlns:a16="http://schemas.microsoft.com/office/drawing/2014/main" id="{D73327EB-5820-4900-8236-78055C9A7C1D}"/>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 name="Freeform 83">
              <a:extLst>
                <a:ext uri="{FF2B5EF4-FFF2-40B4-BE49-F238E27FC236}">
                  <a16:creationId xmlns:a16="http://schemas.microsoft.com/office/drawing/2014/main" id="{27A99754-1541-42A6-9706-DF7741F21E53}"/>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 name="Freeform 84">
              <a:extLst>
                <a:ext uri="{FF2B5EF4-FFF2-40B4-BE49-F238E27FC236}">
                  <a16:creationId xmlns:a16="http://schemas.microsoft.com/office/drawing/2014/main" id="{A0884FFD-DDCB-4447-9FD3-65C3E1DC68CA}"/>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 name="Freeform 85">
              <a:extLst>
                <a:ext uri="{FF2B5EF4-FFF2-40B4-BE49-F238E27FC236}">
                  <a16:creationId xmlns:a16="http://schemas.microsoft.com/office/drawing/2014/main" id="{A8E4540F-196A-48E6-BD3F-86950C5B2B33}"/>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 name="Freeform 86">
              <a:extLst>
                <a:ext uri="{FF2B5EF4-FFF2-40B4-BE49-F238E27FC236}">
                  <a16:creationId xmlns:a16="http://schemas.microsoft.com/office/drawing/2014/main" id="{F15CE840-F1B1-41F4-A08E-D3FAB386BC05}"/>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 name="Freeform 87">
              <a:extLst>
                <a:ext uri="{FF2B5EF4-FFF2-40B4-BE49-F238E27FC236}">
                  <a16:creationId xmlns:a16="http://schemas.microsoft.com/office/drawing/2014/main" id="{2F668A55-F569-48AE-823F-6EA539E27362}"/>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 name="Freeform 88">
              <a:extLst>
                <a:ext uri="{FF2B5EF4-FFF2-40B4-BE49-F238E27FC236}">
                  <a16:creationId xmlns:a16="http://schemas.microsoft.com/office/drawing/2014/main" id="{CF1348F8-1075-439D-A4D6-6BACB135E619}"/>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 name="Freeform 89">
              <a:extLst>
                <a:ext uri="{FF2B5EF4-FFF2-40B4-BE49-F238E27FC236}">
                  <a16:creationId xmlns:a16="http://schemas.microsoft.com/office/drawing/2014/main" id="{33D2F54E-27BD-4EC5-A51F-BB72F6090C5B}"/>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 name="Freeform 90">
              <a:extLst>
                <a:ext uri="{FF2B5EF4-FFF2-40B4-BE49-F238E27FC236}">
                  <a16:creationId xmlns:a16="http://schemas.microsoft.com/office/drawing/2014/main" id="{5BEB6A90-DF6A-45BD-9EC1-BEAC4DC2D827}"/>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 name="Freeform 91">
              <a:extLst>
                <a:ext uri="{FF2B5EF4-FFF2-40B4-BE49-F238E27FC236}">
                  <a16:creationId xmlns:a16="http://schemas.microsoft.com/office/drawing/2014/main" id="{3B4E385F-3F95-40A4-8798-7E633B30E796}"/>
                </a:ext>
              </a:extLst>
            </p:cNvPr>
            <p:cNvSpPr>
              <a:spLocks/>
            </p:cNvSpPr>
            <p:nvPr/>
          </p:nvSpPr>
          <p:spPr bwMode="auto">
            <a:xfrm>
              <a:off x="1888379" y="6681733"/>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 name="Freeform 92">
              <a:extLst>
                <a:ext uri="{FF2B5EF4-FFF2-40B4-BE49-F238E27FC236}">
                  <a16:creationId xmlns:a16="http://schemas.microsoft.com/office/drawing/2014/main" id="{85061F88-5071-4457-B159-4B106A1E3FC9}"/>
                </a:ext>
              </a:extLst>
            </p:cNvPr>
            <p:cNvSpPr>
              <a:spLocks/>
            </p:cNvSpPr>
            <p:nvPr/>
          </p:nvSpPr>
          <p:spPr bwMode="auto">
            <a:xfrm>
              <a:off x="1888379" y="6681736"/>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4" name="Freeform 95">
              <a:extLst>
                <a:ext uri="{FF2B5EF4-FFF2-40B4-BE49-F238E27FC236}">
                  <a16:creationId xmlns:a16="http://schemas.microsoft.com/office/drawing/2014/main" id="{43933110-5314-42C4-811D-E7F34DD2E082}"/>
                </a:ext>
              </a:extLst>
            </p:cNvPr>
            <p:cNvSpPr>
              <a:spLocks/>
            </p:cNvSpPr>
            <p:nvPr/>
          </p:nvSpPr>
          <p:spPr bwMode="auto">
            <a:xfrm>
              <a:off x="1850528" y="5623560"/>
              <a:ext cx="615085" cy="1025994"/>
            </a:xfrm>
            <a:custGeom>
              <a:avLst/>
              <a:gdLst>
                <a:gd name="T0" fmla="*/ 2147483647 w 325"/>
                <a:gd name="T1" fmla="*/ 2147483647 h 542"/>
                <a:gd name="T2" fmla="*/ 2147483647 w 325"/>
                <a:gd name="T3" fmla="*/ 2147483647 h 542"/>
                <a:gd name="T4" fmla="*/ 2147483647 w 325"/>
                <a:gd name="T5" fmla="*/ 2147483647 h 542"/>
                <a:gd name="T6" fmla="*/ 2147483647 w 325"/>
                <a:gd name="T7" fmla="*/ 2147483647 h 542"/>
                <a:gd name="T8" fmla="*/ 2147483647 w 325"/>
                <a:gd name="T9" fmla="*/ 2147483647 h 542"/>
                <a:gd name="T10" fmla="*/ 2147483647 w 325"/>
                <a:gd name="T11" fmla="*/ 2147483647 h 542"/>
                <a:gd name="T12" fmla="*/ 2147483647 w 325"/>
                <a:gd name="T13" fmla="*/ 2147483647 h 542"/>
                <a:gd name="T14" fmla="*/ 2147483647 w 325"/>
                <a:gd name="T15" fmla="*/ 2147483647 h 542"/>
                <a:gd name="T16" fmla="*/ 2147483647 w 325"/>
                <a:gd name="T17" fmla="*/ 2147483647 h 542"/>
                <a:gd name="T18" fmla="*/ 2147483647 w 325"/>
                <a:gd name="T19" fmla="*/ 2147483647 h 542"/>
                <a:gd name="T20" fmla="*/ 0 w 325"/>
                <a:gd name="T21" fmla="*/ 2147483647 h 542"/>
                <a:gd name="T22" fmla="*/ 2147483647 w 325"/>
                <a:gd name="T23" fmla="*/ 2147483647 h 542"/>
                <a:gd name="T24" fmla="*/ 2147483647 w 325"/>
                <a:gd name="T25" fmla="*/ 2147483647 h 542"/>
                <a:gd name="T26" fmla="*/ 2147483647 w 325"/>
                <a:gd name="T27" fmla="*/ 2147483647 h 542"/>
                <a:gd name="T28" fmla="*/ 2147483647 w 325"/>
                <a:gd name="T29" fmla="*/ 2147483647 h 542"/>
                <a:gd name="T30" fmla="*/ 2147483647 w 325"/>
                <a:gd name="T31" fmla="*/ 2147483647 h 542"/>
                <a:gd name="T32" fmla="*/ 2147483647 w 325"/>
                <a:gd name="T33" fmla="*/ 2147483647 h 542"/>
                <a:gd name="T34" fmla="*/ 2147483647 w 325"/>
                <a:gd name="T35" fmla="*/ 2147483647 h 542"/>
                <a:gd name="T36" fmla="*/ 2147483647 w 325"/>
                <a:gd name="T37" fmla="*/ 2147483647 h 542"/>
                <a:gd name="T38" fmla="*/ 2147483647 w 325"/>
                <a:gd name="T39" fmla="*/ 2147483647 h 542"/>
                <a:gd name="T40" fmla="*/ 2147483647 w 325"/>
                <a:gd name="T41" fmla="*/ 2147483647 h 542"/>
                <a:gd name="T42" fmla="*/ 2147483647 w 325"/>
                <a:gd name="T43" fmla="*/ 2147483647 h 542"/>
                <a:gd name="T44" fmla="*/ 2147483647 w 325"/>
                <a:gd name="T45" fmla="*/ 2147483647 h 542"/>
                <a:gd name="T46" fmla="*/ 2147483647 w 325"/>
                <a:gd name="T47" fmla="*/ 2147483647 h 542"/>
                <a:gd name="T48" fmla="*/ 2147483647 w 325"/>
                <a:gd name="T49" fmla="*/ 2147483647 h 542"/>
                <a:gd name="T50" fmla="*/ 2147483647 w 325"/>
                <a:gd name="T51" fmla="*/ 2147483647 h 542"/>
                <a:gd name="T52" fmla="*/ 2147483647 w 325"/>
                <a:gd name="T53" fmla="*/ 2147483647 h 542"/>
                <a:gd name="T54" fmla="*/ 2147483647 w 325"/>
                <a:gd name="T55" fmla="*/ 2147483647 h 542"/>
                <a:gd name="T56" fmla="*/ 2147483647 w 325"/>
                <a:gd name="T57" fmla="*/ 2147483647 h 542"/>
                <a:gd name="T58" fmla="*/ 2147483647 w 325"/>
                <a:gd name="T59" fmla="*/ 2147483647 h 542"/>
                <a:gd name="T60" fmla="*/ 2147483647 w 325"/>
                <a:gd name="T61" fmla="*/ 2147483647 h 542"/>
                <a:gd name="T62" fmla="*/ 2147483647 w 325"/>
                <a:gd name="T63" fmla="*/ 2147483647 h 542"/>
                <a:gd name="T64" fmla="*/ 2147483647 w 325"/>
                <a:gd name="T65" fmla="*/ 2147483647 h 542"/>
                <a:gd name="T66" fmla="*/ 2147483647 w 325"/>
                <a:gd name="T67" fmla="*/ 0 h 542"/>
                <a:gd name="T68" fmla="*/ 2147483647 w 325"/>
                <a:gd name="T69" fmla="*/ 2147483647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5"/>
                <a:gd name="T106" fmla="*/ 0 h 542"/>
                <a:gd name="T107" fmla="*/ 325 w 325"/>
                <a:gd name="T108" fmla="*/ 542 h 5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5" h="542">
                  <a:moveTo>
                    <a:pt x="100" y="20"/>
                  </a:moveTo>
                  <a:lnTo>
                    <a:pt x="102" y="38"/>
                  </a:lnTo>
                  <a:lnTo>
                    <a:pt x="97" y="45"/>
                  </a:lnTo>
                  <a:lnTo>
                    <a:pt x="87" y="40"/>
                  </a:lnTo>
                  <a:lnTo>
                    <a:pt x="78" y="51"/>
                  </a:lnTo>
                  <a:lnTo>
                    <a:pt x="78" y="78"/>
                  </a:lnTo>
                  <a:lnTo>
                    <a:pt x="45" y="156"/>
                  </a:lnTo>
                  <a:lnTo>
                    <a:pt x="53" y="208"/>
                  </a:lnTo>
                  <a:lnTo>
                    <a:pt x="45" y="241"/>
                  </a:lnTo>
                  <a:lnTo>
                    <a:pt x="58" y="248"/>
                  </a:lnTo>
                  <a:lnTo>
                    <a:pt x="57" y="258"/>
                  </a:lnTo>
                  <a:lnTo>
                    <a:pt x="35" y="266"/>
                  </a:lnTo>
                  <a:lnTo>
                    <a:pt x="27" y="397"/>
                  </a:lnTo>
                  <a:lnTo>
                    <a:pt x="30" y="409"/>
                  </a:lnTo>
                  <a:lnTo>
                    <a:pt x="24" y="422"/>
                  </a:lnTo>
                  <a:lnTo>
                    <a:pt x="17" y="431"/>
                  </a:lnTo>
                  <a:lnTo>
                    <a:pt x="17" y="444"/>
                  </a:lnTo>
                  <a:lnTo>
                    <a:pt x="7" y="451"/>
                  </a:lnTo>
                  <a:lnTo>
                    <a:pt x="7" y="456"/>
                  </a:lnTo>
                  <a:lnTo>
                    <a:pt x="17" y="464"/>
                  </a:lnTo>
                  <a:lnTo>
                    <a:pt x="15" y="481"/>
                  </a:lnTo>
                  <a:lnTo>
                    <a:pt x="0" y="497"/>
                  </a:lnTo>
                  <a:lnTo>
                    <a:pt x="0" y="519"/>
                  </a:lnTo>
                  <a:lnTo>
                    <a:pt x="19" y="529"/>
                  </a:lnTo>
                  <a:lnTo>
                    <a:pt x="20" y="535"/>
                  </a:lnTo>
                  <a:lnTo>
                    <a:pt x="34" y="542"/>
                  </a:lnTo>
                  <a:lnTo>
                    <a:pt x="37" y="539"/>
                  </a:lnTo>
                  <a:lnTo>
                    <a:pt x="50" y="540"/>
                  </a:lnTo>
                  <a:lnTo>
                    <a:pt x="53" y="535"/>
                  </a:lnTo>
                  <a:lnTo>
                    <a:pt x="50" y="524"/>
                  </a:lnTo>
                  <a:lnTo>
                    <a:pt x="52" y="514"/>
                  </a:lnTo>
                  <a:lnTo>
                    <a:pt x="93" y="481"/>
                  </a:lnTo>
                  <a:lnTo>
                    <a:pt x="90" y="457"/>
                  </a:lnTo>
                  <a:lnTo>
                    <a:pt x="77" y="452"/>
                  </a:lnTo>
                  <a:lnTo>
                    <a:pt x="80" y="431"/>
                  </a:lnTo>
                  <a:lnTo>
                    <a:pt x="102" y="424"/>
                  </a:lnTo>
                  <a:lnTo>
                    <a:pt x="112" y="389"/>
                  </a:lnTo>
                  <a:lnTo>
                    <a:pt x="133" y="382"/>
                  </a:lnTo>
                  <a:lnTo>
                    <a:pt x="132" y="374"/>
                  </a:lnTo>
                  <a:lnTo>
                    <a:pt x="123" y="372"/>
                  </a:lnTo>
                  <a:lnTo>
                    <a:pt x="130" y="362"/>
                  </a:lnTo>
                  <a:lnTo>
                    <a:pt x="157" y="352"/>
                  </a:lnTo>
                  <a:lnTo>
                    <a:pt x="163" y="332"/>
                  </a:lnTo>
                  <a:lnTo>
                    <a:pt x="162" y="326"/>
                  </a:lnTo>
                  <a:lnTo>
                    <a:pt x="212" y="321"/>
                  </a:lnTo>
                  <a:lnTo>
                    <a:pt x="238" y="304"/>
                  </a:lnTo>
                  <a:lnTo>
                    <a:pt x="243" y="269"/>
                  </a:lnTo>
                  <a:lnTo>
                    <a:pt x="227" y="234"/>
                  </a:lnTo>
                  <a:lnTo>
                    <a:pt x="232" y="193"/>
                  </a:lnTo>
                  <a:lnTo>
                    <a:pt x="257" y="156"/>
                  </a:lnTo>
                  <a:lnTo>
                    <a:pt x="323" y="123"/>
                  </a:lnTo>
                  <a:lnTo>
                    <a:pt x="325" y="95"/>
                  </a:lnTo>
                  <a:lnTo>
                    <a:pt x="315" y="93"/>
                  </a:lnTo>
                  <a:lnTo>
                    <a:pt x="302" y="110"/>
                  </a:lnTo>
                  <a:lnTo>
                    <a:pt x="270" y="126"/>
                  </a:lnTo>
                  <a:lnTo>
                    <a:pt x="238" y="120"/>
                  </a:lnTo>
                  <a:lnTo>
                    <a:pt x="233" y="110"/>
                  </a:lnTo>
                  <a:lnTo>
                    <a:pt x="258" y="85"/>
                  </a:lnTo>
                  <a:lnTo>
                    <a:pt x="235" y="63"/>
                  </a:lnTo>
                  <a:lnTo>
                    <a:pt x="222" y="61"/>
                  </a:lnTo>
                  <a:lnTo>
                    <a:pt x="217" y="45"/>
                  </a:lnTo>
                  <a:lnTo>
                    <a:pt x="195" y="41"/>
                  </a:lnTo>
                  <a:lnTo>
                    <a:pt x="182" y="11"/>
                  </a:lnTo>
                  <a:lnTo>
                    <a:pt x="165" y="8"/>
                  </a:lnTo>
                  <a:lnTo>
                    <a:pt x="155" y="21"/>
                  </a:lnTo>
                  <a:lnTo>
                    <a:pt x="152" y="20"/>
                  </a:lnTo>
                  <a:lnTo>
                    <a:pt x="137" y="1"/>
                  </a:lnTo>
                  <a:lnTo>
                    <a:pt x="123" y="0"/>
                  </a:lnTo>
                  <a:lnTo>
                    <a:pt x="108" y="16"/>
                  </a:lnTo>
                  <a:lnTo>
                    <a:pt x="100"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5" name="Freeform 96">
              <a:extLst>
                <a:ext uri="{FF2B5EF4-FFF2-40B4-BE49-F238E27FC236}">
                  <a16:creationId xmlns:a16="http://schemas.microsoft.com/office/drawing/2014/main" id="{40AFE95F-BC30-478A-8BCD-D1DD6E628FB2}"/>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6" name="Freeform 97">
              <a:extLst>
                <a:ext uri="{FF2B5EF4-FFF2-40B4-BE49-F238E27FC236}">
                  <a16:creationId xmlns:a16="http://schemas.microsoft.com/office/drawing/2014/main" id="{6ECB3F9C-8ACD-4C4B-AF35-55AC91B8F09C}"/>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7" name="Freeform 98">
              <a:extLst>
                <a:ext uri="{FF2B5EF4-FFF2-40B4-BE49-F238E27FC236}">
                  <a16:creationId xmlns:a16="http://schemas.microsoft.com/office/drawing/2014/main" id="{9B462CA5-A4F9-48F0-91E1-C495866256C8}"/>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8" name="Freeform 99">
              <a:extLst>
                <a:ext uri="{FF2B5EF4-FFF2-40B4-BE49-F238E27FC236}">
                  <a16:creationId xmlns:a16="http://schemas.microsoft.com/office/drawing/2014/main" id="{94035CAD-BE70-45EB-9555-ABBEF56029DB}"/>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9" name="Freeform 100">
              <a:extLst>
                <a:ext uri="{FF2B5EF4-FFF2-40B4-BE49-F238E27FC236}">
                  <a16:creationId xmlns:a16="http://schemas.microsoft.com/office/drawing/2014/main" id="{E4576A73-E6E8-4957-8A92-4C80ECEAAA92}"/>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0" name="Freeform 101">
              <a:extLst>
                <a:ext uri="{FF2B5EF4-FFF2-40B4-BE49-F238E27FC236}">
                  <a16:creationId xmlns:a16="http://schemas.microsoft.com/office/drawing/2014/main" id="{D4D2A6FD-DF1A-42AC-A60D-001BF39E906F}"/>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1" name="Freeform 102">
              <a:extLst>
                <a:ext uri="{FF2B5EF4-FFF2-40B4-BE49-F238E27FC236}">
                  <a16:creationId xmlns:a16="http://schemas.microsoft.com/office/drawing/2014/main" id="{1E2E4888-234F-4A87-956E-F684F46D69B4}"/>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2" name="Freeform 103">
              <a:extLst>
                <a:ext uri="{FF2B5EF4-FFF2-40B4-BE49-F238E27FC236}">
                  <a16:creationId xmlns:a16="http://schemas.microsoft.com/office/drawing/2014/main" id="{CF2885CD-7EBA-4EA6-97FC-FF94C1C8DBD2}"/>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3" name="Freeform 104">
              <a:extLst>
                <a:ext uri="{FF2B5EF4-FFF2-40B4-BE49-F238E27FC236}">
                  <a16:creationId xmlns:a16="http://schemas.microsoft.com/office/drawing/2014/main" id="{EB18BB5F-ACFA-4C45-BF23-23E721251B26}"/>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4" name="Freeform 105">
              <a:extLst>
                <a:ext uri="{FF2B5EF4-FFF2-40B4-BE49-F238E27FC236}">
                  <a16:creationId xmlns:a16="http://schemas.microsoft.com/office/drawing/2014/main" id="{24913241-5EBF-4A0C-A951-B3C7EF0F462E}"/>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5" name="Freeform 106">
              <a:extLst>
                <a:ext uri="{FF2B5EF4-FFF2-40B4-BE49-F238E27FC236}">
                  <a16:creationId xmlns:a16="http://schemas.microsoft.com/office/drawing/2014/main" id="{0952961C-B7D4-4926-8B17-DA9711C7B19A}"/>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6" name="Freeform 107">
              <a:extLst>
                <a:ext uri="{FF2B5EF4-FFF2-40B4-BE49-F238E27FC236}">
                  <a16:creationId xmlns:a16="http://schemas.microsoft.com/office/drawing/2014/main" id="{2C6D8208-98CD-474B-9B17-D947E4099954}"/>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7" name="Freeform 108">
              <a:extLst>
                <a:ext uri="{FF2B5EF4-FFF2-40B4-BE49-F238E27FC236}">
                  <a16:creationId xmlns:a16="http://schemas.microsoft.com/office/drawing/2014/main" id="{56B0ACBB-6DCF-4FB7-AA37-2AF315A64AAD}"/>
                </a:ext>
              </a:extLst>
            </p:cNvPr>
            <p:cNvSpPr>
              <a:spLocks/>
            </p:cNvSpPr>
            <p:nvPr/>
          </p:nvSpPr>
          <p:spPr bwMode="auto">
            <a:xfrm>
              <a:off x="1841066" y="4731966"/>
              <a:ext cx="1368325" cy="1328870"/>
            </a:xfrm>
            <a:custGeom>
              <a:avLst/>
              <a:gdLst>
                <a:gd name="T0" fmla="*/ 2147483647 w 723"/>
                <a:gd name="T1" fmla="*/ 2147483647 h 702"/>
                <a:gd name="T2" fmla="*/ 2147483647 w 723"/>
                <a:gd name="T3" fmla="*/ 2147483647 h 702"/>
                <a:gd name="T4" fmla="*/ 2147483647 w 723"/>
                <a:gd name="T5" fmla="*/ 2147483647 h 702"/>
                <a:gd name="T6" fmla="*/ 2147483647 w 723"/>
                <a:gd name="T7" fmla="*/ 2147483647 h 702"/>
                <a:gd name="T8" fmla="*/ 2147483647 w 723"/>
                <a:gd name="T9" fmla="*/ 2147483647 h 702"/>
                <a:gd name="T10" fmla="*/ 2147483647 w 723"/>
                <a:gd name="T11" fmla="*/ 2147483647 h 702"/>
                <a:gd name="T12" fmla="*/ 2147483647 w 723"/>
                <a:gd name="T13" fmla="*/ 2147483647 h 702"/>
                <a:gd name="T14" fmla="*/ 2147483647 w 723"/>
                <a:gd name="T15" fmla="*/ 2147483647 h 702"/>
                <a:gd name="T16" fmla="*/ 2147483647 w 723"/>
                <a:gd name="T17" fmla="*/ 2147483647 h 702"/>
                <a:gd name="T18" fmla="*/ 2147483647 w 723"/>
                <a:gd name="T19" fmla="*/ 2147483647 h 702"/>
                <a:gd name="T20" fmla="*/ 2147483647 w 723"/>
                <a:gd name="T21" fmla="*/ 2147483647 h 702"/>
                <a:gd name="T22" fmla="*/ 2147483647 w 723"/>
                <a:gd name="T23" fmla="*/ 2147483647 h 702"/>
                <a:gd name="T24" fmla="*/ 2147483647 w 723"/>
                <a:gd name="T25" fmla="*/ 2147483647 h 702"/>
                <a:gd name="T26" fmla="*/ 2147483647 w 723"/>
                <a:gd name="T27" fmla="*/ 2147483647 h 702"/>
                <a:gd name="T28" fmla="*/ 2147483647 w 723"/>
                <a:gd name="T29" fmla="*/ 2147483647 h 702"/>
                <a:gd name="T30" fmla="*/ 2147483647 w 723"/>
                <a:gd name="T31" fmla="*/ 2147483647 h 702"/>
                <a:gd name="T32" fmla="*/ 2147483647 w 723"/>
                <a:gd name="T33" fmla="*/ 2147483647 h 702"/>
                <a:gd name="T34" fmla="*/ 2147483647 w 723"/>
                <a:gd name="T35" fmla="*/ 2147483647 h 702"/>
                <a:gd name="T36" fmla="*/ 2147483647 w 723"/>
                <a:gd name="T37" fmla="*/ 2147483647 h 702"/>
                <a:gd name="T38" fmla="*/ 2147483647 w 723"/>
                <a:gd name="T39" fmla="*/ 2147483647 h 702"/>
                <a:gd name="T40" fmla="*/ 2147483647 w 723"/>
                <a:gd name="T41" fmla="*/ 2147483647 h 702"/>
                <a:gd name="T42" fmla="*/ 2147483647 w 723"/>
                <a:gd name="T43" fmla="*/ 2147483647 h 702"/>
                <a:gd name="T44" fmla="*/ 2147483647 w 723"/>
                <a:gd name="T45" fmla="*/ 2147483647 h 702"/>
                <a:gd name="T46" fmla="*/ 2147483647 w 723"/>
                <a:gd name="T47" fmla="*/ 2147483647 h 702"/>
                <a:gd name="T48" fmla="*/ 2147483647 w 723"/>
                <a:gd name="T49" fmla="*/ 2147483647 h 702"/>
                <a:gd name="T50" fmla="*/ 2147483647 w 723"/>
                <a:gd name="T51" fmla="*/ 2147483647 h 702"/>
                <a:gd name="T52" fmla="*/ 2147483647 w 723"/>
                <a:gd name="T53" fmla="*/ 2147483647 h 702"/>
                <a:gd name="T54" fmla="*/ 2147483647 w 723"/>
                <a:gd name="T55" fmla="*/ 2147483647 h 702"/>
                <a:gd name="T56" fmla="*/ 2147483647 w 723"/>
                <a:gd name="T57" fmla="*/ 2147483647 h 702"/>
                <a:gd name="T58" fmla="*/ 2147483647 w 723"/>
                <a:gd name="T59" fmla="*/ 2147483647 h 702"/>
                <a:gd name="T60" fmla="*/ 2147483647 w 723"/>
                <a:gd name="T61" fmla="*/ 2147483647 h 702"/>
                <a:gd name="T62" fmla="*/ 2147483647 w 723"/>
                <a:gd name="T63" fmla="*/ 2147483647 h 702"/>
                <a:gd name="T64" fmla="*/ 2147483647 w 723"/>
                <a:gd name="T65" fmla="*/ 2147483647 h 702"/>
                <a:gd name="T66" fmla="*/ 2147483647 w 723"/>
                <a:gd name="T67" fmla="*/ 2147483647 h 702"/>
                <a:gd name="T68" fmla="*/ 2147483647 w 723"/>
                <a:gd name="T69" fmla="*/ 2147483647 h 702"/>
                <a:gd name="T70" fmla="*/ 2147483647 w 723"/>
                <a:gd name="T71" fmla="*/ 2147483647 h 702"/>
                <a:gd name="T72" fmla="*/ 2147483647 w 723"/>
                <a:gd name="T73" fmla="*/ 2147483647 h 702"/>
                <a:gd name="T74" fmla="*/ 2147483647 w 723"/>
                <a:gd name="T75" fmla="*/ 2147483647 h 702"/>
                <a:gd name="T76" fmla="*/ 2147483647 w 723"/>
                <a:gd name="T77" fmla="*/ 2147483647 h 702"/>
                <a:gd name="T78" fmla="*/ 2147483647 w 723"/>
                <a:gd name="T79" fmla="*/ 2147483647 h 702"/>
                <a:gd name="T80" fmla="*/ 2147483647 w 723"/>
                <a:gd name="T81" fmla="*/ 2147483647 h 702"/>
                <a:gd name="T82" fmla="*/ 2147483647 w 723"/>
                <a:gd name="T83" fmla="*/ 2147483647 h 702"/>
                <a:gd name="T84" fmla="*/ 2147483647 w 723"/>
                <a:gd name="T85" fmla="*/ 2147483647 h 702"/>
                <a:gd name="T86" fmla="*/ 2147483647 w 723"/>
                <a:gd name="T87" fmla="*/ 2147483647 h 702"/>
                <a:gd name="T88" fmla="*/ 2147483647 w 723"/>
                <a:gd name="T89" fmla="*/ 2147483647 h 702"/>
                <a:gd name="T90" fmla="*/ 2147483647 w 723"/>
                <a:gd name="T91" fmla="*/ 2147483647 h 702"/>
                <a:gd name="T92" fmla="*/ 2147483647 w 723"/>
                <a:gd name="T93" fmla="*/ 2147483647 h 702"/>
                <a:gd name="T94" fmla="*/ 2147483647 w 723"/>
                <a:gd name="T95" fmla="*/ 2147483647 h 702"/>
                <a:gd name="T96" fmla="*/ 2147483647 w 723"/>
                <a:gd name="T97" fmla="*/ 2147483647 h 702"/>
                <a:gd name="T98" fmla="*/ 2147483647 w 723"/>
                <a:gd name="T99" fmla="*/ 2147483647 h 702"/>
                <a:gd name="T100" fmla="*/ 2147483647 w 723"/>
                <a:gd name="T101" fmla="*/ 2147483647 h 702"/>
                <a:gd name="T102" fmla="*/ 2147483647 w 723"/>
                <a:gd name="T103" fmla="*/ 2147483647 h 702"/>
                <a:gd name="T104" fmla="*/ 2147483647 w 723"/>
                <a:gd name="T105" fmla="*/ 2147483647 h 702"/>
                <a:gd name="T106" fmla="*/ 2147483647 w 723"/>
                <a:gd name="T107" fmla="*/ 2147483647 h 702"/>
                <a:gd name="T108" fmla="*/ 2147483647 w 723"/>
                <a:gd name="T109" fmla="*/ 0 h 702"/>
                <a:gd name="T110" fmla="*/ 2147483647 w 723"/>
                <a:gd name="T111" fmla="*/ 2147483647 h 702"/>
                <a:gd name="T112" fmla="*/ 2147483647 w 723"/>
                <a:gd name="T113" fmla="*/ 2147483647 h 702"/>
                <a:gd name="T114" fmla="*/ 2147483647 w 723"/>
                <a:gd name="T115" fmla="*/ 2147483647 h 702"/>
                <a:gd name="T116" fmla="*/ 2147483647 w 723"/>
                <a:gd name="T117" fmla="*/ 2147483647 h 702"/>
                <a:gd name="T118" fmla="*/ 2147483647 w 723"/>
                <a:gd name="T119" fmla="*/ 2147483647 h 702"/>
                <a:gd name="T120" fmla="*/ 2147483647 w 723"/>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3"/>
                <a:gd name="T184" fmla="*/ 0 h 702"/>
                <a:gd name="T185" fmla="*/ 723 w 723"/>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3" h="702">
                  <a:moveTo>
                    <a:pt x="440" y="45"/>
                  </a:moveTo>
                  <a:lnTo>
                    <a:pt x="448" y="53"/>
                  </a:lnTo>
                  <a:lnTo>
                    <a:pt x="462" y="85"/>
                  </a:lnTo>
                  <a:lnTo>
                    <a:pt x="475" y="93"/>
                  </a:lnTo>
                  <a:lnTo>
                    <a:pt x="427" y="141"/>
                  </a:lnTo>
                  <a:lnTo>
                    <a:pt x="452" y="140"/>
                  </a:lnTo>
                  <a:lnTo>
                    <a:pt x="468" y="130"/>
                  </a:lnTo>
                  <a:lnTo>
                    <a:pt x="482" y="131"/>
                  </a:lnTo>
                  <a:lnTo>
                    <a:pt x="478" y="146"/>
                  </a:lnTo>
                  <a:lnTo>
                    <a:pt x="458" y="146"/>
                  </a:lnTo>
                  <a:lnTo>
                    <a:pt x="478" y="156"/>
                  </a:lnTo>
                  <a:lnTo>
                    <a:pt x="500" y="141"/>
                  </a:lnTo>
                  <a:lnTo>
                    <a:pt x="545" y="145"/>
                  </a:lnTo>
                  <a:lnTo>
                    <a:pt x="547" y="155"/>
                  </a:lnTo>
                  <a:lnTo>
                    <a:pt x="555" y="153"/>
                  </a:lnTo>
                  <a:lnTo>
                    <a:pt x="552" y="168"/>
                  </a:lnTo>
                  <a:lnTo>
                    <a:pt x="562" y="173"/>
                  </a:lnTo>
                  <a:lnTo>
                    <a:pt x="558" y="180"/>
                  </a:lnTo>
                  <a:lnTo>
                    <a:pt x="590" y="180"/>
                  </a:lnTo>
                  <a:lnTo>
                    <a:pt x="617" y="196"/>
                  </a:lnTo>
                  <a:lnTo>
                    <a:pt x="633" y="185"/>
                  </a:lnTo>
                  <a:lnTo>
                    <a:pt x="645" y="190"/>
                  </a:lnTo>
                  <a:lnTo>
                    <a:pt x="686" y="235"/>
                  </a:lnTo>
                  <a:lnTo>
                    <a:pt x="696" y="238"/>
                  </a:lnTo>
                  <a:lnTo>
                    <a:pt x="711" y="233"/>
                  </a:lnTo>
                  <a:lnTo>
                    <a:pt x="721" y="241"/>
                  </a:lnTo>
                  <a:lnTo>
                    <a:pt x="723" y="291"/>
                  </a:lnTo>
                  <a:lnTo>
                    <a:pt x="713" y="313"/>
                  </a:lnTo>
                  <a:lnTo>
                    <a:pt x="695" y="318"/>
                  </a:lnTo>
                  <a:lnTo>
                    <a:pt x="646" y="363"/>
                  </a:lnTo>
                  <a:lnTo>
                    <a:pt x="632" y="371"/>
                  </a:lnTo>
                  <a:lnTo>
                    <a:pt x="630" y="404"/>
                  </a:lnTo>
                  <a:lnTo>
                    <a:pt x="617" y="429"/>
                  </a:lnTo>
                  <a:lnTo>
                    <a:pt x="612" y="459"/>
                  </a:lnTo>
                  <a:lnTo>
                    <a:pt x="552" y="534"/>
                  </a:lnTo>
                  <a:lnTo>
                    <a:pt x="542" y="537"/>
                  </a:lnTo>
                  <a:lnTo>
                    <a:pt x="517" y="536"/>
                  </a:lnTo>
                  <a:lnTo>
                    <a:pt x="483" y="551"/>
                  </a:lnTo>
                  <a:lnTo>
                    <a:pt x="470" y="549"/>
                  </a:lnTo>
                  <a:lnTo>
                    <a:pt x="420" y="574"/>
                  </a:lnTo>
                  <a:lnTo>
                    <a:pt x="408" y="622"/>
                  </a:lnTo>
                  <a:lnTo>
                    <a:pt x="355" y="679"/>
                  </a:lnTo>
                  <a:lnTo>
                    <a:pt x="345" y="679"/>
                  </a:lnTo>
                  <a:lnTo>
                    <a:pt x="362" y="644"/>
                  </a:lnTo>
                  <a:lnTo>
                    <a:pt x="353" y="645"/>
                  </a:lnTo>
                  <a:lnTo>
                    <a:pt x="323" y="702"/>
                  </a:lnTo>
                  <a:lnTo>
                    <a:pt x="308" y="682"/>
                  </a:lnTo>
                  <a:lnTo>
                    <a:pt x="310" y="672"/>
                  </a:lnTo>
                  <a:lnTo>
                    <a:pt x="292" y="654"/>
                  </a:lnTo>
                  <a:lnTo>
                    <a:pt x="278" y="652"/>
                  </a:lnTo>
                  <a:lnTo>
                    <a:pt x="277" y="637"/>
                  </a:lnTo>
                  <a:lnTo>
                    <a:pt x="263" y="627"/>
                  </a:lnTo>
                  <a:lnTo>
                    <a:pt x="330" y="594"/>
                  </a:lnTo>
                  <a:lnTo>
                    <a:pt x="330" y="567"/>
                  </a:lnTo>
                  <a:lnTo>
                    <a:pt x="327" y="566"/>
                  </a:lnTo>
                  <a:lnTo>
                    <a:pt x="330" y="544"/>
                  </a:lnTo>
                  <a:lnTo>
                    <a:pt x="317" y="534"/>
                  </a:lnTo>
                  <a:lnTo>
                    <a:pt x="320" y="517"/>
                  </a:lnTo>
                  <a:lnTo>
                    <a:pt x="290" y="497"/>
                  </a:lnTo>
                  <a:lnTo>
                    <a:pt x="278" y="501"/>
                  </a:lnTo>
                  <a:lnTo>
                    <a:pt x="268" y="492"/>
                  </a:lnTo>
                  <a:lnTo>
                    <a:pt x="275" y="451"/>
                  </a:lnTo>
                  <a:lnTo>
                    <a:pt x="283" y="441"/>
                  </a:lnTo>
                  <a:lnTo>
                    <a:pt x="273" y="399"/>
                  </a:lnTo>
                  <a:lnTo>
                    <a:pt x="247" y="391"/>
                  </a:lnTo>
                  <a:lnTo>
                    <a:pt x="242" y="373"/>
                  </a:lnTo>
                  <a:lnTo>
                    <a:pt x="237" y="368"/>
                  </a:lnTo>
                  <a:lnTo>
                    <a:pt x="237" y="363"/>
                  </a:lnTo>
                  <a:lnTo>
                    <a:pt x="247" y="354"/>
                  </a:lnTo>
                  <a:lnTo>
                    <a:pt x="195" y="313"/>
                  </a:lnTo>
                  <a:lnTo>
                    <a:pt x="172" y="309"/>
                  </a:lnTo>
                  <a:lnTo>
                    <a:pt x="157" y="289"/>
                  </a:lnTo>
                  <a:lnTo>
                    <a:pt x="168" y="284"/>
                  </a:lnTo>
                  <a:lnTo>
                    <a:pt x="172" y="263"/>
                  </a:lnTo>
                  <a:lnTo>
                    <a:pt x="160" y="261"/>
                  </a:lnTo>
                  <a:lnTo>
                    <a:pt x="117" y="268"/>
                  </a:lnTo>
                  <a:lnTo>
                    <a:pt x="113" y="264"/>
                  </a:lnTo>
                  <a:lnTo>
                    <a:pt x="98" y="264"/>
                  </a:lnTo>
                  <a:lnTo>
                    <a:pt x="92" y="279"/>
                  </a:lnTo>
                  <a:lnTo>
                    <a:pt x="77" y="276"/>
                  </a:lnTo>
                  <a:lnTo>
                    <a:pt x="58" y="266"/>
                  </a:lnTo>
                  <a:lnTo>
                    <a:pt x="62" y="248"/>
                  </a:lnTo>
                  <a:lnTo>
                    <a:pt x="53" y="241"/>
                  </a:lnTo>
                  <a:lnTo>
                    <a:pt x="34" y="248"/>
                  </a:lnTo>
                  <a:lnTo>
                    <a:pt x="24" y="231"/>
                  </a:lnTo>
                  <a:lnTo>
                    <a:pt x="5" y="243"/>
                  </a:lnTo>
                  <a:lnTo>
                    <a:pt x="0" y="213"/>
                  </a:lnTo>
                  <a:lnTo>
                    <a:pt x="14" y="186"/>
                  </a:lnTo>
                  <a:lnTo>
                    <a:pt x="17" y="173"/>
                  </a:lnTo>
                  <a:lnTo>
                    <a:pt x="72" y="143"/>
                  </a:lnTo>
                  <a:lnTo>
                    <a:pt x="97" y="88"/>
                  </a:lnTo>
                  <a:lnTo>
                    <a:pt x="85" y="76"/>
                  </a:lnTo>
                  <a:lnTo>
                    <a:pt x="87" y="65"/>
                  </a:lnTo>
                  <a:lnTo>
                    <a:pt x="103" y="53"/>
                  </a:lnTo>
                  <a:lnTo>
                    <a:pt x="97" y="50"/>
                  </a:lnTo>
                  <a:lnTo>
                    <a:pt x="92" y="48"/>
                  </a:lnTo>
                  <a:lnTo>
                    <a:pt x="95" y="40"/>
                  </a:lnTo>
                  <a:lnTo>
                    <a:pt x="102" y="42"/>
                  </a:lnTo>
                  <a:lnTo>
                    <a:pt x="117" y="51"/>
                  </a:lnTo>
                  <a:lnTo>
                    <a:pt x="128" y="50"/>
                  </a:lnTo>
                  <a:lnTo>
                    <a:pt x="138" y="65"/>
                  </a:lnTo>
                  <a:lnTo>
                    <a:pt x="177" y="71"/>
                  </a:lnTo>
                  <a:lnTo>
                    <a:pt x="210" y="48"/>
                  </a:lnTo>
                  <a:lnTo>
                    <a:pt x="185" y="15"/>
                  </a:lnTo>
                  <a:lnTo>
                    <a:pt x="193" y="10"/>
                  </a:lnTo>
                  <a:lnTo>
                    <a:pt x="227" y="30"/>
                  </a:lnTo>
                  <a:lnTo>
                    <a:pt x="235" y="23"/>
                  </a:lnTo>
                  <a:lnTo>
                    <a:pt x="260" y="28"/>
                  </a:lnTo>
                  <a:lnTo>
                    <a:pt x="270" y="7"/>
                  </a:lnTo>
                  <a:lnTo>
                    <a:pt x="268" y="0"/>
                  </a:lnTo>
                  <a:lnTo>
                    <a:pt x="285" y="8"/>
                  </a:lnTo>
                  <a:lnTo>
                    <a:pt x="283" y="17"/>
                  </a:lnTo>
                  <a:lnTo>
                    <a:pt x="290" y="23"/>
                  </a:lnTo>
                  <a:lnTo>
                    <a:pt x="290" y="70"/>
                  </a:lnTo>
                  <a:lnTo>
                    <a:pt x="295" y="81"/>
                  </a:lnTo>
                  <a:lnTo>
                    <a:pt x="348" y="73"/>
                  </a:lnTo>
                  <a:lnTo>
                    <a:pt x="362" y="63"/>
                  </a:lnTo>
                  <a:lnTo>
                    <a:pt x="377" y="73"/>
                  </a:lnTo>
                  <a:lnTo>
                    <a:pt x="395" y="71"/>
                  </a:lnTo>
                  <a:lnTo>
                    <a:pt x="405" y="80"/>
                  </a:lnTo>
                  <a:lnTo>
                    <a:pt x="415" y="80"/>
                  </a:lnTo>
                  <a:lnTo>
                    <a:pt x="440"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8" name="Freeform 109">
              <a:extLst>
                <a:ext uri="{FF2B5EF4-FFF2-40B4-BE49-F238E27FC236}">
                  <a16:creationId xmlns:a16="http://schemas.microsoft.com/office/drawing/2014/main" id="{FE9A1928-2C1D-40B1-995F-02A3B2667735}"/>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9" name="Freeform 110">
              <a:extLst>
                <a:ext uri="{FF2B5EF4-FFF2-40B4-BE49-F238E27FC236}">
                  <a16:creationId xmlns:a16="http://schemas.microsoft.com/office/drawing/2014/main" id="{4DD08180-DA61-465D-B88E-D50F2ED921BE}"/>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0" name="Freeform 111">
              <a:extLst>
                <a:ext uri="{FF2B5EF4-FFF2-40B4-BE49-F238E27FC236}">
                  <a16:creationId xmlns:a16="http://schemas.microsoft.com/office/drawing/2014/main" id="{EAD8105B-3FA2-45D0-998B-A737FACC40F2}"/>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1" name="Freeform 112">
              <a:extLst>
                <a:ext uri="{FF2B5EF4-FFF2-40B4-BE49-F238E27FC236}">
                  <a16:creationId xmlns:a16="http://schemas.microsoft.com/office/drawing/2014/main" id="{76A0C353-2F4F-4152-B01A-EC4A08C3EE27}"/>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2" name="Freeform 113">
              <a:extLst>
                <a:ext uri="{FF2B5EF4-FFF2-40B4-BE49-F238E27FC236}">
                  <a16:creationId xmlns:a16="http://schemas.microsoft.com/office/drawing/2014/main" id="{3A608F45-869E-4F1F-BA9F-D90C7B63E9C2}"/>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3" name="Freeform 114">
              <a:extLst>
                <a:ext uri="{FF2B5EF4-FFF2-40B4-BE49-F238E27FC236}">
                  <a16:creationId xmlns:a16="http://schemas.microsoft.com/office/drawing/2014/main" id="{D4394C46-1F00-4AC9-81D4-84796A8B5975}"/>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4" name="Freeform 115">
              <a:extLst>
                <a:ext uri="{FF2B5EF4-FFF2-40B4-BE49-F238E27FC236}">
                  <a16:creationId xmlns:a16="http://schemas.microsoft.com/office/drawing/2014/main" id="{4E66E828-7BC5-405A-9D6A-EF632AB01339}"/>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5" name="Freeform 116">
              <a:extLst>
                <a:ext uri="{FF2B5EF4-FFF2-40B4-BE49-F238E27FC236}">
                  <a16:creationId xmlns:a16="http://schemas.microsoft.com/office/drawing/2014/main" id="{6319E4B4-9465-41B3-A35B-4ED5193D3DBC}"/>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6" name="Freeform 117">
              <a:extLst>
                <a:ext uri="{FF2B5EF4-FFF2-40B4-BE49-F238E27FC236}">
                  <a16:creationId xmlns:a16="http://schemas.microsoft.com/office/drawing/2014/main" id="{87BA4E2B-46C8-427B-BEDD-CF2A2A9E99AC}"/>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7" name="Freeform 118">
              <a:extLst>
                <a:ext uri="{FF2B5EF4-FFF2-40B4-BE49-F238E27FC236}">
                  <a16:creationId xmlns:a16="http://schemas.microsoft.com/office/drawing/2014/main" id="{8620630C-8866-4FD8-B471-3DAACAC96122}"/>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8" name="Freeform 119">
              <a:extLst>
                <a:ext uri="{FF2B5EF4-FFF2-40B4-BE49-F238E27FC236}">
                  <a16:creationId xmlns:a16="http://schemas.microsoft.com/office/drawing/2014/main" id="{8EEBC451-39B7-4B33-9CE1-90C6F18F1E35}"/>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9" name="Freeform 120">
              <a:extLst>
                <a:ext uri="{FF2B5EF4-FFF2-40B4-BE49-F238E27FC236}">
                  <a16:creationId xmlns:a16="http://schemas.microsoft.com/office/drawing/2014/main" id="{7097F3FC-B787-4B4A-B6ED-EF24324F08E9}"/>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0" name="Freeform 121">
              <a:extLst>
                <a:ext uri="{FF2B5EF4-FFF2-40B4-BE49-F238E27FC236}">
                  <a16:creationId xmlns:a16="http://schemas.microsoft.com/office/drawing/2014/main" id="{BD18FF32-42E1-4F72-861E-D9DD58AB4330}"/>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1" name="Freeform 122">
              <a:extLst>
                <a:ext uri="{FF2B5EF4-FFF2-40B4-BE49-F238E27FC236}">
                  <a16:creationId xmlns:a16="http://schemas.microsoft.com/office/drawing/2014/main" id="{064816EC-2835-48FE-9FE0-6384C865D5CE}"/>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2" name="Freeform 123">
              <a:extLst>
                <a:ext uri="{FF2B5EF4-FFF2-40B4-BE49-F238E27FC236}">
                  <a16:creationId xmlns:a16="http://schemas.microsoft.com/office/drawing/2014/main" id="{B084D022-4DCF-465A-B68A-37D919AAAF11}"/>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3" name="Freeform 124">
              <a:extLst>
                <a:ext uri="{FF2B5EF4-FFF2-40B4-BE49-F238E27FC236}">
                  <a16:creationId xmlns:a16="http://schemas.microsoft.com/office/drawing/2014/main" id="{4C0F0840-5235-4935-AB18-0AB7B1B8427C}"/>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4" name="Freeform 125">
              <a:extLst>
                <a:ext uri="{FF2B5EF4-FFF2-40B4-BE49-F238E27FC236}">
                  <a16:creationId xmlns:a16="http://schemas.microsoft.com/office/drawing/2014/main" id="{6F9641AB-0B82-46C3-AA99-D40942869DF4}"/>
                </a:ext>
              </a:extLst>
            </p:cNvPr>
            <p:cNvSpPr>
              <a:spLocks/>
            </p:cNvSpPr>
            <p:nvPr/>
          </p:nvSpPr>
          <p:spPr bwMode="auto">
            <a:xfrm>
              <a:off x="2518605" y="2545576"/>
              <a:ext cx="221430" cy="217691"/>
            </a:xfrm>
            <a:custGeom>
              <a:avLst/>
              <a:gdLst>
                <a:gd name="T0" fmla="*/ 2147483647 w 117"/>
                <a:gd name="T1" fmla="*/ 0 h 115"/>
                <a:gd name="T2" fmla="*/ 2147483647 w 117"/>
                <a:gd name="T3" fmla="*/ 2147483647 h 115"/>
                <a:gd name="T4" fmla="*/ 0 w 117"/>
                <a:gd name="T5" fmla="*/ 2147483647 h 115"/>
                <a:gd name="T6" fmla="*/ 2147483647 w 117"/>
                <a:gd name="T7" fmla="*/ 2147483647 h 115"/>
                <a:gd name="T8" fmla="*/ 2147483647 w 117"/>
                <a:gd name="T9" fmla="*/ 2147483647 h 115"/>
                <a:gd name="T10" fmla="*/ 2147483647 w 117"/>
                <a:gd name="T11" fmla="*/ 2147483647 h 115"/>
                <a:gd name="T12" fmla="*/ 2147483647 w 117"/>
                <a:gd name="T13" fmla="*/ 2147483647 h 115"/>
                <a:gd name="T14" fmla="*/ 2147483647 w 117"/>
                <a:gd name="T15" fmla="*/ 2147483647 h 115"/>
                <a:gd name="T16" fmla="*/ 2147483647 w 117"/>
                <a:gd name="T17" fmla="*/ 2147483647 h 115"/>
                <a:gd name="T18" fmla="*/ 2147483647 w 117"/>
                <a:gd name="T19" fmla="*/ 2147483647 h 115"/>
                <a:gd name="T20" fmla="*/ 2147483647 w 117"/>
                <a:gd name="T21" fmla="*/ 2147483647 h 115"/>
                <a:gd name="T22" fmla="*/ 2147483647 w 117"/>
                <a:gd name="T23" fmla="*/ 2147483647 h 115"/>
                <a:gd name="T24" fmla="*/ 2147483647 w 117"/>
                <a:gd name="T25" fmla="*/ 2147483647 h 115"/>
                <a:gd name="T26" fmla="*/ 2147483647 w 117"/>
                <a:gd name="T27" fmla="*/ 2147483647 h 115"/>
                <a:gd name="T28" fmla="*/ 2147483647 w 117"/>
                <a:gd name="T29" fmla="*/ 2147483647 h 115"/>
                <a:gd name="T30" fmla="*/ 2147483647 w 117"/>
                <a:gd name="T31" fmla="*/ 2147483647 h 115"/>
                <a:gd name="T32" fmla="*/ 2147483647 w 117"/>
                <a:gd name="T33" fmla="*/ 2147483647 h 115"/>
                <a:gd name="T34" fmla="*/ 2147483647 w 117"/>
                <a:gd name="T35" fmla="*/ 2147483647 h 115"/>
                <a:gd name="T36" fmla="*/ 2147483647 w 117"/>
                <a:gd name="T37" fmla="*/ 2147483647 h 115"/>
                <a:gd name="T38" fmla="*/ 2147483647 w 117"/>
                <a:gd name="T39" fmla="*/ 0 h 115"/>
                <a:gd name="T40" fmla="*/ 2147483647 w 117"/>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15"/>
                <a:gd name="T65" fmla="*/ 117 w 117"/>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15">
                  <a:moveTo>
                    <a:pt x="49" y="0"/>
                  </a:moveTo>
                  <a:lnTo>
                    <a:pt x="29" y="54"/>
                  </a:lnTo>
                  <a:lnTo>
                    <a:pt x="0" y="69"/>
                  </a:lnTo>
                  <a:lnTo>
                    <a:pt x="22" y="70"/>
                  </a:lnTo>
                  <a:lnTo>
                    <a:pt x="22" y="98"/>
                  </a:lnTo>
                  <a:lnTo>
                    <a:pt x="44" y="105"/>
                  </a:lnTo>
                  <a:lnTo>
                    <a:pt x="69" y="93"/>
                  </a:lnTo>
                  <a:lnTo>
                    <a:pt x="75" y="95"/>
                  </a:lnTo>
                  <a:lnTo>
                    <a:pt x="92" y="108"/>
                  </a:lnTo>
                  <a:lnTo>
                    <a:pt x="107" y="102"/>
                  </a:lnTo>
                  <a:lnTo>
                    <a:pt x="112" y="115"/>
                  </a:lnTo>
                  <a:lnTo>
                    <a:pt x="117" y="69"/>
                  </a:lnTo>
                  <a:lnTo>
                    <a:pt x="104" y="75"/>
                  </a:lnTo>
                  <a:lnTo>
                    <a:pt x="112" y="55"/>
                  </a:lnTo>
                  <a:lnTo>
                    <a:pt x="99" y="45"/>
                  </a:lnTo>
                  <a:lnTo>
                    <a:pt x="99" y="40"/>
                  </a:lnTo>
                  <a:lnTo>
                    <a:pt x="69" y="34"/>
                  </a:lnTo>
                  <a:lnTo>
                    <a:pt x="54" y="40"/>
                  </a:lnTo>
                  <a:lnTo>
                    <a:pt x="62" y="10"/>
                  </a:lnTo>
                  <a:lnTo>
                    <a:pt x="4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5" name="Freeform 126">
              <a:extLst>
                <a:ext uri="{FF2B5EF4-FFF2-40B4-BE49-F238E27FC236}">
                  <a16:creationId xmlns:a16="http://schemas.microsoft.com/office/drawing/2014/main" id="{48033A52-AD01-4C46-897B-614357460D29}"/>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6" name="Freeform 127">
              <a:extLst>
                <a:ext uri="{FF2B5EF4-FFF2-40B4-BE49-F238E27FC236}">
                  <a16:creationId xmlns:a16="http://schemas.microsoft.com/office/drawing/2014/main" id="{9B03FC44-9538-41E5-BF78-1C19E1014A3C}"/>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7" name="Freeform 128">
              <a:extLst>
                <a:ext uri="{FF2B5EF4-FFF2-40B4-BE49-F238E27FC236}">
                  <a16:creationId xmlns:a16="http://schemas.microsoft.com/office/drawing/2014/main" id="{2713EAB3-2CCB-4ADC-96C4-59D215E20614}"/>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8" name="Freeform 129">
              <a:extLst>
                <a:ext uri="{FF2B5EF4-FFF2-40B4-BE49-F238E27FC236}">
                  <a16:creationId xmlns:a16="http://schemas.microsoft.com/office/drawing/2014/main" id="{1429597E-C1FE-48FB-930E-4199AE3834BD}"/>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9" name="Freeform 130">
              <a:extLst>
                <a:ext uri="{FF2B5EF4-FFF2-40B4-BE49-F238E27FC236}">
                  <a16:creationId xmlns:a16="http://schemas.microsoft.com/office/drawing/2014/main" id="{CB0D03E9-ABB7-45B1-9E14-2246C4878780}"/>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0" name="Freeform 131">
              <a:extLst>
                <a:ext uri="{FF2B5EF4-FFF2-40B4-BE49-F238E27FC236}">
                  <a16:creationId xmlns:a16="http://schemas.microsoft.com/office/drawing/2014/main" id="{5A77D323-240C-41BF-8EA7-E2E30BEAB7B1}"/>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1" name="Freeform 132">
              <a:extLst>
                <a:ext uri="{FF2B5EF4-FFF2-40B4-BE49-F238E27FC236}">
                  <a16:creationId xmlns:a16="http://schemas.microsoft.com/office/drawing/2014/main" id="{4E627692-0F8A-41FE-9482-3E5A44ACEE24}"/>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2" name="Freeform 133">
              <a:extLst>
                <a:ext uri="{FF2B5EF4-FFF2-40B4-BE49-F238E27FC236}">
                  <a16:creationId xmlns:a16="http://schemas.microsoft.com/office/drawing/2014/main" id="{99665472-CD06-400E-831A-1A77479FAF15}"/>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3" name="Freeform 134">
              <a:extLst>
                <a:ext uri="{FF2B5EF4-FFF2-40B4-BE49-F238E27FC236}">
                  <a16:creationId xmlns:a16="http://schemas.microsoft.com/office/drawing/2014/main" id="{3FCAF964-B5D8-414B-814D-D528EB38E069}"/>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4" name="Freeform 135">
              <a:extLst>
                <a:ext uri="{FF2B5EF4-FFF2-40B4-BE49-F238E27FC236}">
                  <a16:creationId xmlns:a16="http://schemas.microsoft.com/office/drawing/2014/main" id="{24C043FB-F331-48E8-AE3C-C41CB602FC9E}"/>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5" name="Freeform 136">
              <a:extLst>
                <a:ext uri="{FF2B5EF4-FFF2-40B4-BE49-F238E27FC236}">
                  <a16:creationId xmlns:a16="http://schemas.microsoft.com/office/drawing/2014/main" id="{32FB23C4-044F-49F8-99DC-A432FBBC3AB4}"/>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6" name="Freeform 137">
              <a:extLst>
                <a:ext uri="{FF2B5EF4-FFF2-40B4-BE49-F238E27FC236}">
                  <a16:creationId xmlns:a16="http://schemas.microsoft.com/office/drawing/2014/main" id="{652D011C-8D77-4D71-B5A9-4BE7CCABEDB9}"/>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7" name="Freeform 138">
              <a:extLst>
                <a:ext uri="{FF2B5EF4-FFF2-40B4-BE49-F238E27FC236}">
                  <a16:creationId xmlns:a16="http://schemas.microsoft.com/office/drawing/2014/main" id="{146E138B-DE5D-46A1-8896-F858D6057E8B}"/>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8" name="Freeform 139">
              <a:extLst>
                <a:ext uri="{FF2B5EF4-FFF2-40B4-BE49-F238E27FC236}">
                  <a16:creationId xmlns:a16="http://schemas.microsoft.com/office/drawing/2014/main" id="{2197A07D-E56F-4C3B-9005-9EF31C79A434}"/>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9" name="Freeform 140">
              <a:extLst>
                <a:ext uri="{FF2B5EF4-FFF2-40B4-BE49-F238E27FC236}">
                  <a16:creationId xmlns:a16="http://schemas.microsoft.com/office/drawing/2014/main" id="{86746C2F-8D9D-4ED0-8465-C81A218CFF99}"/>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0" name="Freeform 141">
              <a:extLst>
                <a:ext uri="{FF2B5EF4-FFF2-40B4-BE49-F238E27FC236}">
                  <a16:creationId xmlns:a16="http://schemas.microsoft.com/office/drawing/2014/main" id="{926EE553-BC0C-4834-85A6-10A80B3A760F}"/>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1" name="Freeform 142">
              <a:extLst>
                <a:ext uri="{FF2B5EF4-FFF2-40B4-BE49-F238E27FC236}">
                  <a16:creationId xmlns:a16="http://schemas.microsoft.com/office/drawing/2014/main" id="{66C54E2F-FEAC-4844-8CDD-968330A56167}"/>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2" name="Freeform 143">
              <a:extLst>
                <a:ext uri="{FF2B5EF4-FFF2-40B4-BE49-F238E27FC236}">
                  <a16:creationId xmlns:a16="http://schemas.microsoft.com/office/drawing/2014/main" id="{DB5A70DC-D7E4-41AB-A423-CE8FBF277AA0}"/>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3" name="Freeform 144">
              <a:extLst>
                <a:ext uri="{FF2B5EF4-FFF2-40B4-BE49-F238E27FC236}">
                  <a16:creationId xmlns:a16="http://schemas.microsoft.com/office/drawing/2014/main" id="{78B84AAD-E231-488E-B7FC-613292D7294A}"/>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4" name="Freeform 145">
              <a:extLst>
                <a:ext uri="{FF2B5EF4-FFF2-40B4-BE49-F238E27FC236}">
                  <a16:creationId xmlns:a16="http://schemas.microsoft.com/office/drawing/2014/main" id="{01A317E6-B365-4137-B664-80D918672B8D}"/>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5" name="Freeform 146">
              <a:extLst>
                <a:ext uri="{FF2B5EF4-FFF2-40B4-BE49-F238E27FC236}">
                  <a16:creationId xmlns:a16="http://schemas.microsoft.com/office/drawing/2014/main" id="{8F2DAF0A-A255-4D63-A213-42A668DCE4C4}"/>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6" name="Freeform 147">
              <a:extLst>
                <a:ext uri="{FF2B5EF4-FFF2-40B4-BE49-F238E27FC236}">
                  <a16:creationId xmlns:a16="http://schemas.microsoft.com/office/drawing/2014/main" id="{17A23AAB-BA78-467D-AD82-9381AEEFCB1F}"/>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7" name="Freeform 148">
              <a:extLst>
                <a:ext uri="{FF2B5EF4-FFF2-40B4-BE49-F238E27FC236}">
                  <a16:creationId xmlns:a16="http://schemas.microsoft.com/office/drawing/2014/main" id="{684E262E-50EE-4A6F-B8D5-F70E257B356F}"/>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8" name="Freeform 149">
              <a:extLst>
                <a:ext uri="{FF2B5EF4-FFF2-40B4-BE49-F238E27FC236}">
                  <a16:creationId xmlns:a16="http://schemas.microsoft.com/office/drawing/2014/main" id="{218C0B19-835B-470E-854D-3AF53F120E5E}"/>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9" name="Freeform 150">
              <a:extLst>
                <a:ext uri="{FF2B5EF4-FFF2-40B4-BE49-F238E27FC236}">
                  <a16:creationId xmlns:a16="http://schemas.microsoft.com/office/drawing/2014/main" id="{DC8112D8-5DFB-4521-8AFA-3C8849777EDB}"/>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0" name="Freeform 151">
              <a:extLst>
                <a:ext uri="{FF2B5EF4-FFF2-40B4-BE49-F238E27FC236}">
                  <a16:creationId xmlns:a16="http://schemas.microsoft.com/office/drawing/2014/main" id="{EFD026EA-D185-496B-B257-47C03790EE1D}"/>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1" name="Freeform 152">
              <a:extLst>
                <a:ext uri="{FF2B5EF4-FFF2-40B4-BE49-F238E27FC236}">
                  <a16:creationId xmlns:a16="http://schemas.microsoft.com/office/drawing/2014/main" id="{8073172F-FBC6-403C-A317-349E30C562A6}"/>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2" name="Freeform 153">
              <a:extLst>
                <a:ext uri="{FF2B5EF4-FFF2-40B4-BE49-F238E27FC236}">
                  <a16:creationId xmlns:a16="http://schemas.microsoft.com/office/drawing/2014/main" id="{2CBAFF48-72FC-4925-A0F8-7520FFF28B41}"/>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3" name="Freeform 154">
              <a:extLst>
                <a:ext uri="{FF2B5EF4-FFF2-40B4-BE49-F238E27FC236}">
                  <a16:creationId xmlns:a16="http://schemas.microsoft.com/office/drawing/2014/main" id="{FE2394CF-596B-46EC-B9F1-6813923A18F5}"/>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4" name="Freeform 155">
              <a:extLst>
                <a:ext uri="{FF2B5EF4-FFF2-40B4-BE49-F238E27FC236}">
                  <a16:creationId xmlns:a16="http://schemas.microsoft.com/office/drawing/2014/main" id="{BF319FE6-FF60-46F4-96B5-A6A91F9FC87A}"/>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5" name="Freeform 156">
              <a:extLst>
                <a:ext uri="{FF2B5EF4-FFF2-40B4-BE49-F238E27FC236}">
                  <a16:creationId xmlns:a16="http://schemas.microsoft.com/office/drawing/2014/main" id="{475831FF-CA59-4032-A589-B49B5FF3402E}"/>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6" name="Freeform 157">
              <a:extLst>
                <a:ext uri="{FF2B5EF4-FFF2-40B4-BE49-F238E27FC236}">
                  <a16:creationId xmlns:a16="http://schemas.microsoft.com/office/drawing/2014/main" id="{E4FCB452-F642-493C-BEB8-8C224F1FF2EC}"/>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7" name="Freeform 158">
              <a:extLst>
                <a:ext uri="{FF2B5EF4-FFF2-40B4-BE49-F238E27FC236}">
                  <a16:creationId xmlns:a16="http://schemas.microsoft.com/office/drawing/2014/main" id="{139CC422-5B89-4D8A-A514-8C3D621CB908}"/>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8" name="Freeform 159">
              <a:extLst>
                <a:ext uri="{FF2B5EF4-FFF2-40B4-BE49-F238E27FC236}">
                  <a16:creationId xmlns:a16="http://schemas.microsoft.com/office/drawing/2014/main" id="{3691405D-2C1F-4279-A602-E70593B61D5E}"/>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9" name="Freeform 160">
              <a:extLst>
                <a:ext uri="{FF2B5EF4-FFF2-40B4-BE49-F238E27FC236}">
                  <a16:creationId xmlns:a16="http://schemas.microsoft.com/office/drawing/2014/main" id="{C5BAD34B-FC59-46E4-9FB0-3E02E3AB8712}"/>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0" name="Freeform 161">
              <a:extLst>
                <a:ext uri="{FF2B5EF4-FFF2-40B4-BE49-F238E27FC236}">
                  <a16:creationId xmlns:a16="http://schemas.microsoft.com/office/drawing/2014/main" id="{BAE9BB61-6B8D-4D60-B01E-2A7DD67FEB9E}"/>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1" name="Freeform 162">
              <a:extLst>
                <a:ext uri="{FF2B5EF4-FFF2-40B4-BE49-F238E27FC236}">
                  <a16:creationId xmlns:a16="http://schemas.microsoft.com/office/drawing/2014/main" id="{CAD8FFFD-8675-40AA-B00A-B4327E7A9BF6}"/>
                </a:ext>
              </a:extLst>
            </p:cNvPr>
            <p:cNvSpPr>
              <a:spLocks/>
            </p:cNvSpPr>
            <p:nvPr/>
          </p:nvSpPr>
          <p:spPr bwMode="auto">
            <a:xfrm>
              <a:off x="315657" y="1040659"/>
              <a:ext cx="775952" cy="916201"/>
            </a:xfrm>
            <a:custGeom>
              <a:avLst/>
              <a:gdLst>
                <a:gd name="T0" fmla="*/ 2147483647 w 410"/>
                <a:gd name="T1" fmla="*/ 2147483647 h 484"/>
                <a:gd name="T2" fmla="*/ 2147483647 w 410"/>
                <a:gd name="T3" fmla="*/ 2147483647 h 484"/>
                <a:gd name="T4" fmla="*/ 2147483647 w 410"/>
                <a:gd name="T5" fmla="*/ 2147483647 h 484"/>
                <a:gd name="T6" fmla="*/ 2147483647 w 410"/>
                <a:gd name="T7" fmla="*/ 2147483647 h 484"/>
                <a:gd name="T8" fmla="*/ 2147483647 w 410"/>
                <a:gd name="T9" fmla="*/ 2147483647 h 484"/>
                <a:gd name="T10" fmla="*/ 2147483647 w 410"/>
                <a:gd name="T11" fmla="*/ 2147483647 h 484"/>
                <a:gd name="T12" fmla="*/ 2147483647 w 410"/>
                <a:gd name="T13" fmla="*/ 2147483647 h 484"/>
                <a:gd name="T14" fmla="*/ 2147483647 w 410"/>
                <a:gd name="T15" fmla="*/ 2147483647 h 484"/>
                <a:gd name="T16" fmla="*/ 2147483647 w 410"/>
                <a:gd name="T17" fmla="*/ 2147483647 h 484"/>
                <a:gd name="T18" fmla="*/ 2147483647 w 410"/>
                <a:gd name="T19" fmla="*/ 2147483647 h 484"/>
                <a:gd name="T20" fmla="*/ 2147483647 w 410"/>
                <a:gd name="T21" fmla="*/ 2147483647 h 484"/>
                <a:gd name="T22" fmla="*/ 2147483647 w 410"/>
                <a:gd name="T23" fmla="*/ 2147483647 h 484"/>
                <a:gd name="T24" fmla="*/ 2147483647 w 410"/>
                <a:gd name="T25" fmla="*/ 2147483647 h 484"/>
                <a:gd name="T26" fmla="*/ 2147483647 w 410"/>
                <a:gd name="T27" fmla="*/ 2147483647 h 484"/>
                <a:gd name="T28" fmla="*/ 2147483647 w 410"/>
                <a:gd name="T29" fmla="*/ 0 h 484"/>
                <a:gd name="T30" fmla="*/ 2147483647 w 410"/>
                <a:gd name="T31" fmla="*/ 2147483647 h 484"/>
                <a:gd name="T32" fmla="*/ 2147483647 w 410"/>
                <a:gd name="T33" fmla="*/ 2147483647 h 484"/>
                <a:gd name="T34" fmla="*/ 2147483647 w 410"/>
                <a:gd name="T35" fmla="*/ 2147483647 h 484"/>
                <a:gd name="T36" fmla="*/ 2147483647 w 410"/>
                <a:gd name="T37" fmla="*/ 2147483647 h 484"/>
                <a:gd name="T38" fmla="*/ 2147483647 w 410"/>
                <a:gd name="T39" fmla="*/ 2147483647 h 484"/>
                <a:gd name="T40" fmla="*/ 2147483647 w 410"/>
                <a:gd name="T41" fmla="*/ 2147483647 h 484"/>
                <a:gd name="T42" fmla="*/ 2147483647 w 410"/>
                <a:gd name="T43" fmla="*/ 2147483647 h 484"/>
                <a:gd name="T44" fmla="*/ 2147483647 w 410"/>
                <a:gd name="T45" fmla="*/ 2147483647 h 484"/>
                <a:gd name="T46" fmla="*/ 2147483647 w 410"/>
                <a:gd name="T47" fmla="*/ 2147483647 h 484"/>
                <a:gd name="T48" fmla="*/ 2147483647 w 410"/>
                <a:gd name="T49" fmla="*/ 2147483647 h 484"/>
                <a:gd name="T50" fmla="*/ 2147483647 w 410"/>
                <a:gd name="T51" fmla="*/ 2147483647 h 484"/>
                <a:gd name="T52" fmla="*/ 2147483647 w 410"/>
                <a:gd name="T53" fmla="*/ 2147483647 h 484"/>
                <a:gd name="T54" fmla="*/ 2147483647 w 410"/>
                <a:gd name="T55" fmla="*/ 2147483647 h 484"/>
                <a:gd name="T56" fmla="*/ 2147483647 w 410"/>
                <a:gd name="T57" fmla="*/ 2147483647 h 484"/>
                <a:gd name="T58" fmla="*/ 2147483647 w 410"/>
                <a:gd name="T59" fmla="*/ 2147483647 h 484"/>
                <a:gd name="T60" fmla="*/ 2147483647 w 410"/>
                <a:gd name="T61" fmla="*/ 2147483647 h 484"/>
                <a:gd name="T62" fmla="*/ 2147483647 w 410"/>
                <a:gd name="T63" fmla="*/ 2147483647 h 484"/>
                <a:gd name="T64" fmla="*/ 2147483647 w 410"/>
                <a:gd name="T65" fmla="*/ 2147483647 h 484"/>
                <a:gd name="T66" fmla="*/ 2147483647 w 410"/>
                <a:gd name="T67" fmla="*/ 2147483647 h 484"/>
                <a:gd name="T68" fmla="*/ 0 w 410"/>
                <a:gd name="T69" fmla="*/ 2147483647 h 484"/>
                <a:gd name="T70" fmla="*/ 2147483647 w 410"/>
                <a:gd name="T71" fmla="*/ 2147483647 h 484"/>
                <a:gd name="T72" fmla="*/ 2147483647 w 410"/>
                <a:gd name="T73" fmla="*/ 2147483647 h 484"/>
                <a:gd name="T74" fmla="*/ 2147483647 w 410"/>
                <a:gd name="T75" fmla="*/ 2147483647 h 484"/>
                <a:gd name="T76" fmla="*/ 2147483647 w 410"/>
                <a:gd name="T77" fmla="*/ 2147483647 h 484"/>
                <a:gd name="T78" fmla="*/ 2147483647 w 410"/>
                <a:gd name="T79" fmla="*/ 2147483647 h 484"/>
                <a:gd name="T80" fmla="*/ 2147483647 w 410"/>
                <a:gd name="T81" fmla="*/ 2147483647 h 484"/>
                <a:gd name="T82" fmla="*/ 2147483647 w 410"/>
                <a:gd name="T83" fmla="*/ 2147483647 h 484"/>
                <a:gd name="T84" fmla="*/ 2147483647 w 410"/>
                <a:gd name="T85" fmla="*/ 2147483647 h 484"/>
                <a:gd name="T86" fmla="*/ 2147483647 w 410"/>
                <a:gd name="T87" fmla="*/ 2147483647 h 484"/>
                <a:gd name="T88" fmla="*/ 2147483647 w 410"/>
                <a:gd name="T89" fmla="*/ 2147483647 h 484"/>
                <a:gd name="T90" fmla="*/ 2147483647 w 410"/>
                <a:gd name="T91" fmla="*/ 2147483647 h 484"/>
                <a:gd name="T92" fmla="*/ 2147483647 w 410"/>
                <a:gd name="T93" fmla="*/ 2147483647 h 484"/>
                <a:gd name="T94" fmla="*/ 2147483647 w 410"/>
                <a:gd name="T95" fmla="*/ 2147483647 h 484"/>
                <a:gd name="T96" fmla="*/ 2147483647 w 410"/>
                <a:gd name="T97" fmla="*/ 2147483647 h 484"/>
                <a:gd name="T98" fmla="*/ 2147483647 w 410"/>
                <a:gd name="T99" fmla="*/ 2147483647 h 484"/>
                <a:gd name="T100" fmla="*/ 2147483647 w 410"/>
                <a:gd name="T101" fmla="*/ 2147483647 h 484"/>
                <a:gd name="T102" fmla="*/ 2147483647 w 410"/>
                <a:gd name="T103" fmla="*/ 2147483647 h 484"/>
                <a:gd name="T104" fmla="*/ 2147483647 w 410"/>
                <a:gd name="T105" fmla="*/ 2147483647 h 484"/>
                <a:gd name="T106" fmla="*/ 2147483647 w 410"/>
                <a:gd name="T107" fmla="*/ 2147483647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0"/>
                <a:gd name="T163" fmla="*/ 0 h 484"/>
                <a:gd name="T164" fmla="*/ 410 w 41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0" h="484">
                  <a:moveTo>
                    <a:pt x="207" y="484"/>
                  </a:moveTo>
                  <a:lnTo>
                    <a:pt x="245" y="474"/>
                  </a:lnTo>
                  <a:lnTo>
                    <a:pt x="253" y="349"/>
                  </a:lnTo>
                  <a:lnTo>
                    <a:pt x="237" y="336"/>
                  </a:lnTo>
                  <a:lnTo>
                    <a:pt x="232" y="308"/>
                  </a:lnTo>
                  <a:lnTo>
                    <a:pt x="248" y="271"/>
                  </a:lnTo>
                  <a:lnTo>
                    <a:pt x="410" y="161"/>
                  </a:lnTo>
                  <a:lnTo>
                    <a:pt x="406" y="146"/>
                  </a:lnTo>
                  <a:lnTo>
                    <a:pt x="388" y="125"/>
                  </a:lnTo>
                  <a:lnTo>
                    <a:pt x="388" y="108"/>
                  </a:lnTo>
                  <a:lnTo>
                    <a:pt x="373" y="87"/>
                  </a:lnTo>
                  <a:lnTo>
                    <a:pt x="376" y="55"/>
                  </a:lnTo>
                  <a:lnTo>
                    <a:pt x="358" y="32"/>
                  </a:lnTo>
                  <a:lnTo>
                    <a:pt x="311" y="27"/>
                  </a:lnTo>
                  <a:lnTo>
                    <a:pt x="283" y="0"/>
                  </a:lnTo>
                  <a:lnTo>
                    <a:pt x="247" y="40"/>
                  </a:lnTo>
                  <a:lnTo>
                    <a:pt x="248" y="47"/>
                  </a:lnTo>
                  <a:lnTo>
                    <a:pt x="235" y="57"/>
                  </a:lnTo>
                  <a:lnTo>
                    <a:pt x="228" y="45"/>
                  </a:lnTo>
                  <a:lnTo>
                    <a:pt x="230" y="28"/>
                  </a:lnTo>
                  <a:lnTo>
                    <a:pt x="218" y="7"/>
                  </a:lnTo>
                  <a:lnTo>
                    <a:pt x="192" y="15"/>
                  </a:lnTo>
                  <a:lnTo>
                    <a:pt x="180" y="47"/>
                  </a:lnTo>
                  <a:lnTo>
                    <a:pt x="188" y="68"/>
                  </a:lnTo>
                  <a:lnTo>
                    <a:pt x="177" y="70"/>
                  </a:lnTo>
                  <a:lnTo>
                    <a:pt x="128" y="43"/>
                  </a:lnTo>
                  <a:lnTo>
                    <a:pt x="73" y="75"/>
                  </a:lnTo>
                  <a:lnTo>
                    <a:pt x="70" y="100"/>
                  </a:lnTo>
                  <a:lnTo>
                    <a:pt x="78" y="102"/>
                  </a:lnTo>
                  <a:lnTo>
                    <a:pt x="53" y="120"/>
                  </a:lnTo>
                  <a:lnTo>
                    <a:pt x="72" y="126"/>
                  </a:lnTo>
                  <a:lnTo>
                    <a:pt x="63" y="145"/>
                  </a:lnTo>
                  <a:lnTo>
                    <a:pt x="82" y="168"/>
                  </a:lnTo>
                  <a:lnTo>
                    <a:pt x="3" y="163"/>
                  </a:lnTo>
                  <a:lnTo>
                    <a:pt x="0" y="171"/>
                  </a:lnTo>
                  <a:lnTo>
                    <a:pt x="93" y="193"/>
                  </a:lnTo>
                  <a:lnTo>
                    <a:pt x="148" y="198"/>
                  </a:lnTo>
                  <a:lnTo>
                    <a:pt x="123" y="215"/>
                  </a:lnTo>
                  <a:lnTo>
                    <a:pt x="138" y="235"/>
                  </a:lnTo>
                  <a:lnTo>
                    <a:pt x="168" y="233"/>
                  </a:lnTo>
                  <a:lnTo>
                    <a:pt x="173" y="216"/>
                  </a:lnTo>
                  <a:lnTo>
                    <a:pt x="187" y="225"/>
                  </a:lnTo>
                  <a:lnTo>
                    <a:pt x="180" y="245"/>
                  </a:lnTo>
                  <a:lnTo>
                    <a:pt x="188" y="246"/>
                  </a:lnTo>
                  <a:lnTo>
                    <a:pt x="188" y="266"/>
                  </a:lnTo>
                  <a:lnTo>
                    <a:pt x="207" y="288"/>
                  </a:lnTo>
                  <a:lnTo>
                    <a:pt x="212" y="313"/>
                  </a:lnTo>
                  <a:lnTo>
                    <a:pt x="207" y="333"/>
                  </a:lnTo>
                  <a:lnTo>
                    <a:pt x="217" y="359"/>
                  </a:lnTo>
                  <a:lnTo>
                    <a:pt x="228" y="366"/>
                  </a:lnTo>
                  <a:lnTo>
                    <a:pt x="235" y="379"/>
                  </a:lnTo>
                  <a:lnTo>
                    <a:pt x="212" y="431"/>
                  </a:lnTo>
                  <a:lnTo>
                    <a:pt x="207" y="48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2" name="Freeform 163">
              <a:extLst>
                <a:ext uri="{FF2B5EF4-FFF2-40B4-BE49-F238E27FC236}">
                  <a16:creationId xmlns:a16="http://schemas.microsoft.com/office/drawing/2014/main" id="{826F5B5C-52B2-42FD-964E-77E8E21751A6}"/>
                </a:ext>
              </a:extLst>
            </p:cNvPr>
            <p:cNvSpPr>
              <a:spLocks/>
            </p:cNvSpPr>
            <p:nvPr/>
          </p:nvSpPr>
          <p:spPr bwMode="auto">
            <a:xfrm>
              <a:off x="679030" y="1345428"/>
              <a:ext cx="1900138" cy="1663928"/>
            </a:xfrm>
            <a:custGeom>
              <a:avLst/>
              <a:gdLst>
                <a:gd name="T0" fmla="*/ 2147483647 w 1004"/>
                <a:gd name="T1" fmla="*/ 2147483647 h 879"/>
                <a:gd name="T2" fmla="*/ 2147483647 w 1004"/>
                <a:gd name="T3" fmla="*/ 2147483647 h 879"/>
                <a:gd name="T4" fmla="*/ 2147483647 w 1004"/>
                <a:gd name="T5" fmla="*/ 2147483647 h 879"/>
                <a:gd name="T6" fmla="*/ 2147483647 w 1004"/>
                <a:gd name="T7" fmla="*/ 2147483647 h 879"/>
                <a:gd name="T8" fmla="*/ 2147483647 w 1004"/>
                <a:gd name="T9" fmla="*/ 2147483647 h 879"/>
                <a:gd name="T10" fmla="*/ 2147483647 w 1004"/>
                <a:gd name="T11" fmla="*/ 2147483647 h 879"/>
                <a:gd name="T12" fmla="*/ 2147483647 w 1004"/>
                <a:gd name="T13" fmla="*/ 2147483647 h 879"/>
                <a:gd name="T14" fmla="*/ 2147483647 w 1004"/>
                <a:gd name="T15" fmla="*/ 2147483647 h 879"/>
                <a:gd name="T16" fmla="*/ 2147483647 w 1004"/>
                <a:gd name="T17" fmla="*/ 2147483647 h 879"/>
                <a:gd name="T18" fmla="*/ 2147483647 w 1004"/>
                <a:gd name="T19" fmla="*/ 2147483647 h 879"/>
                <a:gd name="T20" fmla="*/ 2147483647 w 1004"/>
                <a:gd name="T21" fmla="*/ 2147483647 h 879"/>
                <a:gd name="T22" fmla="*/ 2147483647 w 1004"/>
                <a:gd name="T23" fmla="*/ 2147483647 h 879"/>
                <a:gd name="T24" fmla="*/ 2147483647 w 1004"/>
                <a:gd name="T25" fmla="*/ 2147483647 h 879"/>
                <a:gd name="T26" fmla="*/ 2147483647 w 1004"/>
                <a:gd name="T27" fmla="*/ 2147483647 h 879"/>
                <a:gd name="T28" fmla="*/ 2147483647 w 1004"/>
                <a:gd name="T29" fmla="*/ 2147483647 h 879"/>
                <a:gd name="T30" fmla="*/ 2147483647 w 1004"/>
                <a:gd name="T31" fmla="*/ 2147483647 h 879"/>
                <a:gd name="T32" fmla="*/ 2147483647 w 1004"/>
                <a:gd name="T33" fmla="*/ 2147483647 h 879"/>
                <a:gd name="T34" fmla="*/ 2147483647 w 1004"/>
                <a:gd name="T35" fmla="*/ 2147483647 h 879"/>
                <a:gd name="T36" fmla="*/ 2147483647 w 1004"/>
                <a:gd name="T37" fmla="*/ 2147483647 h 879"/>
                <a:gd name="T38" fmla="*/ 2147483647 w 1004"/>
                <a:gd name="T39" fmla="*/ 2147483647 h 879"/>
                <a:gd name="T40" fmla="*/ 2147483647 w 1004"/>
                <a:gd name="T41" fmla="*/ 2147483647 h 879"/>
                <a:gd name="T42" fmla="*/ 2147483647 w 1004"/>
                <a:gd name="T43" fmla="*/ 2147483647 h 879"/>
                <a:gd name="T44" fmla="*/ 2147483647 w 1004"/>
                <a:gd name="T45" fmla="*/ 2147483647 h 879"/>
                <a:gd name="T46" fmla="*/ 2147483647 w 1004"/>
                <a:gd name="T47" fmla="*/ 2147483647 h 879"/>
                <a:gd name="T48" fmla="*/ 2147483647 w 1004"/>
                <a:gd name="T49" fmla="*/ 2147483647 h 879"/>
                <a:gd name="T50" fmla="*/ 2147483647 w 1004"/>
                <a:gd name="T51" fmla="*/ 2147483647 h 879"/>
                <a:gd name="T52" fmla="*/ 2147483647 w 1004"/>
                <a:gd name="T53" fmla="*/ 2147483647 h 879"/>
                <a:gd name="T54" fmla="*/ 2147483647 w 1004"/>
                <a:gd name="T55" fmla="*/ 2147483647 h 879"/>
                <a:gd name="T56" fmla="*/ 2147483647 w 1004"/>
                <a:gd name="T57" fmla="*/ 2147483647 h 879"/>
                <a:gd name="T58" fmla="*/ 2147483647 w 1004"/>
                <a:gd name="T59" fmla="*/ 2147483647 h 879"/>
                <a:gd name="T60" fmla="*/ 2147483647 w 1004"/>
                <a:gd name="T61" fmla="*/ 2147483647 h 879"/>
                <a:gd name="T62" fmla="*/ 2147483647 w 1004"/>
                <a:gd name="T63" fmla="*/ 2147483647 h 879"/>
                <a:gd name="T64" fmla="*/ 2147483647 w 1004"/>
                <a:gd name="T65" fmla="*/ 2147483647 h 879"/>
                <a:gd name="T66" fmla="*/ 2147483647 w 1004"/>
                <a:gd name="T67" fmla="*/ 2147483647 h 879"/>
                <a:gd name="T68" fmla="*/ 2147483647 w 1004"/>
                <a:gd name="T69" fmla="*/ 2147483647 h 879"/>
                <a:gd name="T70" fmla="*/ 2147483647 w 1004"/>
                <a:gd name="T71" fmla="*/ 2147483647 h 879"/>
                <a:gd name="T72" fmla="*/ 2147483647 w 1004"/>
                <a:gd name="T73" fmla="*/ 2147483647 h 879"/>
                <a:gd name="T74" fmla="*/ 2147483647 w 1004"/>
                <a:gd name="T75" fmla="*/ 2147483647 h 879"/>
                <a:gd name="T76" fmla="*/ 2147483647 w 1004"/>
                <a:gd name="T77" fmla="*/ 2147483647 h 879"/>
                <a:gd name="T78" fmla="*/ 2147483647 w 1004"/>
                <a:gd name="T79" fmla="*/ 2147483647 h 879"/>
                <a:gd name="T80" fmla="*/ 2147483647 w 1004"/>
                <a:gd name="T81" fmla="*/ 2147483647 h 879"/>
                <a:gd name="T82" fmla="*/ 2147483647 w 1004"/>
                <a:gd name="T83" fmla="*/ 2147483647 h 879"/>
                <a:gd name="T84" fmla="*/ 2147483647 w 1004"/>
                <a:gd name="T85" fmla="*/ 2147483647 h 879"/>
                <a:gd name="T86" fmla="*/ 2147483647 w 1004"/>
                <a:gd name="T87" fmla="*/ 2147483647 h 879"/>
                <a:gd name="T88" fmla="*/ 2147483647 w 1004"/>
                <a:gd name="T89" fmla="*/ 2147483647 h 879"/>
                <a:gd name="T90" fmla="*/ 2147483647 w 1004"/>
                <a:gd name="T91" fmla="*/ 2147483647 h 879"/>
                <a:gd name="T92" fmla="*/ 2147483647 w 1004"/>
                <a:gd name="T93" fmla="*/ 2147483647 h 879"/>
                <a:gd name="T94" fmla="*/ 2147483647 w 1004"/>
                <a:gd name="T95" fmla="*/ 2147483647 h 879"/>
                <a:gd name="T96" fmla="*/ 2147483647 w 1004"/>
                <a:gd name="T97" fmla="*/ 2147483647 h 879"/>
                <a:gd name="T98" fmla="*/ 2147483647 w 1004"/>
                <a:gd name="T99" fmla="*/ 2147483647 h 879"/>
                <a:gd name="T100" fmla="*/ 2147483647 w 1004"/>
                <a:gd name="T101" fmla="*/ 2147483647 h 879"/>
                <a:gd name="T102" fmla="*/ 2147483647 w 1004"/>
                <a:gd name="T103" fmla="*/ 2147483647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4"/>
                <a:gd name="T157" fmla="*/ 0 h 879"/>
                <a:gd name="T158" fmla="*/ 1004 w 100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4" h="879">
                  <a:moveTo>
                    <a:pt x="876" y="822"/>
                  </a:moveTo>
                  <a:lnTo>
                    <a:pt x="861" y="821"/>
                  </a:lnTo>
                  <a:lnTo>
                    <a:pt x="849" y="799"/>
                  </a:lnTo>
                  <a:lnTo>
                    <a:pt x="859" y="782"/>
                  </a:lnTo>
                  <a:lnTo>
                    <a:pt x="861" y="777"/>
                  </a:lnTo>
                  <a:lnTo>
                    <a:pt x="841" y="774"/>
                  </a:lnTo>
                  <a:lnTo>
                    <a:pt x="804" y="814"/>
                  </a:lnTo>
                  <a:lnTo>
                    <a:pt x="752" y="824"/>
                  </a:lnTo>
                  <a:lnTo>
                    <a:pt x="717" y="842"/>
                  </a:lnTo>
                  <a:lnTo>
                    <a:pt x="694" y="834"/>
                  </a:lnTo>
                  <a:lnTo>
                    <a:pt x="666" y="866"/>
                  </a:lnTo>
                  <a:lnTo>
                    <a:pt x="614" y="879"/>
                  </a:lnTo>
                  <a:lnTo>
                    <a:pt x="603" y="879"/>
                  </a:lnTo>
                  <a:lnTo>
                    <a:pt x="611" y="864"/>
                  </a:lnTo>
                  <a:lnTo>
                    <a:pt x="636" y="847"/>
                  </a:lnTo>
                  <a:lnTo>
                    <a:pt x="638" y="829"/>
                  </a:lnTo>
                  <a:lnTo>
                    <a:pt x="646" y="849"/>
                  </a:lnTo>
                  <a:lnTo>
                    <a:pt x="656" y="852"/>
                  </a:lnTo>
                  <a:lnTo>
                    <a:pt x="654" y="814"/>
                  </a:lnTo>
                  <a:lnTo>
                    <a:pt x="601" y="784"/>
                  </a:lnTo>
                  <a:lnTo>
                    <a:pt x="584" y="752"/>
                  </a:lnTo>
                  <a:lnTo>
                    <a:pt x="568" y="726"/>
                  </a:lnTo>
                  <a:lnTo>
                    <a:pt x="541" y="709"/>
                  </a:lnTo>
                  <a:lnTo>
                    <a:pt x="511" y="721"/>
                  </a:lnTo>
                  <a:lnTo>
                    <a:pt x="289" y="633"/>
                  </a:lnTo>
                  <a:lnTo>
                    <a:pt x="136" y="558"/>
                  </a:lnTo>
                  <a:lnTo>
                    <a:pt x="11" y="491"/>
                  </a:lnTo>
                  <a:lnTo>
                    <a:pt x="5" y="463"/>
                  </a:lnTo>
                  <a:lnTo>
                    <a:pt x="1" y="445"/>
                  </a:lnTo>
                  <a:lnTo>
                    <a:pt x="10" y="426"/>
                  </a:lnTo>
                  <a:lnTo>
                    <a:pt x="0" y="418"/>
                  </a:lnTo>
                  <a:lnTo>
                    <a:pt x="20" y="350"/>
                  </a:lnTo>
                  <a:lnTo>
                    <a:pt x="11" y="338"/>
                  </a:lnTo>
                  <a:lnTo>
                    <a:pt x="15" y="318"/>
                  </a:lnTo>
                  <a:lnTo>
                    <a:pt x="51" y="317"/>
                  </a:lnTo>
                  <a:lnTo>
                    <a:pt x="61" y="190"/>
                  </a:lnTo>
                  <a:lnTo>
                    <a:pt x="43" y="175"/>
                  </a:lnTo>
                  <a:lnTo>
                    <a:pt x="40" y="145"/>
                  </a:lnTo>
                  <a:lnTo>
                    <a:pt x="56" y="110"/>
                  </a:lnTo>
                  <a:lnTo>
                    <a:pt x="218" y="0"/>
                  </a:lnTo>
                  <a:lnTo>
                    <a:pt x="229" y="39"/>
                  </a:lnTo>
                  <a:lnTo>
                    <a:pt x="276" y="52"/>
                  </a:lnTo>
                  <a:lnTo>
                    <a:pt x="281" y="70"/>
                  </a:lnTo>
                  <a:lnTo>
                    <a:pt x="306" y="65"/>
                  </a:lnTo>
                  <a:lnTo>
                    <a:pt x="311" y="74"/>
                  </a:lnTo>
                  <a:lnTo>
                    <a:pt x="301" y="89"/>
                  </a:lnTo>
                  <a:lnTo>
                    <a:pt x="316" y="97"/>
                  </a:lnTo>
                  <a:lnTo>
                    <a:pt x="346" y="120"/>
                  </a:lnTo>
                  <a:lnTo>
                    <a:pt x="351" y="145"/>
                  </a:lnTo>
                  <a:lnTo>
                    <a:pt x="376" y="153"/>
                  </a:lnTo>
                  <a:lnTo>
                    <a:pt x="366" y="167"/>
                  </a:lnTo>
                  <a:lnTo>
                    <a:pt x="368" y="177"/>
                  </a:lnTo>
                  <a:lnTo>
                    <a:pt x="414" y="200"/>
                  </a:lnTo>
                  <a:lnTo>
                    <a:pt x="416" y="217"/>
                  </a:lnTo>
                  <a:lnTo>
                    <a:pt x="439" y="215"/>
                  </a:lnTo>
                  <a:lnTo>
                    <a:pt x="433" y="197"/>
                  </a:lnTo>
                  <a:lnTo>
                    <a:pt x="456" y="205"/>
                  </a:lnTo>
                  <a:lnTo>
                    <a:pt x="486" y="240"/>
                  </a:lnTo>
                  <a:lnTo>
                    <a:pt x="501" y="228"/>
                  </a:lnTo>
                  <a:lnTo>
                    <a:pt x="499" y="215"/>
                  </a:lnTo>
                  <a:lnTo>
                    <a:pt x="501" y="207"/>
                  </a:lnTo>
                  <a:lnTo>
                    <a:pt x="521" y="207"/>
                  </a:lnTo>
                  <a:lnTo>
                    <a:pt x="526" y="215"/>
                  </a:lnTo>
                  <a:lnTo>
                    <a:pt x="521" y="253"/>
                  </a:lnTo>
                  <a:lnTo>
                    <a:pt x="524" y="255"/>
                  </a:lnTo>
                  <a:lnTo>
                    <a:pt x="531" y="245"/>
                  </a:lnTo>
                  <a:lnTo>
                    <a:pt x="544" y="247"/>
                  </a:lnTo>
                  <a:lnTo>
                    <a:pt x="541" y="237"/>
                  </a:lnTo>
                  <a:lnTo>
                    <a:pt x="553" y="223"/>
                  </a:lnTo>
                  <a:lnTo>
                    <a:pt x="536" y="192"/>
                  </a:lnTo>
                  <a:lnTo>
                    <a:pt x="549" y="170"/>
                  </a:lnTo>
                  <a:lnTo>
                    <a:pt x="559" y="173"/>
                  </a:lnTo>
                  <a:lnTo>
                    <a:pt x="573" y="198"/>
                  </a:lnTo>
                  <a:lnTo>
                    <a:pt x="569" y="208"/>
                  </a:lnTo>
                  <a:lnTo>
                    <a:pt x="573" y="242"/>
                  </a:lnTo>
                  <a:lnTo>
                    <a:pt x="591" y="240"/>
                  </a:lnTo>
                  <a:lnTo>
                    <a:pt x="599" y="245"/>
                  </a:lnTo>
                  <a:lnTo>
                    <a:pt x="596" y="255"/>
                  </a:lnTo>
                  <a:lnTo>
                    <a:pt x="606" y="277"/>
                  </a:lnTo>
                  <a:lnTo>
                    <a:pt x="631" y="253"/>
                  </a:lnTo>
                  <a:lnTo>
                    <a:pt x="629" y="230"/>
                  </a:lnTo>
                  <a:lnTo>
                    <a:pt x="654" y="237"/>
                  </a:lnTo>
                  <a:lnTo>
                    <a:pt x="659" y="280"/>
                  </a:lnTo>
                  <a:lnTo>
                    <a:pt x="646" y="305"/>
                  </a:lnTo>
                  <a:lnTo>
                    <a:pt x="614" y="302"/>
                  </a:lnTo>
                  <a:lnTo>
                    <a:pt x="599" y="317"/>
                  </a:lnTo>
                  <a:lnTo>
                    <a:pt x="578" y="317"/>
                  </a:lnTo>
                  <a:lnTo>
                    <a:pt x="588" y="330"/>
                  </a:lnTo>
                  <a:lnTo>
                    <a:pt x="576" y="350"/>
                  </a:lnTo>
                  <a:lnTo>
                    <a:pt x="566" y="346"/>
                  </a:lnTo>
                  <a:lnTo>
                    <a:pt x="561" y="355"/>
                  </a:lnTo>
                  <a:lnTo>
                    <a:pt x="548" y="356"/>
                  </a:lnTo>
                  <a:lnTo>
                    <a:pt x="549" y="368"/>
                  </a:lnTo>
                  <a:lnTo>
                    <a:pt x="501" y="403"/>
                  </a:lnTo>
                  <a:lnTo>
                    <a:pt x="478" y="443"/>
                  </a:lnTo>
                  <a:lnTo>
                    <a:pt x="504" y="470"/>
                  </a:lnTo>
                  <a:lnTo>
                    <a:pt x="504" y="500"/>
                  </a:lnTo>
                  <a:lnTo>
                    <a:pt x="558" y="520"/>
                  </a:lnTo>
                  <a:lnTo>
                    <a:pt x="599" y="561"/>
                  </a:lnTo>
                  <a:lnTo>
                    <a:pt x="634" y="569"/>
                  </a:lnTo>
                  <a:lnTo>
                    <a:pt x="626" y="591"/>
                  </a:lnTo>
                  <a:lnTo>
                    <a:pt x="646" y="596"/>
                  </a:lnTo>
                  <a:lnTo>
                    <a:pt x="638" y="621"/>
                  </a:lnTo>
                  <a:lnTo>
                    <a:pt x="664" y="658"/>
                  </a:lnTo>
                  <a:lnTo>
                    <a:pt x="686" y="654"/>
                  </a:lnTo>
                  <a:lnTo>
                    <a:pt x="687" y="623"/>
                  </a:lnTo>
                  <a:lnTo>
                    <a:pt x="663" y="599"/>
                  </a:lnTo>
                  <a:lnTo>
                    <a:pt x="669" y="579"/>
                  </a:lnTo>
                  <a:lnTo>
                    <a:pt x="701" y="553"/>
                  </a:lnTo>
                  <a:lnTo>
                    <a:pt x="691" y="501"/>
                  </a:lnTo>
                  <a:lnTo>
                    <a:pt x="677" y="496"/>
                  </a:lnTo>
                  <a:lnTo>
                    <a:pt x="679" y="480"/>
                  </a:lnTo>
                  <a:lnTo>
                    <a:pt x="696" y="460"/>
                  </a:lnTo>
                  <a:lnTo>
                    <a:pt x="691" y="448"/>
                  </a:lnTo>
                  <a:lnTo>
                    <a:pt x="689" y="406"/>
                  </a:lnTo>
                  <a:lnTo>
                    <a:pt x="726" y="410"/>
                  </a:lnTo>
                  <a:lnTo>
                    <a:pt x="746" y="405"/>
                  </a:lnTo>
                  <a:lnTo>
                    <a:pt x="767" y="420"/>
                  </a:lnTo>
                  <a:lnTo>
                    <a:pt x="772" y="431"/>
                  </a:lnTo>
                  <a:lnTo>
                    <a:pt x="799" y="453"/>
                  </a:lnTo>
                  <a:lnTo>
                    <a:pt x="804" y="488"/>
                  </a:lnTo>
                  <a:lnTo>
                    <a:pt x="816" y="496"/>
                  </a:lnTo>
                  <a:lnTo>
                    <a:pt x="832" y="498"/>
                  </a:lnTo>
                  <a:lnTo>
                    <a:pt x="849" y="460"/>
                  </a:lnTo>
                  <a:lnTo>
                    <a:pt x="877" y="503"/>
                  </a:lnTo>
                  <a:lnTo>
                    <a:pt x="901" y="511"/>
                  </a:lnTo>
                  <a:lnTo>
                    <a:pt x="899" y="531"/>
                  </a:lnTo>
                  <a:lnTo>
                    <a:pt x="924" y="563"/>
                  </a:lnTo>
                  <a:lnTo>
                    <a:pt x="974" y="563"/>
                  </a:lnTo>
                  <a:lnTo>
                    <a:pt x="986" y="573"/>
                  </a:lnTo>
                  <a:lnTo>
                    <a:pt x="989" y="598"/>
                  </a:lnTo>
                  <a:lnTo>
                    <a:pt x="1004" y="619"/>
                  </a:lnTo>
                  <a:lnTo>
                    <a:pt x="1004" y="633"/>
                  </a:lnTo>
                  <a:lnTo>
                    <a:pt x="991" y="639"/>
                  </a:lnTo>
                  <a:lnTo>
                    <a:pt x="966" y="673"/>
                  </a:lnTo>
                  <a:lnTo>
                    <a:pt x="929" y="686"/>
                  </a:lnTo>
                  <a:lnTo>
                    <a:pt x="882" y="686"/>
                  </a:lnTo>
                  <a:lnTo>
                    <a:pt x="846" y="726"/>
                  </a:lnTo>
                  <a:lnTo>
                    <a:pt x="817" y="741"/>
                  </a:lnTo>
                  <a:lnTo>
                    <a:pt x="801" y="764"/>
                  </a:lnTo>
                  <a:lnTo>
                    <a:pt x="829" y="761"/>
                  </a:lnTo>
                  <a:lnTo>
                    <a:pt x="877" y="721"/>
                  </a:lnTo>
                  <a:lnTo>
                    <a:pt x="882" y="717"/>
                  </a:lnTo>
                  <a:lnTo>
                    <a:pt x="899" y="729"/>
                  </a:lnTo>
                  <a:lnTo>
                    <a:pt x="909" y="742"/>
                  </a:lnTo>
                  <a:lnTo>
                    <a:pt x="894" y="752"/>
                  </a:lnTo>
                  <a:lnTo>
                    <a:pt x="902" y="756"/>
                  </a:lnTo>
                  <a:lnTo>
                    <a:pt x="901" y="776"/>
                  </a:lnTo>
                  <a:lnTo>
                    <a:pt x="961" y="796"/>
                  </a:lnTo>
                  <a:lnTo>
                    <a:pt x="934" y="811"/>
                  </a:lnTo>
                  <a:lnTo>
                    <a:pt x="902" y="851"/>
                  </a:lnTo>
                  <a:lnTo>
                    <a:pt x="894" y="837"/>
                  </a:lnTo>
                  <a:lnTo>
                    <a:pt x="909" y="811"/>
                  </a:lnTo>
                  <a:lnTo>
                    <a:pt x="882" y="819"/>
                  </a:lnTo>
                  <a:lnTo>
                    <a:pt x="876" y="8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3" name="Freeform 164">
              <a:extLst>
                <a:ext uri="{FF2B5EF4-FFF2-40B4-BE49-F238E27FC236}">
                  <a16:creationId xmlns:a16="http://schemas.microsoft.com/office/drawing/2014/main" id="{3CB2FA75-FAC9-4642-A931-B2C959D5B301}"/>
                </a:ext>
              </a:extLst>
            </p:cNvPr>
            <p:cNvSpPr>
              <a:spLocks/>
            </p:cNvSpPr>
            <p:nvPr/>
          </p:nvSpPr>
          <p:spPr bwMode="auto">
            <a:xfrm>
              <a:off x="415962" y="2250272"/>
              <a:ext cx="1920956" cy="1527632"/>
            </a:xfrm>
            <a:custGeom>
              <a:avLst/>
              <a:gdLst>
                <a:gd name="T0" fmla="*/ 2147483647 w 1015"/>
                <a:gd name="T1" fmla="*/ 2147483647 h 807"/>
                <a:gd name="T2" fmla="*/ 2147483647 w 1015"/>
                <a:gd name="T3" fmla="*/ 2147483647 h 807"/>
                <a:gd name="T4" fmla="*/ 2147483647 w 1015"/>
                <a:gd name="T5" fmla="*/ 2147483647 h 807"/>
                <a:gd name="T6" fmla="*/ 2147483647 w 1015"/>
                <a:gd name="T7" fmla="*/ 2147483647 h 807"/>
                <a:gd name="T8" fmla="*/ 0 w 1015"/>
                <a:gd name="T9" fmla="*/ 2147483647 h 807"/>
                <a:gd name="T10" fmla="*/ 2147483647 w 1015"/>
                <a:gd name="T11" fmla="*/ 2147483647 h 807"/>
                <a:gd name="T12" fmla="*/ 2147483647 w 1015"/>
                <a:gd name="T13" fmla="*/ 2147483647 h 807"/>
                <a:gd name="T14" fmla="*/ 2147483647 w 1015"/>
                <a:gd name="T15" fmla="*/ 2147483647 h 807"/>
                <a:gd name="T16" fmla="*/ 2147483647 w 1015"/>
                <a:gd name="T17" fmla="*/ 2147483647 h 807"/>
                <a:gd name="T18" fmla="*/ 2147483647 w 1015"/>
                <a:gd name="T19" fmla="*/ 2147483647 h 807"/>
                <a:gd name="T20" fmla="*/ 2147483647 w 1015"/>
                <a:gd name="T21" fmla="*/ 2147483647 h 807"/>
                <a:gd name="T22" fmla="*/ 2147483647 w 1015"/>
                <a:gd name="T23" fmla="*/ 2147483647 h 807"/>
                <a:gd name="T24" fmla="*/ 2147483647 w 1015"/>
                <a:gd name="T25" fmla="*/ 2147483647 h 807"/>
                <a:gd name="T26" fmla="*/ 2147483647 w 1015"/>
                <a:gd name="T27" fmla="*/ 2147483647 h 807"/>
                <a:gd name="T28" fmla="*/ 2147483647 w 1015"/>
                <a:gd name="T29" fmla="*/ 2147483647 h 807"/>
                <a:gd name="T30" fmla="*/ 2147483647 w 1015"/>
                <a:gd name="T31" fmla="*/ 2147483647 h 807"/>
                <a:gd name="T32" fmla="*/ 2147483647 w 1015"/>
                <a:gd name="T33" fmla="*/ 2147483647 h 807"/>
                <a:gd name="T34" fmla="*/ 2147483647 w 1015"/>
                <a:gd name="T35" fmla="*/ 2147483647 h 807"/>
                <a:gd name="T36" fmla="*/ 2147483647 w 1015"/>
                <a:gd name="T37" fmla="*/ 2147483647 h 807"/>
                <a:gd name="T38" fmla="*/ 2147483647 w 1015"/>
                <a:gd name="T39" fmla="*/ 2147483647 h 807"/>
                <a:gd name="T40" fmla="*/ 2147483647 w 1015"/>
                <a:gd name="T41" fmla="*/ 2147483647 h 807"/>
                <a:gd name="T42" fmla="*/ 2147483647 w 1015"/>
                <a:gd name="T43" fmla="*/ 2147483647 h 807"/>
                <a:gd name="T44" fmla="*/ 2147483647 w 1015"/>
                <a:gd name="T45" fmla="*/ 2147483647 h 807"/>
                <a:gd name="T46" fmla="*/ 2147483647 w 1015"/>
                <a:gd name="T47" fmla="*/ 2147483647 h 807"/>
                <a:gd name="T48" fmla="*/ 2147483647 w 1015"/>
                <a:gd name="T49" fmla="*/ 2147483647 h 807"/>
                <a:gd name="T50" fmla="*/ 2147483647 w 1015"/>
                <a:gd name="T51" fmla="*/ 2147483647 h 807"/>
                <a:gd name="T52" fmla="*/ 2147483647 w 1015"/>
                <a:gd name="T53" fmla="*/ 2147483647 h 807"/>
                <a:gd name="T54" fmla="*/ 2147483647 w 1015"/>
                <a:gd name="T55" fmla="*/ 2147483647 h 807"/>
                <a:gd name="T56" fmla="*/ 2147483647 w 1015"/>
                <a:gd name="T57" fmla="*/ 2147483647 h 807"/>
                <a:gd name="T58" fmla="*/ 2147483647 w 1015"/>
                <a:gd name="T59" fmla="*/ 2147483647 h 807"/>
                <a:gd name="T60" fmla="*/ 2147483647 w 1015"/>
                <a:gd name="T61" fmla="*/ 2147483647 h 807"/>
                <a:gd name="T62" fmla="*/ 2147483647 w 1015"/>
                <a:gd name="T63" fmla="*/ 2147483647 h 807"/>
                <a:gd name="T64" fmla="*/ 2147483647 w 1015"/>
                <a:gd name="T65" fmla="*/ 2147483647 h 807"/>
                <a:gd name="T66" fmla="*/ 2147483647 w 1015"/>
                <a:gd name="T67" fmla="*/ 2147483647 h 807"/>
                <a:gd name="T68" fmla="*/ 2147483647 w 1015"/>
                <a:gd name="T69" fmla="*/ 2147483647 h 807"/>
                <a:gd name="T70" fmla="*/ 2147483647 w 1015"/>
                <a:gd name="T71" fmla="*/ 2147483647 h 807"/>
                <a:gd name="T72" fmla="*/ 2147483647 w 1015"/>
                <a:gd name="T73" fmla="*/ 2147483647 h 807"/>
                <a:gd name="T74" fmla="*/ 2147483647 w 1015"/>
                <a:gd name="T75" fmla="*/ 2147483647 h 807"/>
                <a:gd name="T76" fmla="*/ 2147483647 w 1015"/>
                <a:gd name="T77" fmla="*/ 2147483647 h 807"/>
                <a:gd name="T78" fmla="*/ 2147483647 w 1015"/>
                <a:gd name="T79" fmla="*/ 2147483647 h 807"/>
                <a:gd name="T80" fmla="*/ 2147483647 w 1015"/>
                <a:gd name="T81" fmla="*/ 2147483647 h 807"/>
                <a:gd name="T82" fmla="*/ 2147483647 w 1015"/>
                <a:gd name="T83" fmla="*/ 2147483647 h 807"/>
                <a:gd name="T84" fmla="*/ 2147483647 w 1015"/>
                <a:gd name="T85" fmla="*/ 2147483647 h 807"/>
                <a:gd name="T86" fmla="*/ 2147483647 w 1015"/>
                <a:gd name="T87" fmla="*/ 2147483647 h 807"/>
                <a:gd name="T88" fmla="*/ 2147483647 w 1015"/>
                <a:gd name="T89" fmla="*/ 2147483647 h 807"/>
                <a:gd name="T90" fmla="*/ 2147483647 w 1015"/>
                <a:gd name="T91" fmla="*/ 2147483647 h 807"/>
                <a:gd name="T92" fmla="*/ 2147483647 w 1015"/>
                <a:gd name="T93" fmla="*/ 2147483647 h 807"/>
                <a:gd name="T94" fmla="*/ 2147483647 w 1015"/>
                <a:gd name="T95" fmla="*/ 2147483647 h 807"/>
                <a:gd name="T96" fmla="*/ 2147483647 w 1015"/>
                <a:gd name="T97" fmla="*/ 2147483647 h 807"/>
                <a:gd name="T98" fmla="*/ 2147483647 w 1015"/>
                <a:gd name="T99" fmla="*/ 2147483647 h 807"/>
                <a:gd name="T100" fmla="*/ 2147483647 w 1015"/>
                <a:gd name="T101" fmla="*/ 2147483647 h 807"/>
                <a:gd name="T102" fmla="*/ 2147483647 w 1015"/>
                <a:gd name="T103" fmla="*/ 2147483647 h 807"/>
                <a:gd name="T104" fmla="*/ 2147483647 w 1015"/>
                <a:gd name="T105" fmla="*/ 2147483647 h 807"/>
                <a:gd name="T106" fmla="*/ 2147483647 w 1015"/>
                <a:gd name="T107" fmla="*/ 2147483647 h 807"/>
                <a:gd name="T108" fmla="*/ 2147483647 w 1015"/>
                <a:gd name="T109" fmla="*/ 2147483647 h 807"/>
                <a:gd name="T110" fmla="*/ 2147483647 w 1015"/>
                <a:gd name="T111" fmla="*/ 2147483647 h 807"/>
                <a:gd name="T112" fmla="*/ 2147483647 w 1015"/>
                <a:gd name="T113" fmla="*/ 2147483647 h 807"/>
                <a:gd name="T114" fmla="*/ 2147483647 w 1015"/>
                <a:gd name="T115" fmla="*/ 2147483647 h 807"/>
                <a:gd name="T116" fmla="*/ 2147483647 w 1015"/>
                <a:gd name="T117" fmla="*/ 2147483647 h 807"/>
                <a:gd name="T118" fmla="*/ 2147483647 w 1015"/>
                <a:gd name="T119" fmla="*/ 2147483647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5"/>
                <a:gd name="T181" fmla="*/ 0 h 807"/>
                <a:gd name="T182" fmla="*/ 1015 w 1015"/>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5" h="807">
                  <a:moveTo>
                    <a:pt x="155" y="15"/>
                  </a:moveTo>
                  <a:lnTo>
                    <a:pt x="137" y="13"/>
                  </a:lnTo>
                  <a:lnTo>
                    <a:pt x="115" y="0"/>
                  </a:lnTo>
                  <a:lnTo>
                    <a:pt x="114" y="35"/>
                  </a:lnTo>
                  <a:lnTo>
                    <a:pt x="82" y="83"/>
                  </a:lnTo>
                  <a:lnTo>
                    <a:pt x="49" y="95"/>
                  </a:lnTo>
                  <a:lnTo>
                    <a:pt x="44" y="123"/>
                  </a:lnTo>
                  <a:lnTo>
                    <a:pt x="20" y="141"/>
                  </a:lnTo>
                  <a:lnTo>
                    <a:pt x="5" y="215"/>
                  </a:lnTo>
                  <a:lnTo>
                    <a:pt x="0" y="299"/>
                  </a:lnTo>
                  <a:lnTo>
                    <a:pt x="35" y="349"/>
                  </a:lnTo>
                  <a:lnTo>
                    <a:pt x="35" y="366"/>
                  </a:lnTo>
                  <a:lnTo>
                    <a:pt x="89" y="399"/>
                  </a:lnTo>
                  <a:lnTo>
                    <a:pt x="120" y="464"/>
                  </a:lnTo>
                  <a:lnTo>
                    <a:pt x="189" y="492"/>
                  </a:lnTo>
                  <a:lnTo>
                    <a:pt x="192" y="482"/>
                  </a:lnTo>
                  <a:lnTo>
                    <a:pt x="225" y="492"/>
                  </a:lnTo>
                  <a:lnTo>
                    <a:pt x="243" y="522"/>
                  </a:lnTo>
                  <a:lnTo>
                    <a:pt x="245" y="559"/>
                  </a:lnTo>
                  <a:lnTo>
                    <a:pt x="258" y="582"/>
                  </a:lnTo>
                  <a:lnTo>
                    <a:pt x="302" y="581"/>
                  </a:lnTo>
                  <a:lnTo>
                    <a:pt x="320" y="650"/>
                  </a:lnTo>
                  <a:lnTo>
                    <a:pt x="338" y="685"/>
                  </a:lnTo>
                  <a:lnTo>
                    <a:pt x="357" y="697"/>
                  </a:lnTo>
                  <a:lnTo>
                    <a:pt x="370" y="645"/>
                  </a:lnTo>
                  <a:lnTo>
                    <a:pt x="385" y="632"/>
                  </a:lnTo>
                  <a:lnTo>
                    <a:pt x="460" y="627"/>
                  </a:lnTo>
                  <a:lnTo>
                    <a:pt x="478" y="639"/>
                  </a:lnTo>
                  <a:lnTo>
                    <a:pt x="483" y="642"/>
                  </a:lnTo>
                  <a:lnTo>
                    <a:pt x="500" y="640"/>
                  </a:lnTo>
                  <a:lnTo>
                    <a:pt x="508" y="654"/>
                  </a:lnTo>
                  <a:lnTo>
                    <a:pt x="518" y="657"/>
                  </a:lnTo>
                  <a:lnTo>
                    <a:pt x="523" y="669"/>
                  </a:lnTo>
                  <a:lnTo>
                    <a:pt x="540" y="660"/>
                  </a:lnTo>
                  <a:lnTo>
                    <a:pt x="547" y="669"/>
                  </a:lnTo>
                  <a:lnTo>
                    <a:pt x="558" y="667"/>
                  </a:lnTo>
                  <a:lnTo>
                    <a:pt x="553" y="644"/>
                  </a:lnTo>
                  <a:lnTo>
                    <a:pt x="590" y="654"/>
                  </a:lnTo>
                  <a:lnTo>
                    <a:pt x="603" y="647"/>
                  </a:lnTo>
                  <a:lnTo>
                    <a:pt x="622" y="654"/>
                  </a:lnTo>
                  <a:lnTo>
                    <a:pt x="628" y="667"/>
                  </a:lnTo>
                  <a:lnTo>
                    <a:pt x="675" y="679"/>
                  </a:lnTo>
                  <a:lnTo>
                    <a:pt x="693" y="697"/>
                  </a:lnTo>
                  <a:lnTo>
                    <a:pt x="687" y="744"/>
                  </a:lnTo>
                  <a:lnTo>
                    <a:pt x="698" y="750"/>
                  </a:lnTo>
                  <a:lnTo>
                    <a:pt x="703" y="774"/>
                  </a:lnTo>
                  <a:lnTo>
                    <a:pt x="712" y="798"/>
                  </a:lnTo>
                  <a:lnTo>
                    <a:pt x="710" y="807"/>
                  </a:lnTo>
                  <a:lnTo>
                    <a:pt x="730" y="792"/>
                  </a:lnTo>
                  <a:lnTo>
                    <a:pt x="742" y="760"/>
                  </a:lnTo>
                  <a:lnTo>
                    <a:pt x="728" y="677"/>
                  </a:lnTo>
                  <a:lnTo>
                    <a:pt x="737" y="640"/>
                  </a:lnTo>
                  <a:lnTo>
                    <a:pt x="828" y="584"/>
                  </a:lnTo>
                  <a:lnTo>
                    <a:pt x="841" y="561"/>
                  </a:lnTo>
                  <a:lnTo>
                    <a:pt x="863" y="556"/>
                  </a:lnTo>
                  <a:lnTo>
                    <a:pt x="841" y="514"/>
                  </a:lnTo>
                  <a:lnTo>
                    <a:pt x="845" y="499"/>
                  </a:lnTo>
                  <a:lnTo>
                    <a:pt x="850" y="512"/>
                  </a:lnTo>
                  <a:lnTo>
                    <a:pt x="858" y="507"/>
                  </a:lnTo>
                  <a:lnTo>
                    <a:pt x="863" y="489"/>
                  </a:lnTo>
                  <a:lnTo>
                    <a:pt x="891" y="462"/>
                  </a:lnTo>
                  <a:lnTo>
                    <a:pt x="900" y="442"/>
                  </a:lnTo>
                  <a:lnTo>
                    <a:pt x="946" y="431"/>
                  </a:lnTo>
                  <a:lnTo>
                    <a:pt x="968" y="404"/>
                  </a:lnTo>
                  <a:lnTo>
                    <a:pt x="955" y="406"/>
                  </a:lnTo>
                  <a:lnTo>
                    <a:pt x="955" y="396"/>
                  </a:lnTo>
                  <a:lnTo>
                    <a:pt x="995" y="358"/>
                  </a:lnTo>
                  <a:lnTo>
                    <a:pt x="1006" y="358"/>
                  </a:lnTo>
                  <a:lnTo>
                    <a:pt x="1015" y="344"/>
                  </a:lnTo>
                  <a:lnTo>
                    <a:pt x="1001" y="341"/>
                  </a:lnTo>
                  <a:lnTo>
                    <a:pt x="988" y="321"/>
                  </a:lnTo>
                  <a:lnTo>
                    <a:pt x="1000" y="298"/>
                  </a:lnTo>
                  <a:lnTo>
                    <a:pt x="978" y="296"/>
                  </a:lnTo>
                  <a:lnTo>
                    <a:pt x="941" y="336"/>
                  </a:lnTo>
                  <a:lnTo>
                    <a:pt x="891" y="346"/>
                  </a:lnTo>
                  <a:lnTo>
                    <a:pt x="856" y="364"/>
                  </a:lnTo>
                  <a:lnTo>
                    <a:pt x="851" y="384"/>
                  </a:lnTo>
                  <a:lnTo>
                    <a:pt x="831" y="391"/>
                  </a:lnTo>
                  <a:lnTo>
                    <a:pt x="815" y="394"/>
                  </a:lnTo>
                  <a:lnTo>
                    <a:pt x="785" y="416"/>
                  </a:lnTo>
                  <a:lnTo>
                    <a:pt x="760" y="424"/>
                  </a:lnTo>
                  <a:lnTo>
                    <a:pt x="738" y="411"/>
                  </a:lnTo>
                  <a:lnTo>
                    <a:pt x="738" y="404"/>
                  </a:lnTo>
                  <a:lnTo>
                    <a:pt x="743" y="401"/>
                  </a:lnTo>
                  <a:lnTo>
                    <a:pt x="750" y="384"/>
                  </a:lnTo>
                  <a:lnTo>
                    <a:pt x="738" y="384"/>
                  </a:lnTo>
                  <a:lnTo>
                    <a:pt x="733" y="383"/>
                  </a:lnTo>
                  <a:lnTo>
                    <a:pt x="733" y="366"/>
                  </a:lnTo>
                  <a:lnTo>
                    <a:pt x="713" y="374"/>
                  </a:lnTo>
                  <a:lnTo>
                    <a:pt x="707" y="361"/>
                  </a:lnTo>
                  <a:lnTo>
                    <a:pt x="730" y="344"/>
                  </a:lnTo>
                  <a:lnTo>
                    <a:pt x="722" y="321"/>
                  </a:lnTo>
                  <a:lnTo>
                    <a:pt x="713" y="318"/>
                  </a:lnTo>
                  <a:lnTo>
                    <a:pt x="703" y="314"/>
                  </a:lnTo>
                  <a:lnTo>
                    <a:pt x="680" y="333"/>
                  </a:lnTo>
                  <a:lnTo>
                    <a:pt x="670" y="359"/>
                  </a:lnTo>
                  <a:lnTo>
                    <a:pt x="672" y="383"/>
                  </a:lnTo>
                  <a:lnTo>
                    <a:pt x="663" y="394"/>
                  </a:lnTo>
                  <a:lnTo>
                    <a:pt x="645" y="404"/>
                  </a:lnTo>
                  <a:lnTo>
                    <a:pt x="625" y="381"/>
                  </a:lnTo>
                  <a:lnTo>
                    <a:pt x="638" y="343"/>
                  </a:lnTo>
                  <a:lnTo>
                    <a:pt x="655" y="328"/>
                  </a:lnTo>
                  <a:lnTo>
                    <a:pt x="647" y="324"/>
                  </a:lnTo>
                  <a:lnTo>
                    <a:pt x="650" y="311"/>
                  </a:lnTo>
                  <a:lnTo>
                    <a:pt x="683" y="298"/>
                  </a:lnTo>
                  <a:lnTo>
                    <a:pt x="717" y="308"/>
                  </a:lnTo>
                  <a:lnTo>
                    <a:pt x="693" y="284"/>
                  </a:lnTo>
                  <a:lnTo>
                    <a:pt x="675" y="289"/>
                  </a:lnTo>
                  <a:lnTo>
                    <a:pt x="658" y="278"/>
                  </a:lnTo>
                  <a:lnTo>
                    <a:pt x="668" y="276"/>
                  </a:lnTo>
                  <a:lnTo>
                    <a:pt x="658" y="261"/>
                  </a:lnTo>
                  <a:lnTo>
                    <a:pt x="620" y="281"/>
                  </a:lnTo>
                  <a:lnTo>
                    <a:pt x="600" y="273"/>
                  </a:lnTo>
                  <a:lnTo>
                    <a:pt x="593" y="276"/>
                  </a:lnTo>
                  <a:lnTo>
                    <a:pt x="580" y="271"/>
                  </a:lnTo>
                  <a:lnTo>
                    <a:pt x="613" y="251"/>
                  </a:lnTo>
                  <a:lnTo>
                    <a:pt x="650" y="243"/>
                  </a:lnTo>
                  <a:lnTo>
                    <a:pt x="435" y="156"/>
                  </a:lnTo>
                  <a:lnTo>
                    <a:pt x="277" y="80"/>
                  </a:lnTo>
                  <a:lnTo>
                    <a:pt x="155"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4" name="Freeform 165">
              <a:extLst>
                <a:ext uri="{FF2B5EF4-FFF2-40B4-BE49-F238E27FC236}">
                  <a16:creationId xmlns:a16="http://schemas.microsoft.com/office/drawing/2014/main" id="{190BCECD-CF76-4010-871F-BE0D0B27FFA3}"/>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5" name="Freeform 166">
              <a:extLst>
                <a:ext uri="{FF2B5EF4-FFF2-40B4-BE49-F238E27FC236}">
                  <a16:creationId xmlns:a16="http://schemas.microsoft.com/office/drawing/2014/main" id="{3AB90D3C-95B9-4688-9C43-9DE61A1463D0}"/>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6" name="Freeform 167">
              <a:extLst>
                <a:ext uri="{FF2B5EF4-FFF2-40B4-BE49-F238E27FC236}">
                  <a16:creationId xmlns:a16="http://schemas.microsoft.com/office/drawing/2014/main" id="{2162AE40-D873-4CB8-99A5-619A3F8C415A}"/>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7" name="Freeform 168">
              <a:extLst>
                <a:ext uri="{FF2B5EF4-FFF2-40B4-BE49-F238E27FC236}">
                  <a16:creationId xmlns:a16="http://schemas.microsoft.com/office/drawing/2014/main" id="{F1F62E14-90B3-4699-B34D-7A63DBE32506}"/>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8" name="Freeform 169">
              <a:extLst>
                <a:ext uri="{FF2B5EF4-FFF2-40B4-BE49-F238E27FC236}">
                  <a16:creationId xmlns:a16="http://schemas.microsoft.com/office/drawing/2014/main" id="{08B74D55-3050-40B2-885E-7FD7AC341A84}"/>
                </a:ext>
              </a:extLst>
            </p:cNvPr>
            <p:cNvSpPr>
              <a:spLocks/>
            </p:cNvSpPr>
            <p:nvPr/>
          </p:nvSpPr>
          <p:spPr bwMode="auto">
            <a:xfrm>
              <a:off x="461383" y="2943104"/>
              <a:ext cx="1008739" cy="1152824"/>
            </a:xfrm>
            <a:custGeom>
              <a:avLst/>
              <a:gdLst>
                <a:gd name="T0" fmla="*/ 2147483647 w 533"/>
                <a:gd name="T1" fmla="*/ 2147483647 h 609"/>
                <a:gd name="T2" fmla="*/ 2147483647 w 533"/>
                <a:gd name="T3" fmla="*/ 2147483647 h 609"/>
                <a:gd name="T4" fmla="*/ 0 w 533"/>
                <a:gd name="T5" fmla="*/ 2147483647 h 609"/>
                <a:gd name="T6" fmla="*/ 2147483647 w 533"/>
                <a:gd name="T7" fmla="*/ 2147483647 h 609"/>
                <a:gd name="T8" fmla="*/ 2147483647 w 533"/>
                <a:gd name="T9" fmla="*/ 2147483647 h 609"/>
                <a:gd name="T10" fmla="*/ 2147483647 w 533"/>
                <a:gd name="T11" fmla="*/ 2147483647 h 609"/>
                <a:gd name="T12" fmla="*/ 2147483647 w 533"/>
                <a:gd name="T13" fmla="*/ 2147483647 h 609"/>
                <a:gd name="T14" fmla="*/ 2147483647 w 533"/>
                <a:gd name="T15" fmla="*/ 2147483647 h 609"/>
                <a:gd name="T16" fmla="*/ 2147483647 w 533"/>
                <a:gd name="T17" fmla="*/ 2147483647 h 609"/>
                <a:gd name="T18" fmla="*/ 2147483647 w 533"/>
                <a:gd name="T19" fmla="*/ 2147483647 h 609"/>
                <a:gd name="T20" fmla="*/ 2147483647 w 533"/>
                <a:gd name="T21" fmla="*/ 2147483647 h 609"/>
                <a:gd name="T22" fmla="*/ 2147483647 w 533"/>
                <a:gd name="T23" fmla="*/ 2147483647 h 609"/>
                <a:gd name="T24" fmla="*/ 2147483647 w 533"/>
                <a:gd name="T25" fmla="*/ 2147483647 h 609"/>
                <a:gd name="T26" fmla="*/ 2147483647 w 533"/>
                <a:gd name="T27" fmla="*/ 2147483647 h 609"/>
                <a:gd name="T28" fmla="*/ 2147483647 w 533"/>
                <a:gd name="T29" fmla="*/ 2147483647 h 609"/>
                <a:gd name="T30" fmla="*/ 2147483647 w 533"/>
                <a:gd name="T31" fmla="*/ 2147483647 h 609"/>
                <a:gd name="T32" fmla="*/ 2147483647 w 533"/>
                <a:gd name="T33" fmla="*/ 2147483647 h 609"/>
                <a:gd name="T34" fmla="*/ 2147483647 w 533"/>
                <a:gd name="T35" fmla="*/ 2147483647 h 609"/>
                <a:gd name="T36" fmla="*/ 2147483647 w 533"/>
                <a:gd name="T37" fmla="*/ 2147483647 h 609"/>
                <a:gd name="T38" fmla="*/ 2147483647 w 533"/>
                <a:gd name="T39" fmla="*/ 2147483647 h 609"/>
                <a:gd name="T40" fmla="*/ 2147483647 w 533"/>
                <a:gd name="T41" fmla="*/ 2147483647 h 609"/>
                <a:gd name="T42" fmla="*/ 2147483647 w 533"/>
                <a:gd name="T43" fmla="*/ 2147483647 h 609"/>
                <a:gd name="T44" fmla="*/ 2147483647 w 533"/>
                <a:gd name="T45" fmla="*/ 2147483647 h 609"/>
                <a:gd name="T46" fmla="*/ 2147483647 w 533"/>
                <a:gd name="T47" fmla="*/ 2147483647 h 609"/>
                <a:gd name="T48" fmla="*/ 2147483647 w 533"/>
                <a:gd name="T49" fmla="*/ 2147483647 h 609"/>
                <a:gd name="T50" fmla="*/ 2147483647 w 533"/>
                <a:gd name="T51" fmla="*/ 2147483647 h 609"/>
                <a:gd name="T52" fmla="*/ 2147483647 w 533"/>
                <a:gd name="T53" fmla="*/ 2147483647 h 609"/>
                <a:gd name="T54" fmla="*/ 2147483647 w 533"/>
                <a:gd name="T55" fmla="*/ 2147483647 h 609"/>
                <a:gd name="T56" fmla="*/ 2147483647 w 533"/>
                <a:gd name="T57" fmla="*/ 2147483647 h 609"/>
                <a:gd name="T58" fmla="*/ 2147483647 w 533"/>
                <a:gd name="T59" fmla="*/ 2147483647 h 609"/>
                <a:gd name="T60" fmla="*/ 2147483647 w 533"/>
                <a:gd name="T61" fmla="*/ 2147483647 h 609"/>
                <a:gd name="T62" fmla="*/ 2147483647 w 533"/>
                <a:gd name="T63" fmla="*/ 2147483647 h 609"/>
                <a:gd name="T64" fmla="*/ 2147483647 w 533"/>
                <a:gd name="T65" fmla="*/ 2147483647 h 609"/>
                <a:gd name="T66" fmla="*/ 2147483647 w 533"/>
                <a:gd name="T67" fmla="*/ 2147483647 h 609"/>
                <a:gd name="T68" fmla="*/ 2147483647 w 533"/>
                <a:gd name="T69" fmla="*/ 2147483647 h 609"/>
                <a:gd name="T70" fmla="*/ 2147483647 w 533"/>
                <a:gd name="T71" fmla="*/ 0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609"/>
                <a:gd name="T110" fmla="*/ 533 w 533"/>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609">
                  <a:moveTo>
                    <a:pt x="11" y="0"/>
                  </a:moveTo>
                  <a:lnTo>
                    <a:pt x="11" y="10"/>
                  </a:lnTo>
                  <a:lnTo>
                    <a:pt x="5" y="32"/>
                  </a:lnTo>
                  <a:lnTo>
                    <a:pt x="28" y="121"/>
                  </a:lnTo>
                  <a:lnTo>
                    <a:pt x="16" y="135"/>
                  </a:lnTo>
                  <a:lnTo>
                    <a:pt x="0" y="121"/>
                  </a:lnTo>
                  <a:lnTo>
                    <a:pt x="11" y="170"/>
                  </a:lnTo>
                  <a:lnTo>
                    <a:pt x="21" y="173"/>
                  </a:lnTo>
                  <a:lnTo>
                    <a:pt x="33" y="193"/>
                  </a:lnTo>
                  <a:lnTo>
                    <a:pt x="20" y="228"/>
                  </a:lnTo>
                  <a:lnTo>
                    <a:pt x="53" y="284"/>
                  </a:lnTo>
                  <a:lnTo>
                    <a:pt x="58" y="258"/>
                  </a:lnTo>
                  <a:lnTo>
                    <a:pt x="46" y="241"/>
                  </a:lnTo>
                  <a:lnTo>
                    <a:pt x="50" y="216"/>
                  </a:lnTo>
                  <a:lnTo>
                    <a:pt x="36" y="156"/>
                  </a:lnTo>
                  <a:lnTo>
                    <a:pt x="48" y="130"/>
                  </a:lnTo>
                  <a:lnTo>
                    <a:pt x="31" y="96"/>
                  </a:lnTo>
                  <a:lnTo>
                    <a:pt x="40" y="56"/>
                  </a:lnTo>
                  <a:lnTo>
                    <a:pt x="50" y="60"/>
                  </a:lnTo>
                  <a:lnTo>
                    <a:pt x="66" y="81"/>
                  </a:lnTo>
                  <a:lnTo>
                    <a:pt x="76" y="161"/>
                  </a:lnTo>
                  <a:lnTo>
                    <a:pt x="86" y="168"/>
                  </a:lnTo>
                  <a:lnTo>
                    <a:pt x="81" y="188"/>
                  </a:lnTo>
                  <a:lnTo>
                    <a:pt x="88" y="213"/>
                  </a:lnTo>
                  <a:lnTo>
                    <a:pt x="100" y="216"/>
                  </a:lnTo>
                  <a:lnTo>
                    <a:pt x="88" y="230"/>
                  </a:lnTo>
                  <a:lnTo>
                    <a:pt x="108" y="251"/>
                  </a:lnTo>
                  <a:lnTo>
                    <a:pt x="136" y="346"/>
                  </a:lnTo>
                  <a:lnTo>
                    <a:pt x="106" y="383"/>
                  </a:lnTo>
                  <a:lnTo>
                    <a:pt x="140" y="449"/>
                  </a:lnTo>
                  <a:lnTo>
                    <a:pt x="170" y="466"/>
                  </a:lnTo>
                  <a:lnTo>
                    <a:pt x="204" y="501"/>
                  </a:lnTo>
                  <a:lnTo>
                    <a:pt x="288" y="552"/>
                  </a:lnTo>
                  <a:lnTo>
                    <a:pt x="334" y="559"/>
                  </a:lnTo>
                  <a:lnTo>
                    <a:pt x="361" y="577"/>
                  </a:lnTo>
                  <a:lnTo>
                    <a:pt x="371" y="609"/>
                  </a:lnTo>
                  <a:lnTo>
                    <a:pt x="379" y="597"/>
                  </a:lnTo>
                  <a:lnTo>
                    <a:pt x="431" y="584"/>
                  </a:lnTo>
                  <a:lnTo>
                    <a:pt x="419" y="564"/>
                  </a:lnTo>
                  <a:lnTo>
                    <a:pt x="434" y="547"/>
                  </a:lnTo>
                  <a:lnTo>
                    <a:pt x="459" y="557"/>
                  </a:lnTo>
                  <a:lnTo>
                    <a:pt x="479" y="556"/>
                  </a:lnTo>
                  <a:lnTo>
                    <a:pt x="493" y="562"/>
                  </a:lnTo>
                  <a:lnTo>
                    <a:pt x="503" y="549"/>
                  </a:lnTo>
                  <a:lnTo>
                    <a:pt x="514" y="539"/>
                  </a:lnTo>
                  <a:lnTo>
                    <a:pt x="514" y="517"/>
                  </a:lnTo>
                  <a:lnTo>
                    <a:pt x="533" y="502"/>
                  </a:lnTo>
                  <a:lnTo>
                    <a:pt x="531" y="481"/>
                  </a:lnTo>
                  <a:lnTo>
                    <a:pt x="509" y="474"/>
                  </a:lnTo>
                  <a:lnTo>
                    <a:pt x="463" y="481"/>
                  </a:lnTo>
                  <a:lnTo>
                    <a:pt x="446" y="514"/>
                  </a:lnTo>
                  <a:lnTo>
                    <a:pt x="429" y="527"/>
                  </a:lnTo>
                  <a:lnTo>
                    <a:pt x="394" y="516"/>
                  </a:lnTo>
                  <a:lnTo>
                    <a:pt x="368" y="516"/>
                  </a:lnTo>
                  <a:lnTo>
                    <a:pt x="318" y="487"/>
                  </a:lnTo>
                  <a:lnTo>
                    <a:pt x="303" y="471"/>
                  </a:lnTo>
                  <a:lnTo>
                    <a:pt x="314" y="432"/>
                  </a:lnTo>
                  <a:lnTo>
                    <a:pt x="296" y="403"/>
                  </a:lnTo>
                  <a:lnTo>
                    <a:pt x="306" y="366"/>
                  </a:lnTo>
                  <a:lnTo>
                    <a:pt x="326" y="351"/>
                  </a:lnTo>
                  <a:lnTo>
                    <a:pt x="334" y="328"/>
                  </a:lnTo>
                  <a:lnTo>
                    <a:pt x="303" y="296"/>
                  </a:lnTo>
                  <a:lnTo>
                    <a:pt x="276" y="215"/>
                  </a:lnTo>
                  <a:lnTo>
                    <a:pt x="238" y="216"/>
                  </a:lnTo>
                  <a:lnTo>
                    <a:pt x="221" y="195"/>
                  </a:lnTo>
                  <a:lnTo>
                    <a:pt x="219" y="156"/>
                  </a:lnTo>
                  <a:lnTo>
                    <a:pt x="201" y="126"/>
                  </a:lnTo>
                  <a:lnTo>
                    <a:pt x="168" y="116"/>
                  </a:lnTo>
                  <a:lnTo>
                    <a:pt x="165" y="126"/>
                  </a:lnTo>
                  <a:lnTo>
                    <a:pt x="98" y="96"/>
                  </a:lnTo>
                  <a:lnTo>
                    <a:pt x="65" y="33"/>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9" name="Freeform 170">
              <a:extLst>
                <a:ext uri="{FF2B5EF4-FFF2-40B4-BE49-F238E27FC236}">
                  <a16:creationId xmlns:a16="http://schemas.microsoft.com/office/drawing/2014/main" id="{51CDD363-C95C-475A-AAD7-808146867517}"/>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0" name="Freeform 171">
              <a:extLst>
                <a:ext uri="{FF2B5EF4-FFF2-40B4-BE49-F238E27FC236}">
                  <a16:creationId xmlns:a16="http://schemas.microsoft.com/office/drawing/2014/main" id="{4F87B235-72B2-48E2-B068-DD89408AAF52}"/>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1" name="Freeform 172">
              <a:extLst>
                <a:ext uri="{FF2B5EF4-FFF2-40B4-BE49-F238E27FC236}">
                  <a16:creationId xmlns:a16="http://schemas.microsoft.com/office/drawing/2014/main" id="{21B67C4B-9FF3-40E7-A746-01D5D4BCD3A4}"/>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2" name="Freeform 173">
              <a:extLst>
                <a:ext uri="{FF2B5EF4-FFF2-40B4-BE49-F238E27FC236}">
                  <a16:creationId xmlns:a16="http://schemas.microsoft.com/office/drawing/2014/main" id="{1A7F78FD-FA22-4E38-8440-68683F0D0603}"/>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3" name="Freeform 174">
              <a:extLst>
                <a:ext uri="{FF2B5EF4-FFF2-40B4-BE49-F238E27FC236}">
                  <a16:creationId xmlns:a16="http://schemas.microsoft.com/office/drawing/2014/main" id="{7199DC4C-FB92-46EA-ADFF-68561E36325A}"/>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4" name="Freeform 175">
              <a:extLst>
                <a:ext uri="{FF2B5EF4-FFF2-40B4-BE49-F238E27FC236}">
                  <a16:creationId xmlns:a16="http://schemas.microsoft.com/office/drawing/2014/main" id="{189C238F-2A2C-4686-8098-54AAD843D956}"/>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5" name="Freeform 176">
              <a:extLst>
                <a:ext uri="{FF2B5EF4-FFF2-40B4-BE49-F238E27FC236}">
                  <a16:creationId xmlns:a16="http://schemas.microsoft.com/office/drawing/2014/main" id="{E608079A-C52E-4661-8846-2B34BD40A2D2}"/>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6" name="Freeform 177">
              <a:extLst>
                <a:ext uri="{FF2B5EF4-FFF2-40B4-BE49-F238E27FC236}">
                  <a16:creationId xmlns:a16="http://schemas.microsoft.com/office/drawing/2014/main" id="{D4F40CEF-91BA-498A-9BDB-FA9091712999}"/>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7" name="Freeform 178">
              <a:extLst>
                <a:ext uri="{FF2B5EF4-FFF2-40B4-BE49-F238E27FC236}">
                  <a16:creationId xmlns:a16="http://schemas.microsoft.com/office/drawing/2014/main" id="{4353180C-E0B3-44A4-94FE-D54473F2FF74}"/>
                </a:ext>
              </a:extLst>
            </p:cNvPr>
            <p:cNvSpPr>
              <a:spLocks/>
            </p:cNvSpPr>
            <p:nvPr/>
          </p:nvSpPr>
          <p:spPr bwMode="auto">
            <a:xfrm>
              <a:off x="1381172" y="4154609"/>
              <a:ext cx="217645" cy="193083"/>
            </a:xfrm>
            <a:custGeom>
              <a:avLst/>
              <a:gdLst>
                <a:gd name="T0" fmla="*/ 2147483647 w 115"/>
                <a:gd name="T1" fmla="*/ 2147483647 h 102"/>
                <a:gd name="T2" fmla="*/ 2147483647 w 115"/>
                <a:gd name="T3" fmla="*/ 2147483647 h 102"/>
                <a:gd name="T4" fmla="*/ 2147483647 w 115"/>
                <a:gd name="T5" fmla="*/ 2147483647 h 102"/>
                <a:gd name="T6" fmla="*/ 2147483647 w 115"/>
                <a:gd name="T7" fmla="*/ 2147483647 h 102"/>
                <a:gd name="T8" fmla="*/ 2147483647 w 115"/>
                <a:gd name="T9" fmla="*/ 2147483647 h 102"/>
                <a:gd name="T10" fmla="*/ 2147483647 w 115"/>
                <a:gd name="T11" fmla="*/ 2147483647 h 102"/>
                <a:gd name="T12" fmla="*/ 2147483647 w 115"/>
                <a:gd name="T13" fmla="*/ 2147483647 h 102"/>
                <a:gd name="T14" fmla="*/ 2147483647 w 115"/>
                <a:gd name="T15" fmla="*/ 0 h 102"/>
                <a:gd name="T16" fmla="*/ 2147483647 w 115"/>
                <a:gd name="T17" fmla="*/ 2147483647 h 102"/>
                <a:gd name="T18" fmla="*/ 2147483647 w 115"/>
                <a:gd name="T19" fmla="*/ 2147483647 h 102"/>
                <a:gd name="T20" fmla="*/ 0 w 115"/>
                <a:gd name="T21" fmla="*/ 2147483647 h 102"/>
                <a:gd name="T22" fmla="*/ 2147483647 w 115"/>
                <a:gd name="T23" fmla="*/ 2147483647 h 102"/>
                <a:gd name="T24" fmla="*/ 2147483647 w 115"/>
                <a:gd name="T25" fmla="*/ 2147483647 h 102"/>
                <a:gd name="T26" fmla="*/ 2147483647 w 115"/>
                <a:gd name="T27" fmla="*/ 2147483647 h 102"/>
                <a:gd name="T28" fmla="*/ 2147483647 w 115"/>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102"/>
                <a:gd name="T47" fmla="*/ 115 w 115"/>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102">
                  <a:moveTo>
                    <a:pt x="32" y="95"/>
                  </a:moveTo>
                  <a:lnTo>
                    <a:pt x="55" y="102"/>
                  </a:lnTo>
                  <a:lnTo>
                    <a:pt x="62" y="94"/>
                  </a:lnTo>
                  <a:lnTo>
                    <a:pt x="73" y="95"/>
                  </a:lnTo>
                  <a:lnTo>
                    <a:pt x="75" y="75"/>
                  </a:lnTo>
                  <a:lnTo>
                    <a:pt x="115" y="30"/>
                  </a:lnTo>
                  <a:lnTo>
                    <a:pt x="115" y="15"/>
                  </a:lnTo>
                  <a:lnTo>
                    <a:pt x="87" y="0"/>
                  </a:lnTo>
                  <a:lnTo>
                    <a:pt x="43" y="29"/>
                  </a:lnTo>
                  <a:lnTo>
                    <a:pt x="30" y="27"/>
                  </a:lnTo>
                  <a:lnTo>
                    <a:pt x="0" y="35"/>
                  </a:lnTo>
                  <a:lnTo>
                    <a:pt x="25" y="79"/>
                  </a:lnTo>
                  <a:lnTo>
                    <a:pt x="32" y="87"/>
                  </a:lnTo>
                  <a:lnTo>
                    <a:pt x="32" y="9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8" name="Freeform 179">
              <a:extLst>
                <a:ext uri="{FF2B5EF4-FFF2-40B4-BE49-F238E27FC236}">
                  <a16:creationId xmlns:a16="http://schemas.microsoft.com/office/drawing/2014/main" id="{CF249099-68B6-4DDE-B633-C8F59952A944}"/>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9" name="Freeform 180">
              <a:extLst>
                <a:ext uri="{FF2B5EF4-FFF2-40B4-BE49-F238E27FC236}">
                  <a16:creationId xmlns:a16="http://schemas.microsoft.com/office/drawing/2014/main" id="{2AFD3F72-996D-43B1-9AFD-3E79167B4C79}"/>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0" name="Freeform 181">
              <a:extLst>
                <a:ext uri="{FF2B5EF4-FFF2-40B4-BE49-F238E27FC236}">
                  <a16:creationId xmlns:a16="http://schemas.microsoft.com/office/drawing/2014/main" id="{D021703B-1A98-4E2C-8A21-A2E8BEC2F8F5}"/>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1" name="Freeform 182">
              <a:extLst>
                <a:ext uri="{FF2B5EF4-FFF2-40B4-BE49-F238E27FC236}">
                  <a16:creationId xmlns:a16="http://schemas.microsoft.com/office/drawing/2014/main" id="{E21E7460-92A9-4455-86A7-176F725DED2A}"/>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2" name="Freeform 183">
              <a:extLst>
                <a:ext uri="{FF2B5EF4-FFF2-40B4-BE49-F238E27FC236}">
                  <a16:creationId xmlns:a16="http://schemas.microsoft.com/office/drawing/2014/main" id="{10E8C01D-240B-4637-9374-93A32F6DED2A}"/>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3" name="Freeform 184">
              <a:extLst>
                <a:ext uri="{FF2B5EF4-FFF2-40B4-BE49-F238E27FC236}">
                  <a16:creationId xmlns:a16="http://schemas.microsoft.com/office/drawing/2014/main" id="{2BA989BC-3AB3-4952-AC3D-506E18EDC07C}"/>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4" name="Freeform 185">
              <a:extLst>
                <a:ext uri="{FF2B5EF4-FFF2-40B4-BE49-F238E27FC236}">
                  <a16:creationId xmlns:a16="http://schemas.microsoft.com/office/drawing/2014/main" id="{16068762-159D-436A-97DD-819647BD40C7}"/>
                </a:ext>
              </a:extLst>
            </p:cNvPr>
            <p:cNvSpPr>
              <a:spLocks/>
            </p:cNvSpPr>
            <p:nvPr/>
          </p:nvSpPr>
          <p:spPr bwMode="auto">
            <a:xfrm>
              <a:off x="3459211" y="3422025"/>
              <a:ext cx="412580" cy="314234"/>
            </a:xfrm>
            <a:custGeom>
              <a:avLst/>
              <a:gdLst>
                <a:gd name="T0" fmla="*/ 0 w 218"/>
                <a:gd name="T1" fmla="*/ 2147483647 h 166"/>
                <a:gd name="T2" fmla="*/ 2147483647 w 218"/>
                <a:gd name="T3" fmla="*/ 2147483647 h 166"/>
                <a:gd name="T4" fmla="*/ 2147483647 w 218"/>
                <a:gd name="T5" fmla="*/ 2147483647 h 166"/>
                <a:gd name="T6" fmla="*/ 2147483647 w 218"/>
                <a:gd name="T7" fmla="*/ 2147483647 h 166"/>
                <a:gd name="T8" fmla="*/ 2147483647 w 218"/>
                <a:gd name="T9" fmla="*/ 2147483647 h 166"/>
                <a:gd name="T10" fmla="*/ 2147483647 w 218"/>
                <a:gd name="T11" fmla="*/ 0 h 166"/>
                <a:gd name="T12" fmla="*/ 2147483647 w 218"/>
                <a:gd name="T13" fmla="*/ 2147483647 h 166"/>
                <a:gd name="T14" fmla="*/ 2147483647 w 218"/>
                <a:gd name="T15" fmla="*/ 2147483647 h 166"/>
                <a:gd name="T16" fmla="*/ 2147483647 w 218"/>
                <a:gd name="T17" fmla="*/ 2147483647 h 166"/>
                <a:gd name="T18" fmla="*/ 2147483647 w 218"/>
                <a:gd name="T19" fmla="*/ 2147483647 h 166"/>
                <a:gd name="T20" fmla="*/ 2147483647 w 218"/>
                <a:gd name="T21" fmla="*/ 2147483647 h 166"/>
                <a:gd name="T22" fmla="*/ 2147483647 w 218"/>
                <a:gd name="T23" fmla="*/ 2147483647 h 166"/>
                <a:gd name="T24" fmla="*/ 2147483647 w 218"/>
                <a:gd name="T25" fmla="*/ 2147483647 h 166"/>
                <a:gd name="T26" fmla="*/ 2147483647 w 218"/>
                <a:gd name="T27" fmla="*/ 2147483647 h 166"/>
                <a:gd name="T28" fmla="*/ 0 w 218"/>
                <a:gd name="T29" fmla="*/ 2147483647 h 166"/>
                <a:gd name="T30" fmla="*/ 0 w 218"/>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8"/>
                <a:gd name="T49" fmla="*/ 0 h 166"/>
                <a:gd name="T50" fmla="*/ 218 w 218"/>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8" h="166">
                  <a:moveTo>
                    <a:pt x="0" y="166"/>
                  </a:moveTo>
                  <a:lnTo>
                    <a:pt x="71" y="111"/>
                  </a:lnTo>
                  <a:lnTo>
                    <a:pt x="73" y="90"/>
                  </a:lnTo>
                  <a:lnTo>
                    <a:pt x="101" y="53"/>
                  </a:lnTo>
                  <a:lnTo>
                    <a:pt x="145" y="28"/>
                  </a:lnTo>
                  <a:lnTo>
                    <a:pt x="158" y="0"/>
                  </a:lnTo>
                  <a:lnTo>
                    <a:pt x="195" y="18"/>
                  </a:lnTo>
                  <a:lnTo>
                    <a:pt x="218" y="15"/>
                  </a:lnTo>
                  <a:lnTo>
                    <a:pt x="216" y="65"/>
                  </a:lnTo>
                  <a:lnTo>
                    <a:pt x="191" y="70"/>
                  </a:lnTo>
                  <a:lnTo>
                    <a:pt x="143" y="115"/>
                  </a:lnTo>
                  <a:lnTo>
                    <a:pt x="96" y="125"/>
                  </a:lnTo>
                  <a:lnTo>
                    <a:pt x="75" y="161"/>
                  </a:lnTo>
                  <a:lnTo>
                    <a:pt x="3" y="166"/>
                  </a:lnTo>
                  <a:lnTo>
                    <a:pt x="0" y="16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5" name="Freeform 186">
              <a:extLst>
                <a:ext uri="{FF2B5EF4-FFF2-40B4-BE49-F238E27FC236}">
                  <a16:creationId xmlns:a16="http://schemas.microsoft.com/office/drawing/2014/main" id="{9FC920E3-2847-44F4-A4B3-D51B389D9DEE}"/>
                </a:ext>
              </a:extLst>
            </p:cNvPr>
            <p:cNvSpPr>
              <a:spLocks/>
            </p:cNvSpPr>
            <p:nvPr/>
          </p:nvSpPr>
          <p:spPr bwMode="auto">
            <a:xfrm>
              <a:off x="3281312" y="3726795"/>
              <a:ext cx="423935" cy="441063"/>
            </a:xfrm>
            <a:custGeom>
              <a:avLst/>
              <a:gdLst>
                <a:gd name="T0" fmla="*/ 2147483647 w 224"/>
                <a:gd name="T1" fmla="*/ 0 h 233"/>
                <a:gd name="T2" fmla="*/ 2147483647 w 224"/>
                <a:gd name="T3" fmla="*/ 2147483647 h 233"/>
                <a:gd name="T4" fmla="*/ 2147483647 w 224"/>
                <a:gd name="T5" fmla="*/ 2147483647 h 233"/>
                <a:gd name="T6" fmla="*/ 2147483647 w 224"/>
                <a:gd name="T7" fmla="*/ 2147483647 h 233"/>
                <a:gd name="T8" fmla="*/ 2147483647 w 224"/>
                <a:gd name="T9" fmla="*/ 2147483647 h 233"/>
                <a:gd name="T10" fmla="*/ 2147483647 w 224"/>
                <a:gd name="T11" fmla="*/ 2147483647 h 233"/>
                <a:gd name="T12" fmla="*/ 2147483647 w 224"/>
                <a:gd name="T13" fmla="*/ 2147483647 h 233"/>
                <a:gd name="T14" fmla="*/ 2147483647 w 224"/>
                <a:gd name="T15" fmla="*/ 2147483647 h 233"/>
                <a:gd name="T16" fmla="*/ 2147483647 w 224"/>
                <a:gd name="T17" fmla="*/ 2147483647 h 233"/>
                <a:gd name="T18" fmla="*/ 2147483647 w 224"/>
                <a:gd name="T19" fmla="*/ 2147483647 h 233"/>
                <a:gd name="T20" fmla="*/ 2147483647 w 224"/>
                <a:gd name="T21" fmla="*/ 2147483647 h 233"/>
                <a:gd name="T22" fmla="*/ 2147483647 w 224"/>
                <a:gd name="T23" fmla="*/ 2147483647 h 233"/>
                <a:gd name="T24" fmla="*/ 2147483647 w 224"/>
                <a:gd name="T25" fmla="*/ 2147483647 h 233"/>
                <a:gd name="T26" fmla="*/ 2147483647 w 224"/>
                <a:gd name="T27" fmla="*/ 2147483647 h 233"/>
                <a:gd name="T28" fmla="*/ 2147483647 w 224"/>
                <a:gd name="T29" fmla="*/ 2147483647 h 233"/>
                <a:gd name="T30" fmla="*/ 0 w 224"/>
                <a:gd name="T31" fmla="*/ 2147483647 h 233"/>
                <a:gd name="T32" fmla="*/ 2147483647 w 224"/>
                <a:gd name="T33" fmla="*/ 2147483647 h 233"/>
                <a:gd name="T34" fmla="*/ 2147483647 w 224"/>
                <a:gd name="T35" fmla="*/ 2147483647 h 233"/>
                <a:gd name="T36" fmla="*/ 2147483647 w 224"/>
                <a:gd name="T37" fmla="*/ 2147483647 h 233"/>
                <a:gd name="T38" fmla="*/ 2147483647 w 224"/>
                <a:gd name="T39" fmla="*/ 2147483647 h 233"/>
                <a:gd name="T40" fmla="*/ 2147483647 w 224"/>
                <a:gd name="T41" fmla="*/ 2147483647 h 233"/>
                <a:gd name="T42" fmla="*/ 2147483647 w 224"/>
                <a:gd name="T43" fmla="*/ 2147483647 h 233"/>
                <a:gd name="T44" fmla="*/ 2147483647 w 224"/>
                <a:gd name="T45" fmla="*/ 2147483647 h 233"/>
                <a:gd name="T46" fmla="*/ 2147483647 w 224"/>
                <a:gd name="T47" fmla="*/ 2147483647 h 233"/>
                <a:gd name="T48" fmla="*/ 2147483647 w 224"/>
                <a:gd name="T49" fmla="*/ 2147483647 h 233"/>
                <a:gd name="T50" fmla="*/ 2147483647 w 224"/>
                <a:gd name="T51" fmla="*/ 0 h 233"/>
                <a:gd name="T52" fmla="*/ 2147483647 w 224"/>
                <a:gd name="T53" fmla="*/ 0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4"/>
                <a:gd name="T82" fmla="*/ 0 h 233"/>
                <a:gd name="T83" fmla="*/ 224 w 224"/>
                <a:gd name="T84" fmla="*/ 233 h 2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4" h="233">
                  <a:moveTo>
                    <a:pt x="169" y="0"/>
                  </a:moveTo>
                  <a:lnTo>
                    <a:pt x="224" y="42"/>
                  </a:lnTo>
                  <a:lnTo>
                    <a:pt x="195" y="40"/>
                  </a:lnTo>
                  <a:lnTo>
                    <a:pt x="182" y="192"/>
                  </a:lnTo>
                  <a:lnTo>
                    <a:pt x="200" y="192"/>
                  </a:lnTo>
                  <a:lnTo>
                    <a:pt x="199" y="213"/>
                  </a:lnTo>
                  <a:lnTo>
                    <a:pt x="135" y="215"/>
                  </a:lnTo>
                  <a:lnTo>
                    <a:pt x="129" y="203"/>
                  </a:lnTo>
                  <a:lnTo>
                    <a:pt x="120" y="223"/>
                  </a:lnTo>
                  <a:lnTo>
                    <a:pt x="97" y="225"/>
                  </a:lnTo>
                  <a:lnTo>
                    <a:pt x="92" y="213"/>
                  </a:lnTo>
                  <a:lnTo>
                    <a:pt x="87" y="233"/>
                  </a:lnTo>
                  <a:lnTo>
                    <a:pt x="74" y="233"/>
                  </a:lnTo>
                  <a:lnTo>
                    <a:pt x="35" y="200"/>
                  </a:lnTo>
                  <a:lnTo>
                    <a:pt x="20" y="210"/>
                  </a:lnTo>
                  <a:lnTo>
                    <a:pt x="0" y="210"/>
                  </a:lnTo>
                  <a:lnTo>
                    <a:pt x="10" y="193"/>
                  </a:lnTo>
                  <a:lnTo>
                    <a:pt x="9" y="145"/>
                  </a:lnTo>
                  <a:lnTo>
                    <a:pt x="15" y="132"/>
                  </a:lnTo>
                  <a:lnTo>
                    <a:pt x="10" y="117"/>
                  </a:lnTo>
                  <a:lnTo>
                    <a:pt x="70" y="108"/>
                  </a:lnTo>
                  <a:lnTo>
                    <a:pt x="75" y="75"/>
                  </a:lnTo>
                  <a:lnTo>
                    <a:pt x="99" y="70"/>
                  </a:lnTo>
                  <a:lnTo>
                    <a:pt x="110" y="23"/>
                  </a:lnTo>
                  <a:lnTo>
                    <a:pt x="162" y="18"/>
                  </a:lnTo>
                  <a:lnTo>
                    <a:pt x="16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6" name="Freeform 187">
              <a:extLst>
                <a:ext uri="{FF2B5EF4-FFF2-40B4-BE49-F238E27FC236}">
                  <a16:creationId xmlns:a16="http://schemas.microsoft.com/office/drawing/2014/main" id="{1BB8E1D2-B3C7-4CC6-A82F-83942025C114}"/>
                </a:ext>
              </a:extLst>
            </p:cNvPr>
            <p:cNvSpPr>
              <a:spLocks/>
            </p:cNvSpPr>
            <p:nvPr/>
          </p:nvSpPr>
          <p:spPr bwMode="auto">
            <a:xfrm>
              <a:off x="3601154" y="3380379"/>
              <a:ext cx="607514" cy="630363"/>
            </a:xfrm>
            <a:custGeom>
              <a:avLst/>
              <a:gdLst>
                <a:gd name="T0" fmla="*/ 0 w 321"/>
                <a:gd name="T1" fmla="*/ 2147483647 h 333"/>
                <a:gd name="T2" fmla="*/ 2147483647 w 321"/>
                <a:gd name="T3" fmla="*/ 2147483647 h 333"/>
                <a:gd name="T4" fmla="*/ 2147483647 w 321"/>
                <a:gd name="T5" fmla="*/ 2147483647 h 333"/>
                <a:gd name="T6" fmla="*/ 2147483647 w 321"/>
                <a:gd name="T7" fmla="*/ 2147483647 h 333"/>
                <a:gd name="T8" fmla="*/ 2147483647 w 321"/>
                <a:gd name="T9" fmla="*/ 2147483647 h 333"/>
                <a:gd name="T10" fmla="*/ 2147483647 w 321"/>
                <a:gd name="T11" fmla="*/ 2147483647 h 333"/>
                <a:gd name="T12" fmla="*/ 2147483647 w 321"/>
                <a:gd name="T13" fmla="*/ 2147483647 h 333"/>
                <a:gd name="T14" fmla="*/ 2147483647 w 321"/>
                <a:gd name="T15" fmla="*/ 2147483647 h 333"/>
                <a:gd name="T16" fmla="*/ 2147483647 w 321"/>
                <a:gd name="T17" fmla="*/ 2147483647 h 333"/>
                <a:gd name="T18" fmla="*/ 2147483647 w 321"/>
                <a:gd name="T19" fmla="*/ 2147483647 h 333"/>
                <a:gd name="T20" fmla="*/ 2147483647 w 321"/>
                <a:gd name="T21" fmla="*/ 2147483647 h 333"/>
                <a:gd name="T22" fmla="*/ 2147483647 w 321"/>
                <a:gd name="T23" fmla="*/ 2147483647 h 333"/>
                <a:gd name="T24" fmla="*/ 2147483647 w 321"/>
                <a:gd name="T25" fmla="*/ 2147483647 h 333"/>
                <a:gd name="T26" fmla="*/ 2147483647 w 321"/>
                <a:gd name="T27" fmla="*/ 0 h 333"/>
                <a:gd name="T28" fmla="*/ 2147483647 w 321"/>
                <a:gd name="T29" fmla="*/ 2147483647 h 333"/>
                <a:gd name="T30" fmla="*/ 2147483647 w 321"/>
                <a:gd name="T31" fmla="*/ 2147483647 h 333"/>
                <a:gd name="T32" fmla="*/ 2147483647 w 321"/>
                <a:gd name="T33" fmla="*/ 2147483647 h 333"/>
                <a:gd name="T34" fmla="*/ 2147483647 w 321"/>
                <a:gd name="T35" fmla="*/ 2147483647 h 333"/>
                <a:gd name="T36" fmla="*/ 2147483647 w 321"/>
                <a:gd name="T37" fmla="*/ 2147483647 h 333"/>
                <a:gd name="T38" fmla="*/ 2147483647 w 321"/>
                <a:gd name="T39" fmla="*/ 2147483647 h 333"/>
                <a:gd name="T40" fmla="*/ 2147483647 w 321"/>
                <a:gd name="T41" fmla="*/ 2147483647 h 333"/>
                <a:gd name="T42" fmla="*/ 0 w 321"/>
                <a:gd name="T43" fmla="*/ 2147483647 h 333"/>
                <a:gd name="T44" fmla="*/ 0 w 321"/>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
                <a:gd name="T70" fmla="*/ 0 h 333"/>
                <a:gd name="T71" fmla="*/ 321 w 321"/>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 h="333">
                  <a:moveTo>
                    <a:pt x="0" y="183"/>
                  </a:moveTo>
                  <a:lnTo>
                    <a:pt x="165" y="308"/>
                  </a:lnTo>
                  <a:lnTo>
                    <a:pt x="175" y="311"/>
                  </a:lnTo>
                  <a:lnTo>
                    <a:pt x="176" y="326"/>
                  </a:lnTo>
                  <a:lnTo>
                    <a:pt x="188" y="333"/>
                  </a:lnTo>
                  <a:lnTo>
                    <a:pt x="321" y="256"/>
                  </a:lnTo>
                  <a:lnTo>
                    <a:pt x="303" y="241"/>
                  </a:lnTo>
                  <a:lnTo>
                    <a:pt x="285" y="201"/>
                  </a:lnTo>
                  <a:lnTo>
                    <a:pt x="296" y="173"/>
                  </a:lnTo>
                  <a:lnTo>
                    <a:pt x="295" y="128"/>
                  </a:lnTo>
                  <a:lnTo>
                    <a:pt x="301" y="120"/>
                  </a:lnTo>
                  <a:lnTo>
                    <a:pt x="271" y="55"/>
                  </a:lnTo>
                  <a:lnTo>
                    <a:pt x="285" y="42"/>
                  </a:lnTo>
                  <a:lnTo>
                    <a:pt x="290" y="0"/>
                  </a:lnTo>
                  <a:lnTo>
                    <a:pt x="246" y="5"/>
                  </a:lnTo>
                  <a:lnTo>
                    <a:pt x="215" y="2"/>
                  </a:lnTo>
                  <a:lnTo>
                    <a:pt x="143" y="35"/>
                  </a:lnTo>
                  <a:lnTo>
                    <a:pt x="141" y="85"/>
                  </a:lnTo>
                  <a:lnTo>
                    <a:pt x="116" y="92"/>
                  </a:lnTo>
                  <a:lnTo>
                    <a:pt x="68" y="137"/>
                  </a:lnTo>
                  <a:lnTo>
                    <a:pt x="21" y="147"/>
                  </a:lnTo>
                  <a:lnTo>
                    <a:pt x="0" y="18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7" name="Freeform 188">
              <a:extLst>
                <a:ext uri="{FF2B5EF4-FFF2-40B4-BE49-F238E27FC236}">
                  <a16:creationId xmlns:a16="http://schemas.microsoft.com/office/drawing/2014/main" id="{9DA1F9E6-52D7-44DA-A6BC-61FB88F9E15E}"/>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8" name="Freeform 189">
              <a:extLst>
                <a:ext uri="{FF2B5EF4-FFF2-40B4-BE49-F238E27FC236}">
                  <a16:creationId xmlns:a16="http://schemas.microsoft.com/office/drawing/2014/main" id="{D9EF27F1-FD03-4562-BB43-79D015FC3D93}"/>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9" name="Freeform 190">
              <a:extLst>
                <a:ext uri="{FF2B5EF4-FFF2-40B4-BE49-F238E27FC236}">
                  <a16:creationId xmlns:a16="http://schemas.microsoft.com/office/drawing/2014/main" id="{358F3E45-636E-4A97-8B6C-B40E5D5B038C}"/>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0" name="Freeform 191">
              <a:extLst>
                <a:ext uri="{FF2B5EF4-FFF2-40B4-BE49-F238E27FC236}">
                  <a16:creationId xmlns:a16="http://schemas.microsoft.com/office/drawing/2014/main" id="{4FCEC5BA-D1E6-4E25-B2ED-39BDE7B85399}"/>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1" name="Freeform 192">
              <a:extLst>
                <a:ext uri="{FF2B5EF4-FFF2-40B4-BE49-F238E27FC236}">
                  <a16:creationId xmlns:a16="http://schemas.microsoft.com/office/drawing/2014/main" id="{F71879E9-FAA5-4743-B4F9-C4FDDADA3E68}"/>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2" name="Freeform 193">
              <a:extLst>
                <a:ext uri="{FF2B5EF4-FFF2-40B4-BE49-F238E27FC236}">
                  <a16:creationId xmlns:a16="http://schemas.microsoft.com/office/drawing/2014/main" id="{21CF5AFC-042C-42B2-BAF7-CEF4962EC8E6}"/>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3" name="Freeform 194">
              <a:extLst>
                <a:ext uri="{FF2B5EF4-FFF2-40B4-BE49-F238E27FC236}">
                  <a16:creationId xmlns:a16="http://schemas.microsoft.com/office/drawing/2014/main" id="{8D7070B3-E7DB-45D5-8AEA-0C3F2F699DEC}"/>
                </a:ext>
              </a:extLst>
            </p:cNvPr>
            <p:cNvSpPr>
              <a:spLocks/>
            </p:cNvSpPr>
            <p:nvPr/>
          </p:nvSpPr>
          <p:spPr bwMode="auto">
            <a:xfrm>
              <a:off x="3404327" y="3802514"/>
              <a:ext cx="558307" cy="507319"/>
            </a:xfrm>
            <a:custGeom>
              <a:avLst/>
              <a:gdLst>
                <a:gd name="T0" fmla="*/ 0 w 295"/>
                <a:gd name="T1" fmla="*/ 2147483647 h 268"/>
                <a:gd name="T2" fmla="*/ 2147483647 w 295"/>
                <a:gd name="T3" fmla="*/ 2147483647 h 268"/>
                <a:gd name="T4" fmla="*/ 2147483647 w 295"/>
                <a:gd name="T5" fmla="*/ 2147483647 h 268"/>
                <a:gd name="T6" fmla="*/ 2147483647 w 295"/>
                <a:gd name="T7" fmla="*/ 2147483647 h 268"/>
                <a:gd name="T8" fmla="*/ 2147483647 w 295"/>
                <a:gd name="T9" fmla="*/ 2147483647 h 268"/>
                <a:gd name="T10" fmla="*/ 2147483647 w 295"/>
                <a:gd name="T11" fmla="*/ 2147483647 h 268"/>
                <a:gd name="T12" fmla="*/ 2147483647 w 295"/>
                <a:gd name="T13" fmla="*/ 2147483647 h 268"/>
                <a:gd name="T14" fmla="*/ 2147483647 w 295"/>
                <a:gd name="T15" fmla="*/ 2147483647 h 268"/>
                <a:gd name="T16" fmla="*/ 2147483647 w 295"/>
                <a:gd name="T17" fmla="*/ 2147483647 h 268"/>
                <a:gd name="T18" fmla="*/ 2147483647 w 295"/>
                <a:gd name="T19" fmla="*/ 2147483647 h 268"/>
                <a:gd name="T20" fmla="*/ 2147483647 w 295"/>
                <a:gd name="T21" fmla="*/ 2147483647 h 268"/>
                <a:gd name="T22" fmla="*/ 2147483647 w 295"/>
                <a:gd name="T23" fmla="*/ 2147483647 h 268"/>
                <a:gd name="T24" fmla="*/ 2147483647 w 295"/>
                <a:gd name="T25" fmla="*/ 2147483647 h 268"/>
                <a:gd name="T26" fmla="*/ 2147483647 w 295"/>
                <a:gd name="T27" fmla="*/ 2147483647 h 268"/>
                <a:gd name="T28" fmla="*/ 2147483647 w 295"/>
                <a:gd name="T29" fmla="*/ 2147483647 h 268"/>
                <a:gd name="T30" fmla="*/ 2147483647 w 295"/>
                <a:gd name="T31" fmla="*/ 0 h 268"/>
                <a:gd name="T32" fmla="*/ 2147483647 w 295"/>
                <a:gd name="T33" fmla="*/ 0 h 268"/>
                <a:gd name="T34" fmla="*/ 2147483647 w 295"/>
                <a:gd name="T35" fmla="*/ 2147483647 h 268"/>
                <a:gd name="T36" fmla="*/ 2147483647 w 295"/>
                <a:gd name="T37" fmla="*/ 2147483647 h 268"/>
                <a:gd name="T38" fmla="*/ 2147483647 w 295"/>
                <a:gd name="T39" fmla="*/ 2147483647 h 268"/>
                <a:gd name="T40" fmla="*/ 2147483647 w 295"/>
                <a:gd name="T41" fmla="*/ 2147483647 h 268"/>
                <a:gd name="T42" fmla="*/ 2147483647 w 295"/>
                <a:gd name="T43" fmla="*/ 2147483647 h 268"/>
                <a:gd name="T44" fmla="*/ 2147483647 w 295"/>
                <a:gd name="T45" fmla="*/ 2147483647 h 268"/>
                <a:gd name="T46" fmla="*/ 2147483647 w 295"/>
                <a:gd name="T47" fmla="*/ 2147483647 h 268"/>
                <a:gd name="T48" fmla="*/ 2147483647 w 295"/>
                <a:gd name="T49" fmla="*/ 2147483647 h 268"/>
                <a:gd name="T50" fmla="*/ 2147483647 w 295"/>
                <a:gd name="T51" fmla="*/ 2147483647 h 268"/>
                <a:gd name="T52" fmla="*/ 2147483647 w 295"/>
                <a:gd name="T53" fmla="*/ 2147483647 h 268"/>
                <a:gd name="T54" fmla="*/ 0 w 295"/>
                <a:gd name="T55" fmla="*/ 2147483647 h 268"/>
                <a:gd name="T56" fmla="*/ 0 w 295"/>
                <a:gd name="T57" fmla="*/ 2147483647 h 2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268"/>
                <a:gd name="T89" fmla="*/ 295 w 295"/>
                <a:gd name="T90" fmla="*/ 268 h 2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268">
                  <a:moveTo>
                    <a:pt x="0" y="233"/>
                  </a:moveTo>
                  <a:lnTo>
                    <a:pt x="2" y="240"/>
                  </a:lnTo>
                  <a:lnTo>
                    <a:pt x="55" y="245"/>
                  </a:lnTo>
                  <a:lnTo>
                    <a:pt x="69" y="261"/>
                  </a:lnTo>
                  <a:lnTo>
                    <a:pt x="75" y="261"/>
                  </a:lnTo>
                  <a:lnTo>
                    <a:pt x="80" y="268"/>
                  </a:lnTo>
                  <a:lnTo>
                    <a:pt x="110" y="266"/>
                  </a:lnTo>
                  <a:lnTo>
                    <a:pt x="142" y="226"/>
                  </a:lnTo>
                  <a:lnTo>
                    <a:pt x="167" y="220"/>
                  </a:lnTo>
                  <a:lnTo>
                    <a:pt x="170" y="210"/>
                  </a:lnTo>
                  <a:lnTo>
                    <a:pt x="230" y="186"/>
                  </a:lnTo>
                  <a:lnTo>
                    <a:pt x="277" y="166"/>
                  </a:lnTo>
                  <a:lnTo>
                    <a:pt x="295" y="110"/>
                  </a:lnTo>
                  <a:lnTo>
                    <a:pt x="279" y="100"/>
                  </a:lnTo>
                  <a:lnTo>
                    <a:pt x="279" y="88"/>
                  </a:lnTo>
                  <a:lnTo>
                    <a:pt x="157" y="0"/>
                  </a:lnTo>
                  <a:lnTo>
                    <a:pt x="130" y="0"/>
                  </a:lnTo>
                  <a:lnTo>
                    <a:pt x="114" y="153"/>
                  </a:lnTo>
                  <a:lnTo>
                    <a:pt x="135" y="152"/>
                  </a:lnTo>
                  <a:lnTo>
                    <a:pt x="134" y="173"/>
                  </a:lnTo>
                  <a:lnTo>
                    <a:pt x="70" y="175"/>
                  </a:lnTo>
                  <a:lnTo>
                    <a:pt x="64" y="163"/>
                  </a:lnTo>
                  <a:lnTo>
                    <a:pt x="57" y="180"/>
                  </a:lnTo>
                  <a:lnTo>
                    <a:pt x="32" y="185"/>
                  </a:lnTo>
                  <a:lnTo>
                    <a:pt x="27" y="173"/>
                  </a:lnTo>
                  <a:lnTo>
                    <a:pt x="22" y="193"/>
                  </a:lnTo>
                  <a:lnTo>
                    <a:pt x="9" y="193"/>
                  </a:lnTo>
                  <a:lnTo>
                    <a:pt x="0" y="2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4" name="Freeform 195">
              <a:extLst>
                <a:ext uri="{FF2B5EF4-FFF2-40B4-BE49-F238E27FC236}">
                  <a16:creationId xmlns:a16="http://schemas.microsoft.com/office/drawing/2014/main" id="{D250F8B9-7294-4F81-BB6B-A6381E4CBFBD}"/>
                </a:ext>
              </a:extLst>
            </p:cNvPr>
            <p:cNvSpPr>
              <a:spLocks/>
            </p:cNvSpPr>
            <p:nvPr/>
          </p:nvSpPr>
          <p:spPr bwMode="auto">
            <a:xfrm>
              <a:off x="4114039" y="3369021"/>
              <a:ext cx="132479" cy="238514"/>
            </a:xfrm>
            <a:custGeom>
              <a:avLst/>
              <a:gdLst>
                <a:gd name="T0" fmla="*/ 2147483647 w 70"/>
                <a:gd name="T1" fmla="*/ 2147483647 h 126"/>
                <a:gd name="T2" fmla="*/ 2147483647 w 70"/>
                <a:gd name="T3" fmla="*/ 2147483647 h 126"/>
                <a:gd name="T4" fmla="*/ 0 w 70"/>
                <a:gd name="T5" fmla="*/ 2147483647 h 126"/>
                <a:gd name="T6" fmla="*/ 2147483647 w 70"/>
                <a:gd name="T7" fmla="*/ 2147483647 h 126"/>
                <a:gd name="T8" fmla="*/ 2147483647 w 70"/>
                <a:gd name="T9" fmla="*/ 2147483647 h 126"/>
                <a:gd name="T10" fmla="*/ 2147483647 w 70"/>
                <a:gd name="T11" fmla="*/ 2147483647 h 126"/>
                <a:gd name="T12" fmla="*/ 2147483647 w 70"/>
                <a:gd name="T13" fmla="*/ 2147483647 h 126"/>
                <a:gd name="T14" fmla="*/ 2147483647 w 70"/>
                <a:gd name="T15" fmla="*/ 0 h 126"/>
                <a:gd name="T16" fmla="*/ 2147483647 w 70"/>
                <a:gd name="T17" fmla="*/ 2147483647 h 126"/>
                <a:gd name="T18" fmla="*/ 2147483647 w 70"/>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26"/>
                <a:gd name="T32" fmla="*/ 70 w 7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26">
                  <a:moveTo>
                    <a:pt x="19" y="6"/>
                  </a:moveTo>
                  <a:lnTo>
                    <a:pt x="14" y="48"/>
                  </a:lnTo>
                  <a:lnTo>
                    <a:pt x="0" y="61"/>
                  </a:lnTo>
                  <a:lnTo>
                    <a:pt x="30" y="126"/>
                  </a:lnTo>
                  <a:lnTo>
                    <a:pt x="68" y="74"/>
                  </a:lnTo>
                  <a:lnTo>
                    <a:pt x="48" y="61"/>
                  </a:lnTo>
                  <a:lnTo>
                    <a:pt x="70" y="29"/>
                  </a:lnTo>
                  <a:lnTo>
                    <a:pt x="52" y="0"/>
                  </a:lnTo>
                  <a:lnTo>
                    <a:pt x="19"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5" name="Freeform 196">
              <a:extLst>
                <a:ext uri="{FF2B5EF4-FFF2-40B4-BE49-F238E27FC236}">
                  <a16:creationId xmlns:a16="http://schemas.microsoft.com/office/drawing/2014/main" id="{C25EFCFF-3927-4628-BCA5-2171D2A96E68}"/>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6" name="Freeform 197">
              <a:extLst>
                <a:ext uri="{FF2B5EF4-FFF2-40B4-BE49-F238E27FC236}">
                  <a16:creationId xmlns:a16="http://schemas.microsoft.com/office/drawing/2014/main" id="{53C4F89C-4ACA-40D7-AC57-B627DD840349}"/>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7" name="Freeform 198">
              <a:extLst>
                <a:ext uri="{FF2B5EF4-FFF2-40B4-BE49-F238E27FC236}">
                  <a16:creationId xmlns:a16="http://schemas.microsoft.com/office/drawing/2014/main" id="{CEB6969B-8321-440C-80F3-A712078D14F1}"/>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8" name="Freeform 199">
              <a:extLst>
                <a:ext uri="{FF2B5EF4-FFF2-40B4-BE49-F238E27FC236}">
                  <a16:creationId xmlns:a16="http://schemas.microsoft.com/office/drawing/2014/main" id="{A34B1A48-7DB5-4F9F-921C-A3AF9427020A}"/>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9" name="Freeform 200">
              <a:extLst>
                <a:ext uri="{FF2B5EF4-FFF2-40B4-BE49-F238E27FC236}">
                  <a16:creationId xmlns:a16="http://schemas.microsoft.com/office/drawing/2014/main" id="{9E95A271-E44A-4944-9BCD-EFA0CCC190DE}"/>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0" name="Freeform 201">
              <a:extLst>
                <a:ext uri="{FF2B5EF4-FFF2-40B4-BE49-F238E27FC236}">
                  <a16:creationId xmlns:a16="http://schemas.microsoft.com/office/drawing/2014/main" id="{A8C6CCD1-C171-4097-97ED-DC175A08274F}"/>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1" name="Freeform 202">
              <a:extLst>
                <a:ext uri="{FF2B5EF4-FFF2-40B4-BE49-F238E27FC236}">
                  <a16:creationId xmlns:a16="http://schemas.microsoft.com/office/drawing/2014/main" id="{35D4E84C-90B9-4EE2-BFE5-504D8EEC9DC0}"/>
                </a:ext>
              </a:extLst>
            </p:cNvPr>
            <p:cNvSpPr>
              <a:spLocks/>
            </p:cNvSpPr>
            <p:nvPr/>
          </p:nvSpPr>
          <p:spPr bwMode="auto">
            <a:xfrm>
              <a:off x="3506526" y="4306047"/>
              <a:ext cx="229000" cy="212014"/>
            </a:xfrm>
            <a:custGeom>
              <a:avLst/>
              <a:gdLst>
                <a:gd name="T0" fmla="*/ 2147483647 w 121"/>
                <a:gd name="T1" fmla="*/ 2147483647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2147483647 w 121"/>
                <a:gd name="T15" fmla="*/ 2147483647 h 112"/>
                <a:gd name="T16" fmla="*/ 2147483647 w 121"/>
                <a:gd name="T17" fmla="*/ 0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0 w 121"/>
                <a:gd name="T27" fmla="*/ 2147483647 h 112"/>
                <a:gd name="T28" fmla="*/ 0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2"/>
                <a:gd name="T65" fmla="*/ 121 w 121"/>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2">
                  <a:moveTo>
                    <a:pt x="18" y="112"/>
                  </a:moveTo>
                  <a:lnTo>
                    <a:pt x="71" y="102"/>
                  </a:lnTo>
                  <a:lnTo>
                    <a:pt x="121" y="110"/>
                  </a:lnTo>
                  <a:lnTo>
                    <a:pt x="101" y="60"/>
                  </a:lnTo>
                  <a:lnTo>
                    <a:pt x="116" y="40"/>
                  </a:lnTo>
                  <a:lnTo>
                    <a:pt x="115" y="30"/>
                  </a:lnTo>
                  <a:lnTo>
                    <a:pt x="103" y="15"/>
                  </a:lnTo>
                  <a:lnTo>
                    <a:pt x="71" y="19"/>
                  </a:lnTo>
                  <a:lnTo>
                    <a:pt x="56" y="0"/>
                  </a:lnTo>
                  <a:lnTo>
                    <a:pt x="26" y="2"/>
                  </a:lnTo>
                  <a:lnTo>
                    <a:pt x="30" y="10"/>
                  </a:lnTo>
                  <a:lnTo>
                    <a:pt x="11" y="10"/>
                  </a:lnTo>
                  <a:lnTo>
                    <a:pt x="21" y="42"/>
                  </a:lnTo>
                  <a:lnTo>
                    <a:pt x="0" y="40"/>
                  </a:lnTo>
                  <a:lnTo>
                    <a:pt x="0" y="49"/>
                  </a:lnTo>
                  <a:lnTo>
                    <a:pt x="16" y="64"/>
                  </a:lnTo>
                  <a:lnTo>
                    <a:pt x="8" y="75"/>
                  </a:lnTo>
                  <a:lnTo>
                    <a:pt x="21" y="90"/>
                  </a:lnTo>
                  <a:lnTo>
                    <a:pt x="18" y="105"/>
                  </a:lnTo>
                  <a:lnTo>
                    <a:pt x="18" y="1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2" name="Freeform 203">
              <a:extLst>
                <a:ext uri="{FF2B5EF4-FFF2-40B4-BE49-F238E27FC236}">
                  <a16:creationId xmlns:a16="http://schemas.microsoft.com/office/drawing/2014/main" id="{1E4AA03B-FAB9-46DC-8A6E-12749C479C3E}"/>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3" name="Freeform 204">
              <a:extLst>
                <a:ext uri="{FF2B5EF4-FFF2-40B4-BE49-F238E27FC236}">
                  <a16:creationId xmlns:a16="http://schemas.microsoft.com/office/drawing/2014/main" id="{C99C4840-38A3-434D-98D9-3F4238B81FBF}"/>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4" name="Freeform 205">
              <a:extLst>
                <a:ext uri="{FF2B5EF4-FFF2-40B4-BE49-F238E27FC236}">
                  <a16:creationId xmlns:a16="http://schemas.microsoft.com/office/drawing/2014/main" id="{CFEAF8F1-C2BA-4FF2-B3F1-A54E0FD87DBB}"/>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5" name="Freeform 206">
              <a:extLst>
                <a:ext uri="{FF2B5EF4-FFF2-40B4-BE49-F238E27FC236}">
                  <a16:creationId xmlns:a16="http://schemas.microsoft.com/office/drawing/2014/main" id="{A7172EBD-550B-4419-A67B-C15730FEACBA}"/>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6" name="Freeform 207">
              <a:extLst>
                <a:ext uri="{FF2B5EF4-FFF2-40B4-BE49-F238E27FC236}">
                  <a16:creationId xmlns:a16="http://schemas.microsoft.com/office/drawing/2014/main" id="{ACA63918-166C-4A1E-B282-BD1C99FA4181}"/>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7" name="Freeform 208">
              <a:extLst>
                <a:ext uri="{FF2B5EF4-FFF2-40B4-BE49-F238E27FC236}">
                  <a16:creationId xmlns:a16="http://schemas.microsoft.com/office/drawing/2014/main" id="{1A6BE4FF-01F5-4909-9120-21FAD582B905}"/>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8" name="Freeform 209">
              <a:extLst>
                <a:ext uri="{FF2B5EF4-FFF2-40B4-BE49-F238E27FC236}">
                  <a16:creationId xmlns:a16="http://schemas.microsoft.com/office/drawing/2014/main" id="{BDB0A49A-7A24-4EDF-90B9-C298960EDAFA}"/>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9" name="Freeform 210">
              <a:extLst>
                <a:ext uri="{FF2B5EF4-FFF2-40B4-BE49-F238E27FC236}">
                  <a16:creationId xmlns:a16="http://schemas.microsoft.com/office/drawing/2014/main" id="{94542ED6-9463-4156-BEFF-102060F0FE08}"/>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0" name="Freeform 211">
              <a:extLst>
                <a:ext uri="{FF2B5EF4-FFF2-40B4-BE49-F238E27FC236}">
                  <a16:creationId xmlns:a16="http://schemas.microsoft.com/office/drawing/2014/main" id="{7E692223-433C-417D-B270-B9C2F0636AD1}"/>
                </a:ext>
              </a:extLst>
            </p:cNvPr>
            <p:cNvSpPr>
              <a:spLocks/>
            </p:cNvSpPr>
            <p:nvPr/>
          </p:nvSpPr>
          <p:spPr bwMode="auto">
            <a:xfrm>
              <a:off x="3839620" y="3846052"/>
              <a:ext cx="520456" cy="403205"/>
            </a:xfrm>
            <a:custGeom>
              <a:avLst/>
              <a:gdLst>
                <a:gd name="T0" fmla="*/ 0 w 275"/>
                <a:gd name="T1" fmla="*/ 2147483647 h 213"/>
                <a:gd name="T2" fmla="*/ 2147483647 w 275"/>
                <a:gd name="T3" fmla="*/ 2147483647 h 213"/>
                <a:gd name="T4" fmla="*/ 2147483647 w 275"/>
                <a:gd name="T5" fmla="*/ 2147483647 h 213"/>
                <a:gd name="T6" fmla="*/ 2147483647 w 275"/>
                <a:gd name="T7" fmla="*/ 2147483647 h 213"/>
                <a:gd name="T8" fmla="*/ 2147483647 w 275"/>
                <a:gd name="T9" fmla="*/ 2147483647 h 213"/>
                <a:gd name="T10" fmla="*/ 2147483647 w 275"/>
                <a:gd name="T11" fmla="*/ 2147483647 h 213"/>
                <a:gd name="T12" fmla="*/ 2147483647 w 275"/>
                <a:gd name="T13" fmla="*/ 2147483647 h 213"/>
                <a:gd name="T14" fmla="*/ 2147483647 w 275"/>
                <a:gd name="T15" fmla="*/ 2147483647 h 213"/>
                <a:gd name="T16" fmla="*/ 2147483647 w 275"/>
                <a:gd name="T17" fmla="*/ 2147483647 h 213"/>
                <a:gd name="T18" fmla="*/ 2147483647 w 275"/>
                <a:gd name="T19" fmla="*/ 2147483647 h 213"/>
                <a:gd name="T20" fmla="*/ 2147483647 w 275"/>
                <a:gd name="T21" fmla="*/ 2147483647 h 213"/>
                <a:gd name="T22" fmla="*/ 2147483647 w 275"/>
                <a:gd name="T23" fmla="*/ 2147483647 h 213"/>
                <a:gd name="T24" fmla="*/ 2147483647 w 275"/>
                <a:gd name="T25" fmla="*/ 2147483647 h 213"/>
                <a:gd name="T26" fmla="*/ 2147483647 w 275"/>
                <a:gd name="T27" fmla="*/ 2147483647 h 213"/>
                <a:gd name="T28" fmla="*/ 2147483647 w 275"/>
                <a:gd name="T29" fmla="*/ 2147483647 h 213"/>
                <a:gd name="T30" fmla="*/ 2147483647 w 275"/>
                <a:gd name="T31" fmla="*/ 0 h 213"/>
                <a:gd name="T32" fmla="*/ 2147483647 w 275"/>
                <a:gd name="T33" fmla="*/ 2147483647 h 213"/>
                <a:gd name="T34" fmla="*/ 2147483647 w 275"/>
                <a:gd name="T35" fmla="*/ 2147483647 h 213"/>
                <a:gd name="T36" fmla="*/ 2147483647 w 275"/>
                <a:gd name="T37" fmla="*/ 2147483647 h 213"/>
                <a:gd name="T38" fmla="*/ 2147483647 w 275"/>
                <a:gd name="T39" fmla="*/ 2147483647 h 213"/>
                <a:gd name="T40" fmla="*/ 0 w 275"/>
                <a:gd name="T41" fmla="*/ 2147483647 h 213"/>
                <a:gd name="T42" fmla="*/ 0 w 275"/>
                <a:gd name="T43" fmla="*/ 2147483647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3"/>
                <a:gd name="T68" fmla="*/ 275 w 275"/>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3">
                  <a:moveTo>
                    <a:pt x="0" y="163"/>
                  </a:moveTo>
                  <a:lnTo>
                    <a:pt x="34" y="213"/>
                  </a:lnTo>
                  <a:lnTo>
                    <a:pt x="55" y="212"/>
                  </a:lnTo>
                  <a:lnTo>
                    <a:pt x="69" y="182"/>
                  </a:lnTo>
                  <a:lnTo>
                    <a:pt x="102" y="172"/>
                  </a:lnTo>
                  <a:lnTo>
                    <a:pt x="114" y="188"/>
                  </a:lnTo>
                  <a:lnTo>
                    <a:pt x="130" y="188"/>
                  </a:lnTo>
                  <a:lnTo>
                    <a:pt x="149" y="195"/>
                  </a:lnTo>
                  <a:lnTo>
                    <a:pt x="178" y="180"/>
                  </a:lnTo>
                  <a:lnTo>
                    <a:pt x="198" y="192"/>
                  </a:lnTo>
                  <a:lnTo>
                    <a:pt x="230" y="173"/>
                  </a:lnTo>
                  <a:lnTo>
                    <a:pt x="230" y="158"/>
                  </a:lnTo>
                  <a:lnTo>
                    <a:pt x="275" y="107"/>
                  </a:lnTo>
                  <a:lnTo>
                    <a:pt x="275" y="65"/>
                  </a:lnTo>
                  <a:lnTo>
                    <a:pt x="263" y="50"/>
                  </a:lnTo>
                  <a:lnTo>
                    <a:pt x="267" y="0"/>
                  </a:lnTo>
                  <a:lnTo>
                    <a:pt x="245" y="19"/>
                  </a:lnTo>
                  <a:lnTo>
                    <a:pt x="195" y="10"/>
                  </a:lnTo>
                  <a:lnTo>
                    <a:pt x="65" y="85"/>
                  </a:lnTo>
                  <a:lnTo>
                    <a:pt x="47" y="143"/>
                  </a:lnTo>
                  <a:lnTo>
                    <a:pt x="0"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1" name="Freeform 212">
              <a:extLst>
                <a:ext uri="{FF2B5EF4-FFF2-40B4-BE49-F238E27FC236}">
                  <a16:creationId xmlns:a16="http://schemas.microsoft.com/office/drawing/2014/main" id="{96C9BCC7-B8BC-4117-827B-DBBDAB31F9EE}"/>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2" name="Freeform 213">
              <a:extLst>
                <a:ext uri="{FF2B5EF4-FFF2-40B4-BE49-F238E27FC236}">
                  <a16:creationId xmlns:a16="http://schemas.microsoft.com/office/drawing/2014/main" id="{643FEEDA-6825-43FC-8733-FAA71B7013F7}"/>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3" name="Freeform 214">
              <a:extLst>
                <a:ext uri="{FF2B5EF4-FFF2-40B4-BE49-F238E27FC236}">
                  <a16:creationId xmlns:a16="http://schemas.microsoft.com/office/drawing/2014/main" id="{85BC0EAF-86B5-4D95-A682-A5A48C8C68D9}"/>
                </a:ext>
              </a:extLst>
            </p:cNvPr>
            <p:cNvSpPr>
              <a:spLocks/>
            </p:cNvSpPr>
            <p:nvPr/>
          </p:nvSpPr>
          <p:spPr bwMode="auto">
            <a:xfrm>
              <a:off x="3903964" y="4171644"/>
              <a:ext cx="405010" cy="352094"/>
            </a:xfrm>
            <a:custGeom>
              <a:avLst/>
              <a:gdLst>
                <a:gd name="T0" fmla="*/ 2147483647 w 214"/>
                <a:gd name="T1" fmla="*/ 2147483647 h 186"/>
                <a:gd name="T2" fmla="*/ 2147483647 w 214"/>
                <a:gd name="T3" fmla="*/ 2147483647 h 186"/>
                <a:gd name="T4" fmla="*/ 2147483647 w 214"/>
                <a:gd name="T5" fmla="*/ 2147483647 h 186"/>
                <a:gd name="T6" fmla="*/ 2147483647 w 214"/>
                <a:gd name="T7" fmla="*/ 2147483647 h 186"/>
                <a:gd name="T8" fmla="*/ 2147483647 w 214"/>
                <a:gd name="T9" fmla="*/ 2147483647 h 186"/>
                <a:gd name="T10" fmla="*/ 2147483647 w 214"/>
                <a:gd name="T11" fmla="*/ 2147483647 h 186"/>
                <a:gd name="T12" fmla="*/ 2147483647 w 214"/>
                <a:gd name="T13" fmla="*/ 2147483647 h 186"/>
                <a:gd name="T14" fmla="*/ 2147483647 w 214"/>
                <a:gd name="T15" fmla="*/ 2147483647 h 186"/>
                <a:gd name="T16" fmla="*/ 2147483647 w 214"/>
                <a:gd name="T17" fmla="*/ 2147483647 h 186"/>
                <a:gd name="T18" fmla="*/ 2147483647 w 214"/>
                <a:gd name="T19" fmla="*/ 2147483647 h 186"/>
                <a:gd name="T20" fmla="*/ 2147483647 w 214"/>
                <a:gd name="T21" fmla="*/ 2147483647 h 186"/>
                <a:gd name="T22" fmla="*/ 2147483647 w 214"/>
                <a:gd name="T23" fmla="*/ 2147483647 h 186"/>
                <a:gd name="T24" fmla="*/ 2147483647 w 214"/>
                <a:gd name="T25" fmla="*/ 2147483647 h 186"/>
                <a:gd name="T26" fmla="*/ 2147483647 w 214"/>
                <a:gd name="T27" fmla="*/ 2147483647 h 186"/>
                <a:gd name="T28" fmla="*/ 0 w 214"/>
                <a:gd name="T29" fmla="*/ 2147483647 h 186"/>
                <a:gd name="T30" fmla="*/ 2147483647 w 214"/>
                <a:gd name="T31" fmla="*/ 2147483647 h 186"/>
                <a:gd name="T32" fmla="*/ 2147483647 w 214"/>
                <a:gd name="T33" fmla="*/ 2147483647 h 186"/>
                <a:gd name="T34" fmla="*/ 2147483647 w 214"/>
                <a:gd name="T35" fmla="*/ 2147483647 h 186"/>
                <a:gd name="T36" fmla="*/ 2147483647 w 214"/>
                <a:gd name="T37" fmla="*/ 2147483647 h 186"/>
                <a:gd name="T38" fmla="*/ 2147483647 w 214"/>
                <a:gd name="T39" fmla="*/ 2147483647 h 186"/>
                <a:gd name="T40" fmla="*/ 2147483647 w 214"/>
                <a:gd name="T41" fmla="*/ 0 h 186"/>
                <a:gd name="T42" fmla="*/ 2147483647 w 214"/>
                <a:gd name="T43" fmla="*/ 2147483647 h 186"/>
                <a:gd name="T44" fmla="*/ 2147483647 w 214"/>
                <a:gd name="T45" fmla="*/ 2147483647 h 186"/>
                <a:gd name="T46" fmla="*/ 2147483647 w 214"/>
                <a:gd name="T47" fmla="*/ 2147483647 h 186"/>
                <a:gd name="T48" fmla="*/ 2147483647 w 214"/>
                <a:gd name="T49" fmla="*/ 2147483647 h 186"/>
                <a:gd name="T50" fmla="*/ 2147483647 w 214"/>
                <a:gd name="T51" fmla="*/ 2147483647 h 186"/>
                <a:gd name="T52" fmla="*/ 2147483647 w 214"/>
                <a:gd name="T53" fmla="*/ 2147483647 h 186"/>
                <a:gd name="T54" fmla="*/ 2147483647 w 214"/>
                <a:gd name="T55" fmla="*/ 214748364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
                <a:gd name="T85" fmla="*/ 0 h 186"/>
                <a:gd name="T86" fmla="*/ 214 w 214"/>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 h="186">
                  <a:moveTo>
                    <a:pt x="196" y="1"/>
                  </a:moveTo>
                  <a:lnTo>
                    <a:pt x="214" y="38"/>
                  </a:lnTo>
                  <a:lnTo>
                    <a:pt x="189" y="66"/>
                  </a:lnTo>
                  <a:lnTo>
                    <a:pt x="194" y="78"/>
                  </a:lnTo>
                  <a:lnTo>
                    <a:pt x="169" y="95"/>
                  </a:lnTo>
                  <a:lnTo>
                    <a:pt x="168" y="125"/>
                  </a:lnTo>
                  <a:lnTo>
                    <a:pt x="153" y="136"/>
                  </a:lnTo>
                  <a:lnTo>
                    <a:pt x="146" y="126"/>
                  </a:lnTo>
                  <a:lnTo>
                    <a:pt x="126" y="128"/>
                  </a:lnTo>
                  <a:lnTo>
                    <a:pt x="103" y="171"/>
                  </a:lnTo>
                  <a:lnTo>
                    <a:pt x="81" y="186"/>
                  </a:lnTo>
                  <a:lnTo>
                    <a:pt x="56" y="181"/>
                  </a:lnTo>
                  <a:lnTo>
                    <a:pt x="33" y="150"/>
                  </a:lnTo>
                  <a:lnTo>
                    <a:pt x="1" y="145"/>
                  </a:lnTo>
                  <a:lnTo>
                    <a:pt x="0" y="95"/>
                  </a:lnTo>
                  <a:lnTo>
                    <a:pt x="18" y="80"/>
                  </a:lnTo>
                  <a:lnTo>
                    <a:pt x="26" y="65"/>
                  </a:lnTo>
                  <a:lnTo>
                    <a:pt x="25" y="51"/>
                  </a:lnTo>
                  <a:lnTo>
                    <a:pt x="21" y="41"/>
                  </a:lnTo>
                  <a:lnTo>
                    <a:pt x="35" y="10"/>
                  </a:lnTo>
                  <a:lnTo>
                    <a:pt x="68" y="0"/>
                  </a:lnTo>
                  <a:lnTo>
                    <a:pt x="80" y="16"/>
                  </a:lnTo>
                  <a:lnTo>
                    <a:pt x="100" y="16"/>
                  </a:lnTo>
                  <a:lnTo>
                    <a:pt x="115" y="23"/>
                  </a:lnTo>
                  <a:lnTo>
                    <a:pt x="144" y="8"/>
                  </a:lnTo>
                  <a:lnTo>
                    <a:pt x="164" y="20"/>
                  </a:lnTo>
                  <a:lnTo>
                    <a:pt x="196"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4" name="Freeform 215">
              <a:extLst>
                <a:ext uri="{FF2B5EF4-FFF2-40B4-BE49-F238E27FC236}">
                  <a16:creationId xmlns:a16="http://schemas.microsoft.com/office/drawing/2014/main" id="{060319F6-A615-4673-BD8F-798472C724C9}"/>
                </a:ext>
              </a:extLst>
            </p:cNvPr>
            <p:cNvSpPr>
              <a:spLocks/>
            </p:cNvSpPr>
            <p:nvPr/>
          </p:nvSpPr>
          <p:spPr bwMode="auto">
            <a:xfrm>
              <a:off x="4274907" y="3846052"/>
              <a:ext cx="334983" cy="583036"/>
            </a:xfrm>
            <a:custGeom>
              <a:avLst/>
              <a:gdLst>
                <a:gd name="T0" fmla="*/ 0 w 177"/>
                <a:gd name="T1" fmla="*/ 2147483647 h 308"/>
                <a:gd name="T2" fmla="*/ 2147483647 w 177"/>
                <a:gd name="T3" fmla="*/ 2147483647 h 308"/>
                <a:gd name="T4" fmla="*/ 2147483647 w 177"/>
                <a:gd name="T5" fmla="*/ 2147483647 h 308"/>
                <a:gd name="T6" fmla="*/ 2147483647 w 177"/>
                <a:gd name="T7" fmla="*/ 2147483647 h 308"/>
                <a:gd name="T8" fmla="*/ 2147483647 w 177"/>
                <a:gd name="T9" fmla="*/ 2147483647 h 308"/>
                <a:gd name="T10" fmla="*/ 2147483647 w 177"/>
                <a:gd name="T11" fmla="*/ 2147483647 h 308"/>
                <a:gd name="T12" fmla="*/ 2147483647 w 177"/>
                <a:gd name="T13" fmla="*/ 2147483647 h 308"/>
                <a:gd name="T14" fmla="*/ 2147483647 w 177"/>
                <a:gd name="T15" fmla="*/ 2147483647 h 308"/>
                <a:gd name="T16" fmla="*/ 2147483647 w 177"/>
                <a:gd name="T17" fmla="*/ 2147483647 h 308"/>
                <a:gd name="T18" fmla="*/ 2147483647 w 177"/>
                <a:gd name="T19" fmla="*/ 2147483647 h 308"/>
                <a:gd name="T20" fmla="*/ 2147483647 w 177"/>
                <a:gd name="T21" fmla="*/ 2147483647 h 308"/>
                <a:gd name="T22" fmla="*/ 2147483647 w 177"/>
                <a:gd name="T23" fmla="*/ 2147483647 h 308"/>
                <a:gd name="T24" fmla="*/ 2147483647 w 177"/>
                <a:gd name="T25" fmla="*/ 2147483647 h 308"/>
                <a:gd name="T26" fmla="*/ 2147483647 w 177"/>
                <a:gd name="T27" fmla="*/ 2147483647 h 308"/>
                <a:gd name="T28" fmla="*/ 2147483647 w 177"/>
                <a:gd name="T29" fmla="*/ 2147483647 h 308"/>
                <a:gd name="T30" fmla="*/ 2147483647 w 177"/>
                <a:gd name="T31" fmla="*/ 0 h 308"/>
                <a:gd name="T32" fmla="*/ 2147483647 w 177"/>
                <a:gd name="T33" fmla="*/ 2147483647 h 308"/>
                <a:gd name="T34" fmla="*/ 2147483647 w 177"/>
                <a:gd name="T35" fmla="*/ 2147483647 h 308"/>
                <a:gd name="T36" fmla="*/ 2147483647 w 177"/>
                <a:gd name="T37" fmla="*/ 2147483647 h 308"/>
                <a:gd name="T38" fmla="*/ 0 w 177"/>
                <a:gd name="T39" fmla="*/ 2147483647 h 308"/>
                <a:gd name="T40" fmla="*/ 0 w 177"/>
                <a:gd name="T41" fmla="*/ 2147483647 h 308"/>
                <a:gd name="T42" fmla="*/ 0 w 177"/>
                <a:gd name="T43" fmla="*/ 2147483647 h 308"/>
                <a:gd name="T44" fmla="*/ 0 w 177"/>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308"/>
                <a:gd name="T71" fmla="*/ 177 w 177"/>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308">
                  <a:moveTo>
                    <a:pt x="0" y="173"/>
                  </a:moveTo>
                  <a:lnTo>
                    <a:pt x="28" y="198"/>
                  </a:lnTo>
                  <a:lnTo>
                    <a:pt x="32" y="247"/>
                  </a:lnTo>
                  <a:lnTo>
                    <a:pt x="10" y="248"/>
                  </a:lnTo>
                  <a:lnTo>
                    <a:pt x="35" y="285"/>
                  </a:lnTo>
                  <a:lnTo>
                    <a:pt x="20" y="308"/>
                  </a:lnTo>
                  <a:lnTo>
                    <a:pt x="85" y="285"/>
                  </a:lnTo>
                  <a:lnTo>
                    <a:pt x="110" y="268"/>
                  </a:lnTo>
                  <a:lnTo>
                    <a:pt x="133" y="267"/>
                  </a:lnTo>
                  <a:lnTo>
                    <a:pt x="157" y="235"/>
                  </a:lnTo>
                  <a:lnTo>
                    <a:pt x="168" y="233"/>
                  </a:lnTo>
                  <a:lnTo>
                    <a:pt x="147" y="190"/>
                  </a:lnTo>
                  <a:lnTo>
                    <a:pt x="160" y="143"/>
                  </a:lnTo>
                  <a:lnTo>
                    <a:pt x="177" y="139"/>
                  </a:lnTo>
                  <a:lnTo>
                    <a:pt x="170" y="75"/>
                  </a:lnTo>
                  <a:lnTo>
                    <a:pt x="37" y="0"/>
                  </a:lnTo>
                  <a:lnTo>
                    <a:pt x="33" y="50"/>
                  </a:lnTo>
                  <a:lnTo>
                    <a:pt x="45" y="65"/>
                  </a:lnTo>
                  <a:lnTo>
                    <a:pt x="45" y="107"/>
                  </a:lnTo>
                  <a:lnTo>
                    <a:pt x="0" y="158"/>
                  </a:lnTo>
                  <a:lnTo>
                    <a:pt x="0" y="170"/>
                  </a:lnTo>
                  <a:lnTo>
                    <a:pt x="0" y="1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5" name="Freeform 216">
              <a:extLst>
                <a:ext uri="{FF2B5EF4-FFF2-40B4-BE49-F238E27FC236}">
                  <a16:creationId xmlns:a16="http://schemas.microsoft.com/office/drawing/2014/main" id="{31C6EF01-7DFD-4752-AA28-15E5B6E35F27}"/>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6" name="Freeform 217">
              <a:extLst>
                <a:ext uri="{FF2B5EF4-FFF2-40B4-BE49-F238E27FC236}">
                  <a16:creationId xmlns:a16="http://schemas.microsoft.com/office/drawing/2014/main" id="{6CBEACDB-41FC-4E4F-B7F6-95ED4F1199FD}"/>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7" name="Freeform 218">
              <a:extLst>
                <a:ext uri="{FF2B5EF4-FFF2-40B4-BE49-F238E27FC236}">
                  <a16:creationId xmlns:a16="http://schemas.microsoft.com/office/drawing/2014/main" id="{2AD8F69D-A2C1-4EDC-B689-561127A54427}"/>
                </a:ext>
              </a:extLst>
            </p:cNvPr>
            <p:cNvSpPr>
              <a:spLocks/>
            </p:cNvSpPr>
            <p:nvPr/>
          </p:nvSpPr>
          <p:spPr bwMode="auto">
            <a:xfrm>
              <a:off x="4098899" y="4173539"/>
              <a:ext cx="247928" cy="412670"/>
            </a:xfrm>
            <a:custGeom>
              <a:avLst/>
              <a:gdLst>
                <a:gd name="T0" fmla="*/ 0 w 131"/>
                <a:gd name="T1" fmla="*/ 2147483647 h 218"/>
                <a:gd name="T2" fmla="*/ 2147483647 w 131"/>
                <a:gd name="T3" fmla="*/ 2147483647 h 218"/>
                <a:gd name="T4" fmla="*/ 2147483647 w 131"/>
                <a:gd name="T5" fmla="*/ 2147483647 h 218"/>
                <a:gd name="T6" fmla="*/ 2147483647 w 131"/>
                <a:gd name="T7" fmla="*/ 2147483647 h 218"/>
                <a:gd name="T8" fmla="*/ 2147483647 w 131"/>
                <a:gd name="T9" fmla="*/ 2147483647 h 218"/>
                <a:gd name="T10" fmla="*/ 2147483647 w 131"/>
                <a:gd name="T11" fmla="*/ 2147483647 h 218"/>
                <a:gd name="T12" fmla="*/ 2147483647 w 131"/>
                <a:gd name="T13" fmla="*/ 2147483647 h 218"/>
                <a:gd name="T14" fmla="*/ 2147483647 w 131"/>
                <a:gd name="T15" fmla="*/ 2147483647 h 218"/>
                <a:gd name="T16" fmla="*/ 2147483647 w 131"/>
                <a:gd name="T17" fmla="*/ 2147483647 h 218"/>
                <a:gd name="T18" fmla="*/ 2147483647 w 131"/>
                <a:gd name="T19" fmla="*/ 2147483647 h 218"/>
                <a:gd name="T20" fmla="*/ 2147483647 w 131"/>
                <a:gd name="T21" fmla="*/ 0 h 218"/>
                <a:gd name="T22" fmla="*/ 2147483647 w 131"/>
                <a:gd name="T23" fmla="*/ 2147483647 h 218"/>
                <a:gd name="T24" fmla="*/ 2147483647 w 131"/>
                <a:gd name="T25" fmla="*/ 2147483647 h 218"/>
                <a:gd name="T26" fmla="*/ 2147483647 w 131"/>
                <a:gd name="T27" fmla="*/ 2147483647 h 218"/>
                <a:gd name="T28" fmla="*/ 2147483647 w 131"/>
                <a:gd name="T29" fmla="*/ 2147483647 h 218"/>
                <a:gd name="T30" fmla="*/ 2147483647 w 131"/>
                <a:gd name="T31" fmla="*/ 2147483647 h 218"/>
                <a:gd name="T32" fmla="*/ 2147483647 w 131"/>
                <a:gd name="T33" fmla="*/ 2147483647 h 218"/>
                <a:gd name="T34" fmla="*/ 2147483647 w 131"/>
                <a:gd name="T35" fmla="*/ 2147483647 h 218"/>
                <a:gd name="T36" fmla="*/ 2147483647 w 131"/>
                <a:gd name="T37" fmla="*/ 2147483647 h 218"/>
                <a:gd name="T38" fmla="*/ 0 w 131"/>
                <a:gd name="T39" fmla="*/ 2147483647 h 218"/>
                <a:gd name="T40" fmla="*/ 0 w 131"/>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18"/>
                <a:gd name="T65" fmla="*/ 131 w 131"/>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18">
                  <a:moveTo>
                    <a:pt x="0" y="170"/>
                  </a:moveTo>
                  <a:lnTo>
                    <a:pt x="23" y="183"/>
                  </a:lnTo>
                  <a:lnTo>
                    <a:pt x="22" y="218"/>
                  </a:lnTo>
                  <a:lnTo>
                    <a:pt x="131" y="218"/>
                  </a:lnTo>
                  <a:lnTo>
                    <a:pt x="130" y="195"/>
                  </a:lnTo>
                  <a:lnTo>
                    <a:pt x="108" y="155"/>
                  </a:lnTo>
                  <a:lnTo>
                    <a:pt x="128" y="110"/>
                  </a:lnTo>
                  <a:lnTo>
                    <a:pt x="103" y="75"/>
                  </a:lnTo>
                  <a:lnTo>
                    <a:pt x="125" y="74"/>
                  </a:lnTo>
                  <a:lnTo>
                    <a:pt x="121" y="25"/>
                  </a:lnTo>
                  <a:lnTo>
                    <a:pt x="93" y="0"/>
                  </a:lnTo>
                  <a:lnTo>
                    <a:pt x="111" y="37"/>
                  </a:lnTo>
                  <a:lnTo>
                    <a:pt x="83" y="65"/>
                  </a:lnTo>
                  <a:lnTo>
                    <a:pt x="91" y="77"/>
                  </a:lnTo>
                  <a:lnTo>
                    <a:pt x="66" y="90"/>
                  </a:lnTo>
                  <a:lnTo>
                    <a:pt x="65" y="120"/>
                  </a:lnTo>
                  <a:lnTo>
                    <a:pt x="50" y="135"/>
                  </a:lnTo>
                  <a:lnTo>
                    <a:pt x="43" y="125"/>
                  </a:lnTo>
                  <a:lnTo>
                    <a:pt x="23" y="127"/>
                  </a:lnTo>
                  <a:lnTo>
                    <a:pt x="0" y="17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8" name="Freeform 219">
              <a:extLst>
                <a:ext uri="{FF2B5EF4-FFF2-40B4-BE49-F238E27FC236}">
                  <a16:creationId xmlns:a16="http://schemas.microsoft.com/office/drawing/2014/main" id="{65673996-DDE3-46CA-9506-EE895B6A527A}"/>
                </a:ext>
              </a:extLst>
            </p:cNvPr>
            <p:cNvSpPr>
              <a:spLocks/>
            </p:cNvSpPr>
            <p:nvPr/>
          </p:nvSpPr>
          <p:spPr bwMode="auto">
            <a:xfrm>
              <a:off x="4553115" y="3868768"/>
              <a:ext cx="526133" cy="654971"/>
            </a:xfrm>
            <a:custGeom>
              <a:avLst/>
              <a:gdLst>
                <a:gd name="T0" fmla="*/ 2147483647 w 278"/>
                <a:gd name="T1" fmla="*/ 0 h 346"/>
                <a:gd name="T2" fmla="*/ 2147483647 w 278"/>
                <a:gd name="T3" fmla="*/ 2147483647 h 346"/>
                <a:gd name="T4" fmla="*/ 2147483647 w 278"/>
                <a:gd name="T5" fmla="*/ 2147483647 h 346"/>
                <a:gd name="T6" fmla="*/ 2147483647 w 278"/>
                <a:gd name="T7" fmla="*/ 2147483647 h 346"/>
                <a:gd name="T8" fmla="*/ 2147483647 w 278"/>
                <a:gd name="T9" fmla="*/ 2147483647 h 346"/>
                <a:gd name="T10" fmla="*/ 2147483647 w 278"/>
                <a:gd name="T11" fmla="*/ 2147483647 h 346"/>
                <a:gd name="T12" fmla="*/ 0 w 278"/>
                <a:gd name="T13" fmla="*/ 2147483647 h 346"/>
                <a:gd name="T14" fmla="*/ 2147483647 w 278"/>
                <a:gd name="T15" fmla="*/ 2147483647 h 346"/>
                <a:gd name="T16" fmla="*/ 2147483647 w 278"/>
                <a:gd name="T17" fmla="*/ 2147483647 h 346"/>
                <a:gd name="T18" fmla="*/ 2147483647 w 278"/>
                <a:gd name="T19" fmla="*/ 2147483647 h 346"/>
                <a:gd name="T20" fmla="*/ 2147483647 w 278"/>
                <a:gd name="T21" fmla="*/ 2147483647 h 346"/>
                <a:gd name="T22" fmla="*/ 2147483647 w 278"/>
                <a:gd name="T23" fmla="*/ 2147483647 h 346"/>
                <a:gd name="T24" fmla="*/ 2147483647 w 278"/>
                <a:gd name="T25" fmla="*/ 2147483647 h 346"/>
                <a:gd name="T26" fmla="*/ 2147483647 w 278"/>
                <a:gd name="T27" fmla="*/ 2147483647 h 346"/>
                <a:gd name="T28" fmla="*/ 2147483647 w 278"/>
                <a:gd name="T29" fmla="*/ 2147483647 h 346"/>
                <a:gd name="T30" fmla="*/ 2147483647 w 278"/>
                <a:gd name="T31" fmla="*/ 2147483647 h 346"/>
                <a:gd name="T32" fmla="*/ 2147483647 w 278"/>
                <a:gd name="T33" fmla="*/ 2147483647 h 346"/>
                <a:gd name="T34" fmla="*/ 2147483647 w 278"/>
                <a:gd name="T35" fmla="*/ 2147483647 h 346"/>
                <a:gd name="T36" fmla="*/ 2147483647 w 278"/>
                <a:gd name="T37" fmla="*/ 2147483647 h 346"/>
                <a:gd name="T38" fmla="*/ 2147483647 w 278"/>
                <a:gd name="T39" fmla="*/ 2147483647 h 346"/>
                <a:gd name="T40" fmla="*/ 2147483647 w 278"/>
                <a:gd name="T41" fmla="*/ 2147483647 h 346"/>
                <a:gd name="T42" fmla="*/ 2147483647 w 278"/>
                <a:gd name="T43" fmla="*/ 2147483647 h 346"/>
                <a:gd name="T44" fmla="*/ 2147483647 w 278"/>
                <a:gd name="T45" fmla="*/ 2147483647 h 346"/>
                <a:gd name="T46" fmla="*/ 2147483647 w 278"/>
                <a:gd name="T47" fmla="*/ 2147483647 h 346"/>
                <a:gd name="T48" fmla="*/ 2147483647 w 278"/>
                <a:gd name="T49" fmla="*/ 2147483647 h 346"/>
                <a:gd name="T50" fmla="*/ 2147483647 w 278"/>
                <a:gd name="T51" fmla="*/ 2147483647 h 346"/>
                <a:gd name="T52" fmla="*/ 2147483647 w 278"/>
                <a:gd name="T53" fmla="*/ 2147483647 h 346"/>
                <a:gd name="T54" fmla="*/ 2147483647 w 278"/>
                <a:gd name="T55" fmla="*/ 2147483647 h 346"/>
                <a:gd name="T56" fmla="*/ 2147483647 w 278"/>
                <a:gd name="T57" fmla="*/ 2147483647 h 346"/>
                <a:gd name="T58" fmla="*/ 2147483647 w 278"/>
                <a:gd name="T59" fmla="*/ 2147483647 h 346"/>
                <a:gd name="T60" fmla="*/ 2147483647 w 278"/>
                <a:gd name="T61" fmla="*/ 2147483647 h 346"/>
                <a:gd name="T62" fmla="*/ 2147483647 w 278"/>
                <a:gd name="T63" fmla="*/ 2147483647 h 346"/>
                <a:gd name="T64" fmla="*/ 2147483647 w 278"/>
                <a:gd name="T65" fmla="*/ 2147483647 h 346"/>
                <a:gd name="T66" fmla="*/ 2147483647 w 278"/>
                <a:gd name="T67" fmla="*/ 0 h 346"/>
                <a:gd name="T68" fmla="*/ 2147483647 w 278"/>
                <a:gd name="T69" fmla="*/ 0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346"/>
                <a:gd name="T107" fmla="*/ 278 w 278"/>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346">
                  <a:moveTo>
                    <a:pt x="230" y="0"/>
                  </a:moveTo>
                  <a:lnTo>
                    <a:pt x="41" y="13"/>
                  </a:lnTo>
                  <a:lnTo>
                    <a:pt x="45" y="50"/>
                  </a:lnTo>
                  <a:lnTo>
                    <a:pt x="21" y="48"/>
                  </a:lnTo>
                  <a:lnTo>
                    <a:pt x="30" y="127"/>
                  </a:lnTo>
                  <a:lnTo>
                    <a:pt x="13" y="131"/>
                  </a:lnTo>
                  <a:lnTo>
                    <a:pt x="0" y="178"/>
                  </a:lnTo>
                  <a:lnTo>
                    <a:pt x="31" y="246"/>
                  </a:lnTo>
                  <a:lnTo>
                    <a:pt x="60" y="270"/>
                  </a:lnTo>
                  <a:lnTo>
                    <a:pt x="63" y="280"/>
                  </a:lnTo>
                  <a:lnTo>
                    <a:pt x="83" y="290"/>
                  </a:lnTo>
                  <a:lnTo>
                    <a:pt x="96" y="319"/>
                  </a:lnTo>
                  <a:lnTo>
                    <a:pt x="113" y="329"/>
                  </a:lnTo>
                  <a:lnTo>
                    <a:pt x="128" y="328"/>
                  </a:lnTo>
                  <a:lnTo>
                    <a:pt x="136" y="334"/>
                  </a:lnTo>
                  <a:lnTo>
                    <a:pt x="143" y="328"/>
                  </a:lnTo>
                  <a:lnTo>
                    <a:pt x="160" y="346"/>
                  </a:lnTo>
                  <a:lnTo>
                    <a:pt x="196" y="343"/>
                  </a:lnTo>
                  <a:lnTo>
                    <a:pt x="231" y="324"/>
                  </a:lnTo>
                  <a:lnTo>
                    <a:pt x="253" y="321"/>
                  </a:lnTo>
                  <a:lnTo>
                    <a:pt x="248" y="305"/>
                  </a:lnTo>
                  <a:lnTo>
                    <a:pt x="223" y="295"/>
                  </a:lnTo>
                  <a:lnTo>
                    <a:pt x="221" y="265"/>
                  </a:lnTo>
                  <a:lnTo>
                    <a:pt x="203" y="266"/>
                  </a:lnTo>
                  <a:lnTo>
                    <a:pt x="203" y="255"/>
                  </a:lnTo>
                  <a:lnTo>
                    <a:pt x="223" y="238"/>
                  </a:lnTo>
                  <a:lnTo>
                    <a:pt x="226" y="208"/>
                  </a:lnTo>
                  <a:lnTo>
                    <a:pt x="256" y="163"/>
                  </a:lnTo>
                  <a:lnTo>
                    <a:pt x="250" y="130"/>
                  </a:lnTo>
                  <a:lnTo>
                    <a:pt x="256" y="105"/>
                  </a:lnTo>
                  <a:lnTo>
                    <a:pt x="278" y="80"/>
                  </a:lnTo>
                  <a:lnTo>
                    <a:pt x="253" y="65"/>
                  </a:lnTo>
                  <a:lnTo>
                    <a:pt x="251" y="32"/>
                  </a:lnTo>
                  <a:lnTo>
                    <a:pt x="2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9" name="Freeform 220">
              <a:extLst>
                <a:ext uri="{FF2B5EF4-FFF2-40B4-BE49-F238E27FC236}">
                  <a16:creationId xmlns:a16="http://schemas.microsoft.com/office/drawing/2014/main" id="{524733ED-A2B1-4331-A39F-BF2A7F4EA590}"/>
                </a:ext>
              </a:extLst>
            </p:cNvPr>
            <p:cNvSpPr>
              <a:spLocks/>
            </p:cNvSpPr>
            <p:nvPr/>
          </p:nvSpPr>
          <p:spPr bwMode="auto">
            <a:xfrm>
              <a:off x="4303296" y="4285224"/>
              <a:ext cx="431505" cy="263125"/>
            </a:xfrm>
            <a:custGeom>
              <a:avLst/>
              <a:gdLst>
                <a:gd name="T0" fmla="*/ 2147483647 w 228"/>
                <a:gd name="T1" fmla="*/ 2147483647 h 139"/>
                <a:gd name="T2" fmla="*/ 0 w 228"/>
                <a:gd name="T3" fmla="*/ 2147483647 h 139"/>
                <a:gd name="T4" fmla="*/ 2147483647 w 228"/>
                <a:gd name="T5" fmla="*/ 2147483647 h 139"/>
                <a:gd name="T6" fmla="*/ 2147483647 w 228"/>
                <a:gd name="T7" fmla="*/ 2147483647 h 139"/>
                <a:gd name="T8" fmla="*/ 2147483647 w 228"/>
                <a:gd name="T9" fmla="*/ 2147483647 h 139"/>
                <a:gd name="T10" fmla="*/ 2147483647 w 228"/>
                <a:gd name="T11" fmla="*/ 2147483647 h 139"/>
                <a:gd name="T12" fmla="*/ 2147483647 w 228"/>
                <a:gd name="T13" fmla="*/ 2147483647 h 139"/>
                <a:gd name="T14" fmla="*/ 2147483647 w 228"/>
                <a:gd name="T15" fmla="*/ 2147483647 h 139"/>
                <a:gd name="T16" fmla="*/ 2147483647 w 228"/>
                <a:gd name="T17" fmla="*/ 2147483647 h 139"/>
                <a:gd name="T18" fmla="*/ 2147483647 w 228"/>
                <a:gd name="T19" fmla="*/ 2147483647 h 139"/>
                <a:gd name="T20" fmla="*/ 2147483647 w 228"/>
                <a:gd name="T21" fmla="*/ 2147483647 h 139"/>
                <a:gd name="T22" fmla="*/ 2147483647 w 228"/>
                <a:gd name="T23" fmla="*/ 2147483647 h 139"/>
                <a:gd name="T24" fmla="*/ 2147483647 w 228"/>
                <a:gd name="T25" fmla="*/ 2147483647 h 139"/>
                <a:gd name="T26" fmla="*/ 2147483647 w 228"/>
                <a:gd name="T27" fmla="*/ 2147483647 h 139"/>
                <a:gd name="T28" fmla="*/ 2147483647 w 228"/>
                <a:gd name="T29" fmla="*/ 2147483647 h 139"/>
                <a:gd name="T30" fmla="*/ 2147483647 w 228"/>
                <a:gd name="T31" fmla="*/ 2147483647 h 139"/>
                <a:gd name="T32" fmla="*/ 2147483647 w 228"/>
                <a:gd name="T33" fmla="*/ 0 h 139"/>
                <a:gd name="T34" fmla="*/ 2147483647 w 228"/>
                <a:gd name="T35" fmla="*/ 2147483647 h 139"/>
                <a:gd name="T36" fmla="*/ 2147483647 w 228"/>
                <a:gd name="T37" fmla="*/ 2147483647 h 139"/>
                <a:gd name="T38" fmla="*/ 2147483647 w 228"/>
                <a:gd name="T39" fmla="*/ 2147483647 h 139"/>
                <a:gd name="T40" fmla="*/ 2147483647 w 228"/>
                <a:gd name="T41" fmla="*/ 2147483647 h 139"/>
                <a:gd name="T42" fmla="*/ 2147483647 w 228"/>
                <a:gd name="T43" fmla="*/ 2147483647 h 139"/>
                <a:gd name="T44" fmla="*/ 2147483647 w 228"/>
                <a:gd name="T45" fmla="*/ 2147483647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
                <a:gd name="T70" fmla="*/ 0 h 139"/>
                <a:gd name="T71" fmla="*/ 228 w 228"/>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 h="139">
                  <a:moveTo>
                    <a:pt x="10" y="75"/>
                  </a:moveTo>
                  <a:lnTo>
                    <a:pt x="0" y="96"/>
                  </a:lnTo>
                  <a:lnTo>
                    <a:pt x="20" y="134"/>
                  </a:lnTo>
                  <a:lnTo>
                    <a:pt x="40" y="124"/>
                  </a:lnTo>
                  <a:lnTo>
                    <a:pt x="72" y="139"/>
                  </a:lnTo>
                  <a:lnTo>
                    <a:pt x="78" y="113"/>
                  </a:lnTo>
                  <a:lnTo>
                    <a:pt x="97" y="104"/>
                  </a:lnTo>
                  <a:lnTo>
                    <a:pt x="140" y="116"/>
                  </a:lnTo>
                  <a:lnTo>
                    <a:pt x="168" y="99"/>
                  </a:lnTo>
                  <a:lnTo>
                    <a:pt x="187" y="101"/>
                  </a:lnTo>
                  <a:lnTo>
                    <a:pt x="202" y="93"/>
                  </a:lnTo>
                  <a:lnTo>
                    <a:pt x="228" y="98"/>
                  </a:lnTo>
                  <a:lnTo>
                    <a:pt x="215" y="70"/>
                  </a:lnTo>
                  <a:lnTo>
                    <a:pt x="195" y="60"/>
                  </a:lnTo>
                  <a:lnTo>
                    <a:pt x="193" y="50"/>
                  </a:lnTo>
                  <a:lnTo>
                    <a:pt x="168" y="30"/>
                  </a:lnTo>
                  <a:lnTo>
                    <a:pt x="153" y="0"/>
                  </a:lnTo>
                  <a:lnTo>
                    <a:pt x="142" y="3"/>
                  </a:lnTo>
                  <a:lnTo>
                    <a:pt x="118" y="35"/>
                  </a:lnTo>
                  <a:lnTo>
                    <a:pt x="95" y="36"/>
                  </a:lnTo>
                  <a:lnTo>
                    <a:pt x="72" y="51"/>
                  </a:lnTo>
                  <a:lnTo>
                    <a:pt x="10"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0" name="Freeform 221">
              <a:extLst>
                <a:ext uri="{FF2B5EF4-FFF2-40B4-BE49-F238E27FC236}">
                  <a16:creationId xmlns:a16="http://schemas.microsoft.com/office/drawing/2014/main" id="{B0CBBEF8-2225-4867-9B6A-88B5AE95D1F1}"/>
                </a:ext>
              </a:extLst>
            </p:cNvPr>
            <p:cNvSpPr>
              <a:spLocks/>
            </p:cNvSpPr>
            <p:nvPr/>
          </p:nvSpPr>
          <p:spPr bwMode="auto">
            <a:xfrm>
              <a:off x="4937306" y="4020206"/>
              <a:ext cx="478819" cy="503532"/>
            </a:xfrm>
            <a:custGeom>
              <a:avLst/>
              <a:gdLst>
                <a:gd name="T0" fmla="*/ 2147483647 w 253"/>
                <a:gd name="T1" fmla="*/ 0 h 266"/>
                <a:gd name="T2" fmla="*/ 2147483647 w 253"/>
                <a:gd name="T3" fmla="*/ 2147483647 h 266"/>
                <a:gd name="T4" fmla="*/ 2147483647 w 253"/>
                <a:gd name="T5" fmla="*/ 2147483647 h 266"/>
                <a:gd name="T6" fmla="*/ 2147483647 w 253"/>
                <a:gd name="T7" fmla="*/ 2147483647 h 266"/>
                <a:gd name="T8" fmla="*/ 2147483647 w 253"/>
                <a:gd name="T9" fmla="*/ 2147483647 h 266"/>
                <a:gd name="T10" fmla="*/ 2147483647 w 253"/>
                <a:gd name="T11" fmla="*/ 2147483647 h 266"/>
                <a:gd name="T12" fmla="*/ 2147483647 w 253"/>
                <a:gd name="T13" fmla="*/ 2147483647 h 266"/>
                <a:gd name="T14" fmla="*/ 2147483647 w 253"/>
                <a:gd name="T15" fmla="*/ 2147483647 h 266"/>
                <a:gd name="T16" fmla="*/ 2147483647 w 253"/>
                <a:gd name="T17" fmla="*/ 2147483647 h 266"/>
                <a:gd name="T18" fmla="*/ 2147483647 w 253"/>
                <a:gd name="T19" fmla="*/ 2147483647 h 266"/>
                <a:gd name="T20" fmla="*/ 2147483647 w 253"/>
                <a:gd name="T21" fmla="*/ 2147483647 h 266"/>
                <a:gd name="T22" fmla="*/ 2147483647 w 253"/>
                <a:gd name="T23" fmla="*/ 2147483647 h 266"/>
                <a:gd name="T24" fmla="*/ 2147483647 w 253"/>
                <a:gd name="T25" fmla="*/ 2147483647 h 266"/>
                <a:gd name="T26" fmla="*/ 2147483647 w 253"/>
                <a:gd name="T27" fmla="*/ 2147483647 h 266"/>
                <a:gd name="T28" fmla="*/ 2147483647 w 253"/>
                <a:gd name="T29" fmla="*/ 2147483647 h 266"/>
                <a:gd name="T30" fmla="*/ 2147483647 w 253"/>
                <a:gd name="T31" fmla="*/ 2147483647 h 266"/>
                <a:gd name="T32" fmla="*/ 2147483647 w 253"/>
                <a:gd name="T33" fmla="*/ 2147483647 h 266"/>
                <a:gd name="T34" fmla="*/ 2147483647 w 253"/>
                <a:gd name="T35" fmla="*/ 2147483647 h 266"/>
                <a:gd name="T36" fmla="*/ 2147483647 w 253"/>
                <a:gd name="T37" fmla="*/ 2147483647 h 266"/>
                <a:gd name="T38" fmla="*/ 2147483647 w 253"/>
                <a:gd name="T39" fmla="*/ 2147483647 h 266"/>
                <a:gd name="T40" fmla="*/ 0 w 253"/>
                <a:gd name="T41" fmla="*/ 2147483647 h 266"/>
                <a:gd name="T42" fmla="*/ 0 w 253"/>
                <a:gd name="T43" fmla="*/ 2147483647 h 266"/>
                <a:gd name="T44" fmla="*/ 2147483647 w 253"/>
                <a:gd name="T45" fmla="*/ 2147483647 h 266"/>
                <a:gd name="T46" fmla="*/ 2147483647 w 253"/>
                <a:gd name="T47" fmla="*/ 2147483647 h 266"/>
                <a:gd name="T48" fmla="*/ 2147483647 w 253"/>
                <a:gd name="T49" fmla="*/ 2147483647 h 266"/>
                <a:gd name="T50" fmla="*/ 2147483647 w 253"/>
                <a:gd name="T51" fmla="*/ 2147483647 h 266"/>
                <a:gd name="T52" fmla="*/ 2147483647 w 253"/>
                <a:gd name="T53" fmla="*/ 2147483647 h 266"/>
                <a:gd name="T54" fmla="*/ 2147483647 w 253"/>
                <a:gd name="T55" fmla="*/ 0 h 266"/>
                <a:gd name="T56" fmla="*/ 2147483647 w 253"/>
                <a:gd name="T57" fmla="*/ 0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
                <a:gd name="T88" fmla="*/ 0 h 266"/>
                <a:gd name="T89" fmla="*/ 253 w 253"/>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 h="266">
                  <a:moveTo>
                    <a:pt x="73" y="0"/>
                  </a:moveTo>
                  <a:lnTo>
                    <a:pt x="95" y="50"/>
                  </a:lnTo>
                  <a:lnTo>
                    <a:pt x="155" y="91"/>
                  </a:lnTo>
                  <a:lnTo>
                    <a:pt x="138" y="108"/>
                  </a:lnTo>
                  <a:lnTo>
                    <a:pt x="135" y="128"/>
                  </a:lnTo>
                  <a:lnTo>
                    <a:pt x="170" y="121"/>
                  </a:lnTo>
                  <a:lnTo>
                    <a:pt x="158" y="135"/>
                  </a:lnTo>
                  <a:lnTo>
                    <a:pt x="176" y="160"/>
                  </a:lnTo>
                  <a:lnTo>
                    <a:pt x="203" y="171"/>
                  </a:lnTo>
                  <a:lnTo>
                    <a:pt x="253" y="171"/>
                  </a:lnTo>
                  <a:lnTo>
                    <a:pt x="215" y="225"/>
                  </a:lnTo>
                  <a:lnTo>
                    <a:pt x="142" y="256"/>
                  </a:lnTo>
                  <a:lnTo>
                    <a:pt x="122" y="249"/>
                  </a:lnTo>
                  <a:lnTo>
                    <a:pt x="107" y="266"/>
                  </a:lnTo>
                  <a:lnTo>
                    <a:pt x="88" y="263"/>
                  </a:lnTo>
                  <a:lnTo>
                    <a:pt x="63" y="241"/>
                  </a:lnTo>
                  <a:lnTo>
                    <a:pt x="50" y="241"/>
                  </a:lnTo>
                  <a:lnTo>
                    <a:pt x="45" y="225"/>
                  </a:lnTo>
                  <a:lnTo>
                    <a:pt x="20" y="215"/>
                  </a:lnTo>
                  <a:lnTo>
                    <a:pt x="18" y="185"/>
                  </a:lnTo>
                  <a:lnTo>
                    <a:pt x="0" y="186"/>
                  </a:lnTo>
                  <a:lnTo>
                    <a:pt x="0" y="175"/>
                  </a:lnTo>
                  <a:lnTo>
                    <a:pt x="20" y="158"/>
                  </a:lnTo>
                  <a:lnTo>
                    <a:pt x="23" y="128"/>
                  </a:lnTo>
                  <a:lnTo>
                    <a:pt x="53" y="83"/>
                  </a:lnTo>
                  <a:lnTo>
                    <a:pt x="47" y="50"/>
                  </a:lnTo>
                  <a:lnTo>
                    <a:pt x="53" y="2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1" name="Freeform 222">
              <a:extLst>
                <a:ext uri="{FF2B5EF4-FFF2-40B4-BE49-F238E27FC236}">
                  <a16:creationId xmlns:a16="http://schemas.microsoft.com/office/drawing/2014/main" id="{129D4A2A-AB95-44D2-94DD-57CC219AEB84}"/>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2" name="Freeform 223">
              <a:extLst>
                <a:ext uri="{FF2B5EF4-FFF2-40B4-BE49-F238E27FC236}">
                  <a16:creationId xmlns:a16="http://schemas.microsoft.com/office/drawing/2014/main" id="{21380770-D160-44B2-862A-C31EB3AB2E89}"/>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3" name="Freeform 224">
              <a:extLst>
                <a:ext uri="{FF2B5EF4-FFF2-40B4-BE49-F238E27FC236}">
                  <a16:creationId xmlns:a16="http://schemas.microsoft.com/office/drawing/2014/main" id="{08794F1B-BF0C-4126-B747-2F74C642ADB5}"/>
                </a:ext>
              </a:extLst>
            </p:cNvPr>
            <p:cNvSpPr>
              <a:spLocks/>
            </p:cNvSpPr>
            <p:nvPr/>
          </p:nvSpPr>
          <p:spPr bwMode="auto">
            <a:xfrm>
              <a:off x="5187126" y="4211397"/>
              <a:ext cx="329306" cy="473245"/>
            </a:xfrm>
            <a:custGeom>
              <a:avLst/>
              <a:gdLst>
                <a:gd name="T0" fmla="*/ 2147483647 w 174"/>
                <a:gd name="T1" fmla="*/ 2147483647 h 250"/>
                <a:gd name="T2" fmla="*/ 2147483647 w 174"/>
                <a:gd name="T3" fmla="*/ 2147483647 h 250"/>
                <a:gd name="T4" fmla="*/ 2147483647 w 174"/>
                <a:gd name="T5" fmla="*/ 2147483647 h 250"/>
                <a:gd name="T6" fmla="*/ 2147483647 w 174"/>
                <a:gd name="T7" fmla="*/ 2147483647 h 250"/>
                <a:gd name="T8" fmla="*/ 2147483647 w 174"/>
                <a:gd name="T9" fmla="*/ 2147483647 h 250"/>
                <a:gd name="T10" fmla="*/ 2147483647 w 174"/>
                <a:gd name="T11" fmla="*/ 0 h 250"/>
                <a:gd name="T12" fmla="*/ 2147483647 w 174"/>
                <a:gd name="T13" fmla="*/ 2147483647 h 250"/>
                <a:gd name="T14" fmla="*/ 2147483647 w 174"/>
                <a:gd name="T15" fmla="*/ 2147483647 h 250"/>
                <a:gd name="T16" fmla="*/ 2147483647 w 174"/>
                <a:gd name="T17" fmla="*/ 2147483647 h 250"/>
                <a:gd name="T18" fmla="*/ 0 w 174"/>
                <a:gd name="T19" fmla="*/ 2147483647 h 250"/>
                <a:gd name="T20" fmla="*/ 2147483647 w 174"/>
                <a:gd name="T21" fmla="*/ 2147483647 h 250"/>
                <a:gd name="T22" fmla="*/ 2147483647 w 174"/>
                <a:gd name="T23" fmla="*/ 2147483647 h 250"/>
                <a:gd name="T24" fmla="*/ 2147483647 w 174"/>
                <a:gd name="T25" fmla="*/ 2147483647 h 250"/>
                <a:gd name="T26" fmla="*/ 2147483647 w 174"/>
                <a:gd name="T27" fmla="*/ 2147483647 h 250"/>
                <a:gd name="T28" fmla="*/ 2147483647 w 174"/>
                <a:gd name="T29" fmla="*/ 2147483647 h 250"/>
                <a:gd name="T30" fmla="*/ 2147483647 w 174"/>
                <a:gd name="T31" fmla="*/ 2147483647 h 250"/>
                <a:gd name="T32" fmla="*/ 2147483647 w 174"/>
                <a:gd name="T33" fmla="*/ 2147483647 h 250"/>
                <a:gd name="T34" fmla="*/ 2147483647 w 174"/>
                <a:gd name="T35" fmla="*/ 2147483647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250"/>
                <a:gd name="T56" fmla="*/ 174 w 174"/>
                <a:gd name="T57" fmla="*/ 250 h 2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250">
                  <a:moveTo>
                    <a:pt x="38" y="20"/>
                  </a:moveTo>
                  <a:lnTo>
                    <a:pt x="43" y="30"/>
                  </a:lnTo>
                  <a:lnTo>
                    <a:pt x="79" y="29"/>
                  </a:lnTo>
                  <a:lnTo>
                    <a:pt x="118" y="24"/>
                  </a:lnTo>
                  <a:lnTo>
                    <a:pt x="144" y="15"/>
                  </a:lnTo>
                  <a:lnTo>
                    <a:pt x="164" y="0"/>
                  </a:lnTo>
                  <a:lnTo>
                    <a:pt x="174" y="22"/>
                  </a:lnTo>
                  <a:lnTo>
                    <a:pt x="121" y="147"/>
                  </a:lnTo>
                  <a:lnTo>
                    <a:pt x="10" y="250"/>
                  </a:lnTo>
                  <a:lnTo>
                    <a:pt x="0" y="228"/>
                  </a:lnTo>
                  <a:lnTo>
                    <a:pt x="8" y="155"/>
                  </a:lnTo>
                  <a:lnTo>
                    <a:pt x="83" y="124"/>
                  </a:lnTo>
                  <a:lnTo>
                    <a:pt x="121" y="70"/>
                  </a:lnTo>
                  <a:lnTo>
                    <a:pt x="71" y="70"/>
                  </a:lnTo>
                  <a:lnTo>
                    <a:pt x="44" y="59"/>
                  </a:lnTo>
                  <a:lnTo>
                    <a:pt x="26" y="32"/>
                  </a:lnTo>
                  <a:lnTo>
                    <a:pt x="38"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4" name="Freeform 225">
              <a:extLst>
                <a:ext uri="{FF2B5EF4-FFF2-40B4-BE49-F238E27FC236}">
                  <a16:creationId xmlns:a16="http://schemas.microsoft.com/office/drawing/2014/main" id="{570011BC-2857-4F7C-B5D7-ACE31C750E2D}"/>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5" name="Freeform 226">
              <a:extLst>
                <a:ext uri="{FF2B5EF4-FFF2-40B4-BE49-F238E27FC236}">
                  <a16:creationId xmlns:a16="http://schemas.microsoft.com/office/drawing/2014/main" id="{6A97E4BE-DAD8-4DF0-B3B7-065DE0F19073}"/>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6" name="Freeform 227">
              <a:extLst>
                <a:ext uri="{FF2B5EF4-FFF2-40B4-BE49-F238E27FC236}">
                  <a16:creationId xmlns:a16="http://schemas.microsoft.com/office/drawing/2014/main" id="{065B7E2C-AFD6-485D-B82A-360C561F034B}"/>
                </a:ext>
              </a:extLst>
            </p:cNvPr>
            <p:cNvSpPr>
              <a:spLocks/>
            </p:cNvSpPr>
            <p:nvPr/>
          </p:nvSpPr>
          <p:spPr bwMode="auto">
            <a:xfrm>
              <a:off x="4112147" y="4584315"/>
              <a:ext cx="191149" cy="242301"/>
            </a:xfrm>
            <a:custGeom>
              <a:avLst/>
              <a:gdLst>
                <a:gd name="T0" fmla="*/ 2147483647 w 101"/>
                <a:gd name="T1" fmla="*/ 0 h 128"/>
                <a:gd name="T2" fmla="*/ 2147483647 w 101"/>
                <a:gd name="T3" fmla="*/ 2147483647 h 128"/>
                <a:gd name="T4" fmla="*/ 2147483647 w 101"/>
                <a:gd name="T5" fmla="*/ 2147483647 h 128"/>
                <a:gd name="T6" fmla="*/ 2147483647 w 101"/>
                <a:gd name="T7" fmla="*/ 2147483647 h 128"/>
                <a:gd name="T8" fmla="*/ 2147483647 w 101"/>
                <a:gd name="T9" fmla="*/ 2147483647 h 128"/>
                <a:gd name="T10" fmla="*/ 2147483647 w 101"/>
                <a:gd name="T11" fmla="*/ 2147483647 h 128"/>
                <a:gd name="T12" fmla="*/ 2147483647 w 101"/>
                <a:gd name="T13" fmla="*/ 2147483647 h 128"/>
                <a:gd name="T14" fmla="*/ 2147483647 w 101"/>
                <a:gd name="T15" fmla="*/ 2147483647 h 128"/>
                <a:gd name="T16" fmla="*/ 2147483647 w 101"/>
                <a:gd name="T17" fmla="*/ 2147483647 h 128"/>
                <a:gd name="T18" fmla="*/ 0 w 101"/>
                <a:gd name="T19" fmla="*/ 2147483647 h 128"/>
                <a:gd name="T20" fmla="*/ 2147483647 w 101"/>
                <a:gd name="T21" fmla="*/ 2147483647 h 128"/>
                <a:gd name="T22" fmla="*/ 2147483647 w 101"/>
                <a:gd name="T23" fmla="*/ 2147483647 h 128"/>
                <a:gd name="T24" fmla="*/ 2147483647 w 101"/>
                <a:gd name="T25" fmla="*/ 0 h 128"/>
                <a:gd name="T26" fmla="*/ 2147483647 w 10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28"/>
                <a:gd name="T44" fmla="*/ 101 w 10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28">
                  <a:moveTo>
                    <a:pt x="41" y="0"/>
                  </a:moveTo>
                  <a:lnTo>
                    <a:pt x="83" y="1"/>
                  </a:lnTo>
                  <a:lnTo>
                    <a:pt x="84" y="15"/>
                  </a:lnTo>
                  <a:lnTo>
                    <a:pt x="96" y="13"/>
                  </a:lnTo>
                  <a:lnTo>
                    <a:pt x="101" y="83"/>
                  </a:lnTo>
                  <a:lnTo>
                    <a:pt x="51" y="86"/>
                  </a:lnTo>
                  <a:lnTo>
                    <a:pt x="54" y="128"/>
                  </a:lnTo>
                  <a:lnTo>
                    <a:pt x="41" y="106"/>
                  </a:lnTo>
                  <a:lnTo>
                    <a:pt x="13" y="78"/>
                  </a:lnTo>
                  <a:lnTo>
                    <a:pt x="0" y="56"/>
                  </a:lnTo>
                  <a:lnTo>
                    <a:pt x="10" y="20"/>
                  </a:lnTo>
                  <a:lnTo>
                    <a:pt x="39" y="21"/>
                  </a:lnTo>
                  <a:lnTo>
                    <a:pt x="4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7" name="Freeform 228">
              <a:extLst>
                <a:ext uri="{FF2B5EF4-FFF2-40B4-BE49-F238E27FC236}">
                  <a16:creationId xmlns:a16="http://schemas.microsoft.com/office/drawing/2014/main" id="{3FE83F4A-04EF-4639-A287-85A8DF02BB5A}"/>
                </a:ext>
              </a:extLst>
            </p:cNvPr>
            <p:cNvSpPr>
              <a:spLocks/>
            </p:cNvSpPr>
            <p:nvPr/>
          </p:nvSpPr>
          <p:spPr bwMode="auto">
            <a:xfrm>
              <a:off x="4208668" y="4519952"/>
              <a:ext cx="230894" cy="302877"/>
            </a:xfrm>
            <a:custGeom>
              <a:avLst/>
              <a:gdLst>
                <a:gd name="T0" fmla="*/ 0 w 122"/>
                <a:gd name="T1" fmla="*/ 2147483647 h 160"/>
                <a:gd name="T2" fmla="*/ 2147483647 w 122"/>
                <a:gd name="T3" fmla="*/ 2147483647 h 160"/>
                <a:gd name="T4" fmla="*/ 2147483647 w 122"/>
                <a:gd name="T5" fmla="*/ 2147483647 h 160"/>
                <a:gd name="T6" fmla="*/ 2147483647 w 122"/>
                <a:gd name="T7" fmla="*/ 2147483647 h 160"/>
                <a:gd name="T8" fmla="*/ 2147483647 w 122"/>
                <a:gd name="T9" fmla="*/ 2147483647 h 160"/>
                <a:gd name="T10" fmla="*/ 2147483647 w 122"/>
                <a:gd name="T11" fmla="*/ 2147483647 h 160"/>
                <a:gd name="T12" fmla="*/ 2147483647 w 122"/>
                <a:gd name="T13" fmla="*/ 2147483647 h 160"/>
                <a:gd name="T14" fmla="*/ 2147483647 w 122"/>
                <a:gd name="T15" fmla="*/ 2147483647 h 160"/>
                <a:gd name="T16" fmla="*/ 2147483647 w 122"/>
                <a:gd name="T17" fmla="*/ 2147483647 h 160"/>
                <a:gd name="T18" fmla="*/ 2147483647 w 122"/>
                <a:gd name="T19" fmla="*/ 0 h 160"/>
                <a:gd name="T20" fmla="*/ 2147483647 w 122"/>
                <a:gd name="T21" fmla="*/ 2147483647 h 160"/>
                <a:gd name="T22" fmla="*/ 2147483647 w 122"/>
                <a:gd name="T23" fmla="*/ 2147483647 h 160"/>
                <a:gd name="T24" fmla="*/ 2147483647 w 122"/>
                <a:gd name="T25" fmla="*/ 2147483647 h 160"/>
                <a:gd name="T26" fmla="*/ 2147483647 w 122"/>
                <a:gd name="T27" fmla="*/ 2147483647 h 160"/>
                <a:gd name="T28" fmla="*/ 2147483647 w 122"/>
                <a:gd name="T29" fmla="*/ 2147483647 h 160"/>
                <a:gd name="T30" fmla="*/ 2147483647 w 122"/>
                <a:gd name="T31" fmla="*/ 2147483647 h 160"/>
                <a:gd name="T32" fmla="*/ 0 w 122"/>
                <a:gd name="T33" fmla="*/ 2147483647 h 160"/>
                <a:gd name="T34" fmla="*/ 0 w 122"/>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0"/>
                <a:gd name="T56" fmla="*/ 122 w 122"/>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0">
                  <a:moveTo>
                    <a:pt x="0" y="120"/>
                  </a:moveTo>
                  <a:lnTo>
                    <a:pt x="3" y="160"/>
                  </a:lnTo>
                  <a:lnTo>
                    <a:pt x="22" y="159"/>
                  </a:lnTo>
                  <a:lnTo>
                    <a:pt x="33" y="149"/>
                  </a:lnTo>
                  <a:lnTo>
                    <a:pt x="55" y="150"/>
                  </a:lnTo>
                  <a:lnTo>
                    <a:pt x="77" y="137"/>
                  </a:lnTo>
                  <a:lnTo>
                    <a:pt x="78" y="107"/>
                  </a:lnTo>
                  <a:lnTo>
                    <a:pt x="110" y="75"/>
                  </a:lnTo>
                  <a:lnTo>
                    <a:pt x="122" y="15"/>
                  </a:lnTo>
                  <a:lnTo>
                    <a:pt x="90" y="0"/>
                  </a:lnTo>
                  <a:lnTo>
                    <a:pt x="72" y="10"/>
                  </a:lnTo>
                  <a:lnTo>
                    <a:pt x="73" y="35"/>
                  </a:lnTo>
                  <a:lnTo>
                    <a:pt x="32" y="35"/>
                  </a:lnTo>
                  <a:lnTo>
                    <a:pt x="33" y="49"/>
                  </a:lnTo>
                  <a:lnTo>
                    <a:pt x="45" y="50"/>
                  </a:lnTo>
                  <a:lnTo>
                    <a:pt x="50" y="117"/>
                  </a:lnTo>
                  <a:lnTo>
                    <a:pt x="0" y="1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8" name="Freeform 229">
              <a:extLst>
                <a:ext uri="{FF2B5EF4-FFF2-40B4-BE49-F238E27FC236}">
                  <a16:creationId xmlns:a16="http://schemas.microsoft.com/office/drawing/2014/main" id="{AB8D8FD1-34AA-4A67-A676-551C1620E0DA}"/>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9" name="Freeform 230">
              <a:extLst>
                <a:ext uri="{FF2B5EF4-FFF2-40B4-BE49-F238E27FC236}">
                  <a16:creationId xmlns:a16="http://schemas.microsoft.com/office/drawing/2014/main" id="{3956AA14-E407-48BD-8116-7C750DB728C3}"/>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0" name="Freeform 231">
              <a:extLst>
                <a:ext uri="{FF2B5EF4-FFF2-40B4-BE49-F238E27FC236}">
                  <a16:creationId xmlns:a16="http://schemas.microsoft.com/office/drawing/2014/main" id="{462AE066-B371-4956-8FF5-9BC92B3EC5AC}"/>
                </a:ext>
              </a:extLst>
            </p:cNvPr>
            <p:cNvSpPr>
              <a:spLocks/>
            </p:cNvSpPr>
            <p:nvPr/>
          </p:nvSpPr>
          <p:spPr bwMode="auto">
            <a:xfrm>
              <a:off x="4233272" y="4461272"/>
              <a:ext cx="637795" cy="645505"/>
            </a:xfrm>
            <a:custGeom>
              <a:avLst/>
              <a:gdLst>
                <a:gd name="T0" fmla="*/ 0 w 337"/>
                <a:gd name="T1" fmla="*/ 2147483647 h 341"/>
                <a:gd name="T2" fmla="*/ 2147483647 w 337"/>
                <a:gd name="T3" fmla="*/ 2147483647 h 341"/>
                <a:gd name="T4" fmla="*/ 2147483647 w 337"/>
                <a:gd name="T5" fmla="*/ 2147483647 h 341"/>
                <a:gd name="T6" fmla="*/ 2147483647 w 337"/>
                <a:gd name="T7" fmla="*/ 2147483647 h 341"/>
                <a:gd name="T8" fmla="*/ 2147483647 w 337"/>
                <a:gd name="T9" fmla="*/ 2147483647 h 341"/>
                <a:gd name="T10" fmla="*/ 2147483647 w 337"/>
                <a:gd name="T11" fmla="*/ 2147483647 h 341"/>
                <a:gd name="T12" fmla="*/ 2147483647 w 337"/>
                <a:gd name="T13" fmla="*/ 2147483647 h 341"/>
                <a:gd name="T14" fmla="*/ 2147483647 w 337"/>
                <a:gd name="T15" fmla="*/ 2147483647 h 341"/>
                <a:gd name="T16" fmla="*/ 2147483647 w 337"/>
                <a:gd name="T17" fmla="*/ 2147483647 h 341"/>
                <a:gd name="T18" fmla="*/ 2147483647 w 337"/>
                <a:gd name="T19" fmla="*/ 2147483647 h 341"/>
                <a:gd name="T20" fmla="*/ 2147483647 w 337"/>
                <a:gd name="T21" fmla="*/ 2147483647 h 341"/>
                <a:gd name="T22" fmla="*/ 2147483647 w 337"/>
                <a:gd name="T23" fmla="*/ 2147483647 h 341"/>
                <a:gd name="T24" fmla="*/ 2147483647 w 337"/>
                <a:gd name="T25" fmla="*/ 2147483647 h 341"/>
                <a:gd name="T26" fmla="*/ 2147483647 w 337"/>
                <a:gd name="T27" fmla="*/ 0 h 341"/>
                <a:gd name="T28" fmla="*/ 2147483647 w 337"/>
                <a:gd name="T29" fmla="*/ 2147483647 h 341"/>
                <a:gd name="T30" fmla="*/ 2147483647 w 337"/>
                <a:gd name="T31" fmla="*/ 2147483647 h 341"/>
                <a:gd name="T32" fmla="*/ 2147483647 w 337"/>
                <a:gd name="T33" fmla="*/ 2147483647 h 341"/>
                <a:gd name="T34" fmla="*/ 2147483647 w 337"/>
                <a:gd name="T35" fmla="*/ 2147483647 h 341"/>
                <a:gd name="T36" fmla="*/ 2147483647 w 337"/>
                <a:gd name="T37" fmla="*/ 2147483647 h 341"/>
                <a:gd name="T38" fmla="*/ 2147483647 w 337"/>
                <a:gd name="T39" fmla="*/ 2147483647 h 341"/>
                <a:gd name="T40" fmla="*/ 2147483647 w 337"/>
                <a:gd name="T41" fmla="*/ 2147483647 h 341"/>
                <a:gd name="T42" fmla="*/ 2147483647 w 337"/>
                <a:gd name="T43" fmla="*/ 2147483647 h 341"/>
                <a:gd name="T44" fmla="*/ 2147483647 w 337"/>
                <a:gd name="T45" fmla="*/ 2147483647 h 341"/>
                <a:gd name="T46" fmla="*/ 2147483647 w 337"/>
                <a:gd name="T47" fmla="*/ 2147483647 h 341"/>
                <a:gd name="T48" fmla="*/ 2147483647 w 337"/>
                <a:gd name="T49" fmla="*/ 2147483647 h 341"/>
                <a:gd name="T50" fmla="*/ 2147483647 w 337"/>
                <a:gd name="T51" fmla="*/ 2147483647 h 341"/>
                <a:gd name="T52" fmla="*/ 2147483647 w 337"/>
                <a:gd name="T53" fmla="*/ 2147483647 h 341"/>
                <a:gd name="T54" fmla="*/ 2147483647 w 337"/>
                <a:gd name="T55" fmla="*/ 2147483647 h 341"/>
                <a:gd name="T56" fmla="*/ 2147483647 w 337"/>
                <a:gd name="T57" fmla="*/ 2147483647 h 341"/>
                <a:gd name="T58" fmla="*/ 2147483647 w 337"/>
                <a:gd name="T59" fmla="*/ 2147483647 h 341"/>
                <a:gd name="T60" fmla="*/ 2147483647 w 337"/>
                <a:gd name="T61" fmla="*/ 2147483647 h 341"/>
                <a:gd name="T62" fmla="*/ 2147483647 w 337"/>
                <a:gd name="T63" fmla="*/ 2147483647 h 341"/>
                <a:gd name="T64" fmla="*/ 2147483647 w 337"/>
                <a:gd name="T65" fmla="*/ 2147483647 h 341"/>
                <a:gd name="T66" fmla="*/ 2147483647 w 337"/>
                <a:gd name="T67" fmla="*/ 2147483647 h 341"/>
                <a:gd name="T68" fmla="*/ 2147483647 w 337"/>
                <a:gd name="T69" fmla="*/ 2147483647 h 341"/>
                <a:gd name="T70" fmla="*/ 2147483647 w 337"/>
                <a:gd name="T71" fmla="*/ 2147483647 h 341"/>
                <a:gd name="T72" fmla="*/ 2147483647 w 337"/>
                <a:gd name="T73" fmla="*/ 2147483647 h 341"/>
                <a:gd name="T74" fmla="*/ 2147483647 w 337"/>
                <a:gd name="T75" fmla="*/ 2147483647 h 341"/>
                <a:gd name="T76" fmla="*/ 2147483647 w 337"/>
                <a:gd name="T77" fmla="*/ 2147483647 h 341"/>
                <a:gd name="T78" fmla="*/ 2147483647 w 337"/>
                <a:gd name="T79" fmla="*/ 2147483647 h 341"/>
                <a:gd name="T80" fmla="*/ 2147483647 w 337"/>
                <a:gd name="T81" fmla="*/ 2147483647 h 341"/>
                <a:gd name="T82" fmla="*/ 2147483647 w 337"/>
                <a:gd name="T83" fmla="*/ 2147483647 h 341"/>
                <a:gd name="T84" fmla="*/ 2147483647 w 337"/>
                <a:gd name="T85" fmla="*/ 2147483647 h 341"/>
                <a:gd name="T86" fmla="*/ 2147483647 w 337"/>
                <a:gd name="T87" fmla="*/ 2147483647 h 341"/>
                <a:gd name="T88" fmla="*/ 2147483647 w 337"/>
                <a:gd name="T89" fmla="*/ 2147483647 h 341"/>
                <a:gd name="T90" fmla="*/ 2147483647 w 337"/>
                <a:gd name="T91" fmla="*/ 2147483647 h 341"/>
                <a:gd name="T92" fmla="*/ 2147483647 w 337"/>
                <a:gd name="T93" fmla="*/ 2147483647 h 341"/>
                <a:gd name="T94" fmla="*/ 2147483647 w 337"/>
                <a:gd name="T95" fmla="*/ 2147483647 h 341"/>
                <a:gd name="T96" fmla="*/ 2147483647 w 337"/>
                <a:gd name="T97" fmla="*/ 2147483647 h 341"/>
                <a:gd name="T98" fmla="*/ 2147483647 w 337"/>
                <a:gd name="T99" fmla="*/ 2147483647 h 341"/>
                <a:gd name="T100" fmla="*/ 2147483647 w 337"/>
                <a:gd name="T101" fmla="*/ 2147483647 h 341"/>
                <a:gd name="T102" fmla="*/ 2147483647 w 337"/>
                <a:gd name="T103" fmla="*/ 2147483647 h 341"/>
                <a:gd name="T104" fmla="*/ 0 w 337"/>
                <a:gd name="T105" fmla="*/ 2147483647 h 341"/>
                <a:gd name="T106" fmla="*/ 0 w 337"/>
                <a:gd name="T107" fmla="*/ 2147483647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
                <a:gd name="T163" fmla="*/ 0 h 341"/>
                <a:gd name="T164" fmla="*/ 337 w 337"/>
                <a:gd name="T165" fmla="*/ 341 h 3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 h="341">
                  <a:moveTo>
                    <a:pt x="0" y="211"/>
                  </a:moveTo>
                  <a:lnTo>
                    <a:pt x="9" y="190"/>
                  </a:lnTo>
                  <a:lnTo>
                    <a:pt x="20" y="180"/>
                  </a:lnTo>
                  <a:lnTo>
                    <a:pt x="30" y="178"/>
                  </a:lnTo>
                  <a:lnTo>
                    <a:pt x="45" y="181"/>
                  </a:lnTo>
                  <a:lnTo>
                    <a:pt x="64" y="168"/>
                  </a:lnTo>
                  <a:lnTo>
                    <a:pt x="65" y="138"/>
                  </a:lnTo>
                  <a:lnTo>
                    <a:pt x="97" y="106"/>
                  </a:lnTo>
                  <a:lnTo>
                    <a:pt x="115" y="20"/>
                  </a:lnTo>
                  <a:lnTo>
                    <a:pt x="134" y="11"/>
                  </a:lnTo>
                  <a:lnTo>
                    <a:pt x="177" y="23"/>
                  </a:lnTo>
                  <a:lnTo>
                    <a:pt x="207" y="5"/>
                  </a:lnTo>
                  <a:lnTo>
                    <a:pt x="224" y="8"/>
                  </a:lnTo>
                  <a:lnTo>
                    <a:pt x="239" y="0"/>
                  </a:lnTo>
                  <a:lnTo>
                    <a:pt x="265" y="6"/>
                  </a:lnTo>
                  <a:lnTo>
                    <a:pt x="282" y="16"/>
                  </a:lnTo>
                  <a:lnTo>
                    <a:pt x="297" y="15"/>
                  </a:lnTo>
                  <a:lnTo>
                    <a:pt x="305" y="21"/>
                  </a:lnTo>
                  <a:lnTo>
                    <a:pt x="312" y="15"/>
                  </a:lnTo>
                  <a:lnTo>
                    <a:pt x="329" y="33"/>
                  </a:lnTo>
                  <a:lnTo>
                    <a:pt x="330" y="50"/>
                  </a:lnTo>
                  <a:lnTo>
                    <a:pt x="337" y="61"/>
                  </a:lnTo>
                  <a:lnTo>
                    <a:pt x="317" y="80"/>
                  </a:lnTo>
                  <a:lnTo>
                    <a:pt x="309" y="121"/>
                  </a:lnTo>
                  <a:lnTo>
                    <a:pt x="302" y="138"/>
                  </a:lnTo>
                  <a:lnTo>
                    <a:pt x="302" y="204"/>
                  </a:lnTo>
                  <a:lnTo>
                    <a:pt x="324" y="226"/>
                  </a:lnTo>
                  <a:lnTo>
                    <a:pt x="324" y="238"/>
                  </a:lnTo>
                  <a:lnTo>
                    <a:pt x="290" y="243"/>
                  </a:lnTo>
                  <a:lnTo>
                    <a:pt x="280" y="274"/>
                  </a:lnTo>
                  <a:lnTo>
                    <a:pt x="295" y="278"/>
                  </a:lnTo>
                  <a:lnTo>
                    <a:pt x="287" y="308"/>
                  </a:lnTo>
                  <a:lnTo>
                    <a:pt x="307" y="318"/>
                  </a:lnTo>
                  <a:lnTo>
                    <a:pt x="314" y="311"/>
                  </a:lnTo>
                  <a:lnTo>
                    <a:pt x="315" y="341"/>
                  </a:lnTo>
                  <a:lnTo>
                    <a:pt x="300" y="341"/>
                  </a:lnTo>
                  <a:lnTo>
                    <a:pt x="260" y="311"/>
                  </a:lnTo>
                  <a:lnTo>
                    <a:pt x="262" y="318"/>
                  </a:lnTo>
                  <a:lnTo>
                    <a:pt x="249" y="318"/>
                  </a:lnTo>
                  <a:lnTo>
                    <a:pt x="225" y="301"/>
                  </a:lnTo>
                  <a:lnTo>
                    <a:pt x="210" y="303"/>
                  </a:lnTo>
                  <a:lnTo>
                    <a:pt x="210" y="294"/>
                  </a:lnTo>
                  <a:lnTo>
                    <a:pt x="175" y="298"/>
                  </a:lnTo>
                  <a:lnTo>
                    <a:pt x="160" y="229"/>
                  </a:lnTo>
                  <a:lnTo>
                    <a:pt x="152" y="231"/>
                  </a:lnTo>
                  <a:lnTo>
                    <a:pt x="149" y="219"/>
                  </a:lnTo>
                  <a:lnTo>
                    <a:pt x="132" y="221"/>
                  </a:lnTo>
                  <a:lnTo>
                    <a:pt x="130" y="239"/>
                  </a:lnTo>
                  <a:lnTo>
                    <a:pt x="92" y="243"/>
                  </a:lnTo>
                  <a:lnTo>
                    <a:pt x="92" y="234"/>
                  </a:lnTo>
                  <a:lnTo>
                    <a:pt x="84" y="234"/>
                  </a:lnTo>
                  <a:lnTo>
                    <a:pt x="74" y="201"/>
                  </a:lnTo>
                  <a:lnTo>
                    <a:pt x="0" y="2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1" name="Freeform 232">
              <a:extLst>
                <a:ext uri="{FF2B5EF4-FFF2-40B4-BE49-F238E27FC236}">
                  <a16:creationId xmlns:a16="http://schemas.microsoft.com/office/drawing/2014/main" id="{45E4827D-2C5D-4659-B1CA-89D59577BAD4}"/>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2" name="Freeform 233">
              <a:extLst>
                <a:ext uri="{FF2B5EF4-FFF2-40B4-BE49-F238E27FC236}">
                  <a16:creationId xmlns:a16="http://schemas.microsoft.com/office/drawing/2014/main" id="{31D6EB5A-1A6B-4F56-AB10-47289879391F}"/>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3" name="Freeform 234">
              <a:extLst>
                <a:ext uri="{FF2B5EF4-FFF2-40B4-BE49-F238E27FC236}">
                  <a16:creationId xmlns:a16="http://schemas.microsoft.com/office/drawing/2014/main" id="{8DC0A4F6-7926-456C-9273-1283AF07699C}"/>
                </a:ext>
              </a:extLst>
            </p:cNvPr>
            <p:cNvSpPr>
              <a:spLocks/>
            </p:cNvSpPr>
            <p:nvPr/>
          </p:nvSpPr>
          <p:spPr bwMode="auto">
            <a:xfrm>
              <a:off x="4950557" y="4476415"/>
              <a:ext cx="257389" cy="321806"/>
            </a:xfrm>
            <a:custGeom>
              <a:avLst/>
              <a:gdLst>
                <a:gd name="T0" fmla="*/ 0 w 136"/>
                <a:gd name="T1" fmla="*/ 2147483647 h 170"/>
                <a:gd name="T2" fmla="*/ 2147483647 w 136"/>
                <a:gd name="T3" fmla="*/ 2147483647 h 170"/>
                <a:gd name="T4" fmla="*/ 2147483647 w 136"/>
                <a:gd name="T5" fmla="*/ 2147483647 h 170"/>
                <a:gd name="T6" fmla="*/ 2147483647 w 136"/>
                <a:gd name="T7" fmla="*/ 2147483647 h 170"/>
                <a:gd name="T8" fmla="*/ 2147483647 w 136"/>
                <a:gd name="T9" fmla="*/ 2147483647 h 170"/>
                <a:gd name="T10" fmla="*/ 2147483647 w 136"/>
                <a:gd name="T11" fmla="*/ 2147483647 h 170"/>
                <a:gd name="T12" fmla="*/ 2147483647 w 136"/>
                <a:gd name="T13" fmla="*/ 2147483647 h 170"/>
                <a:gd name="T14" fmla="*/ 2147483647 w 136"/>
                <a:gd name="T15" fmla="*/ 2147483647 h 170"/>
                <a:gd name="T16" fmla="*/ 2147483647 w 136"/>
                <a:gd name="T17" fmla="*/ 2147483647 h 170"/>
                <a:gd name="T18" fmla="*/ 2147483647 w 136"/>
                <a:gd name="T19" fmla="*/ 2147483647 h 170"/>
                <a:gd name="T20" fmla="*/ 2147483647 w 136"/>
                <a:gd name="T21" fmla="*/ 2147483647 h 170"/>
                <a:gd name="T22" fmla="*/ 2147483647 w 136"/>
                <a:gd name="T23" fmla="*/ 2147483647 h 170"/>
                <a:gd name="T24" fmla="*/ 2147483647 w 136"/>
                <a:gd name="T25" fmla="*/ 0 h 170"/>
                <a:gd name="T26" fmla="*/ 2147483647 w 136"/>
                <a:gd name="T27" fmla="*/ 2147483647 h 170"/>
                <a:gd name="T28" fmla="*/ 2147483647 w 136"/>
                <a:gd name="T29" fmla="*/ 2147483647 h 170"/>
                <a:gd name="T30" fmla="*/ 2147483647 w 136"/>
                <a:gd name="T31" fmla="*/ 2147483647 h 170"/>
                <a:gd name="T32" fmla="*/ 2147483647 w 136"/>
                <a:gd name="T33" fmla="*/ 2147483647 h 170"/>
                <a:gd name="T34" fmla="*/ 2147483647 w 136"/>
                <a:gd name="T35" fmla="*/ 2147483647 h 170"/>
                <a:gd name="T36" fmla="*/ 0 w 136"/>
                <a:gd name="T37" fmla="*/ 2147483647 h 170"/>
                <a:gd name="T38" fmla="*/ 0 w 136"/>
                <a:gd name="T39" fmla="*/ 214748364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70"/>
                <a:gd name="T62" fmla="*/ 136 w 136"/>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70">
                  <a:moveTo>
                    <a:pt x="0" y="100"/>
                  </a:moveTo>
                  <a:lnTo>
                    <a:pt x="38" y="117"/>
                  </a:lnTo>
                  <a:lnTo>
                    <a:pt x="63" y="142"/>
                  </a:lnTo>
                  <a:lnTo>
                    <a:pt x="80" y="148"/>
                  </a:lnTo>
                  <a:lnTo>
                    <a:pt x="91" y="167"/>
                  </a:lnTo>
                  <a:lnTo>
                    <a:pt x="103" y="170"/>
                  </a:lnTo>
                  <a:lnTo>
                    <a:pt x="136" y="110"/>
                  </a:lnTo>
                  <a:lnTo>
                    <a:pt x="125" y="85"/>
                  </a:lnTo>
                  <a:lnTo>
                    <a:pt x="135" y="15"/>
                  </a:lnTo>
                  <a:lnTo>
                    <a:pt x="115" y="8"/>
                  </a:lnTo>
                  <a:lnTo>
                    <a:pt x="100" y="25"/>
                  </a:lnTo>
                  <a:lnTo>
                    <a:pt x="81" y="22"/>
                  </a:lnTo>
                  <a:lnTo>
                    <a:pt x="58" y="0"/>
                  </a:lnTo>
                  <a:lnTo>
                    <a:pt x="20" y="3"/>
                  </a:lnTo>
                  <a:lnTo>
                    <a:pt x="11" y="8"/>
                  </a:lnTo>
                  <a:lnTo>
                    <a:pt x="23" y="53"/>
                  </a:lnTo>
                  <a:lnTo>
                    <a:pt x="10" y="72"/>
                  </a:lnTo>
                  <a:lnTo>
                    <a:pt x="3" y="77"/>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4" name="Freeform 235">
              <a:extLst>
                <a:ext uri="{FF2B5EF4-FFF2-40B4-BE49-F238E27FC236}">
                  <a16:creationId xmlns:a16="http://schemas.microsoft.com/office/drawing/2014/main" id="{291F8D48-278E-4724-B8CB-71CCC5479214}"/>
                </a:ext>
              </a:extLst>
            </p:cNvPr>
            <p:cNvSpPr>
              <a:spLocks/>
            </p:cNvSpPr>
            <p:nvPr/>
          </p:nvSpPr>
          <p:spPr bwMode="auto">
            <a:xfrm>
              <a:off x="4804827" y="4665713"/>
              <a:ext cx="369050" cy="380489"/>
            </a:xfrm>
            <a:custGeom>
              <a:avLst/>
              <a:gdLst>
                <a:gd name="T0" fmla="*/ 2147483647 w 195"/>
                <a:gd name="T1" fmla="*/ 2147483647 h 201"/>
                <a:gd name="T2" fmla="*/ 2147483647 w 195"/>
                <a:gd name="T3" fmla="*/ 2147483647 h 201"/>
                <a:gd name="T4" fmla="*/ 2147483647 w 195"/>
                <a:gd name="T5" fmla="*/ 2147483647 h 201"/>
                <a:gd name="T6" fmla="*/ 0 w 195"/>
                <a:gd name="T7" fmla="*/ 2147483647 h 201"/>
                <a:gd name="T8" fmla="*/ 0 w 195"/>
                <a:gd name="T9" fmla="*/ 2147483647 h 201"/>
                <a:gd name="T10" fmla="*/ 2147483647 w 195"/>
                <a:gd name="T11" fmla="*/ 2147483647 h 201"/>
                <a:gd name="T12" fmla="*/ 2147483647 w 195"/>
                <a:gd name="T13" fmla="*/ 2147483647 h 201"/>
                <a:gd name="T14" fmla="*/ 2147483647 w 195"/>
                <a:gd name="T15" fmla="*/ 2147483647 h 201"/>
                <a:gd name="T16" fmla="*/ 2147483647 w 195"/>
                <a:gd name="T17" fmla="*/ 2147483647 h 201"/>
                <a:gd name="T18" fmla="*/ 2147483647 w 195"/>
                <a:gd name="T19" fmla="*/ 2147483647 h 201"/>
                <a:gd name="T20" fmla="*/ 2147483647 w 195"/>
                <a:gd name="T21" fmla="*/ 2147483647 h 201"/>
                <a:gd name="T22" fmla="*/ 2147483647 w 195"/>
                <a:gd name="T23" fmla="*/ 2147483647 h 201"/>
                <a:gd name="T24" fmla="*/ 2147483647 w 195"/>
                <a:gd name="T25" fmla="*/ 2147483647 h 201"/>
                <a:gd name="T26" fmla="*/ 2147483647 w 195"/>
                <a:gd name="T27" fmla="*/ 2147483647 h 201"/>
                <a:gd name="T28" fmla="*/ 2147483647 w 195"/>
                <a:gd name="T29" fmla="*/ 2147483647 h 201"/>
                <a:gd name="T30" fmla="*/ 2147483647 w 195"/>
                <a:gd name="T31" fmla="*/ 2147483647 h 201"/>
                <a:gd name="T32" fmla="*/ 2147483647 w 195"/>
                <a:gd name="T33" fmla="*/ 2147483647 h 201"/>
                <a:gd name="T34" fmla="*/ 2147483647 w 195"/>
                <a:gd name="T35" fmla="*/ 2147483647 h 201"/>
                <a:gd name="T36" fmla="*/ 2147483647 w 195"/>
                <a:gd name="T37" fmla="*/ 2147483647 h 201"/>
                <a:gd name="T38" fmla="*/ 2147483647 w 195"/>
                <a:gd name="T39" fmla="*/ 2147483647 h 201"/>
                <a:gd name="T40" fmla="*/ 2147483647 w 195"/>
                <a:gd name="T41" fmla="*/ 2147483647 h 201"/>
                <a:gd name="T42" fmla="*/ 2147483647 w 195"/>
                <a:gd name="T43" fmla="*/ 0 h 201"/>
                <a:gd name="T44" fmla="*/ 2147483647 w 195"/>
                <a:gd name="T45" fmla="*/ 2147483647 h 201"/>
                <a:gd name="T46" fmla="*/ 2147483647 w 195"/>
                <a:gd name="T47" fmla="*/ 2147483647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5"/>
                <a:gd name="T73" fmla="*/ 0 h 201"/>
                <a:gd name="T74" fmla="*/ 195 w 195"/>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5" h="201">
                  <a:moveTo>
                    <a:pt x="33" y="7"/>
                  </a:moveTo>
                  <a:lnTo>
                    <a:pt x="25" y="30"/>
                  </a:lnTo>
                  <a:lnTo>
                    <a:pt x="35" y="45"/>
                  </a:lnTo>
                  <a:lnTo>
                    <a:pt x="0" y="85"/>
                  </a:lnTo>
                  <a:lnTo>
                    <a:pt x="0" y="96"/>
                  </a:lnTo>
                  <a:lnTo>
                    <a:pt x="22" y="118"/>
                  </a:lnTo>
                  <a:lnTo>
                    <a:pt x="22" y="130"/>
                  </a:lnTo>
                  <a:lnTo>
                    <a:pt x="68" y="153"/>
                  </a:lnTo>
                  <a:lnTo>
                    <a:pt x="87" y="201"/>
                  </a:lnTo>
                  <a:lnTo>
                    <a:pt x="98" y="193"/>
                  </a:lnTo>
                  <a:lnTo>
                    <a:pt x="140" y="196"/>
                  </a:lnTo>
                  <a:lnTo>
                    <a:pt x="147" y="185"/>
                  </a:lnTo>
                  <a:lnTo>
                    <a:pt x="195" y="181"/>
                  </a:lnTo>
                  <a:lnTo>
                    <a:pt x="187" y="160"/>
                  </a:lnTo>
                  <a:lnTo>
                    <a:pt x="185" y="106"/>
                  </a:lnTo>
                  <a:lnTo>
                    <a:pt x="178" y="98"/>
                  </a:lnTo>
                  <a:lnTo>
                    <a:pt x="180" y="68"/>
                  </a:lnTo>
                  <a:lnTo>
                    <a:pt x="168" y="67"/>
                  </a:lnTo>
                  <a:lnTo>
                    <a:pt x="157" y="48"/>
                  </a:lnTo>
                  <a:lnTo>
                    <a:pt x="140" y="43"/>
                  </a:lnTo>
                  <a:lnTo>
                    <a:pt x="115" y="17"/>
                  </a:lnTo>
                  <a:lnTo>
                    <a:pt x="77" y="0"/>
                  </a:lnTo>
                  <a:lnTo>
                    <a:pt x="3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5" name="Freeform 236">
              <a:extLst>
                <a:ext uri="{FF2B5EF4-FFF2-40B4-BE49-F238E27FC236}">
                  <a16:creationId xmlns:a16="http://schemas.microsoft.com/office/drawing/2014/main" id="{92F398EC-3E21-4F0A-A90F-4BD05FBA3714}"/>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6" name="Freeform 237">
              <a:extLst>
                <a:ext uri="{FF2B5EF4-FFF2-40B4-BE49-F238E27FC236}">
                  <a16:creationId xmlns:a16="http://schemas.microsoft.com/office/drawing/2014/main" id="{3042B6A5-01E2-4370-90AF-FCF5DBCA99EC}"/>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7" name="Freeform 238">
              <a:extLst>
                <a:ext uri="{FF2B5EF4-FFF2-40B4-BE49-F238E27FC236}">
                  <a16:creationId xmlns:a16="http://schemas.microsoft.com/office/drawing/2014/main" id="{E638A795-ADB5-463D-86AF-C53FD24C0069}"/>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8" name="Freeform 239">
              <a:extLst>
                <a:ext uri="{FF2B5EF4-FFF2-40B4-BE49-F238E27FC236}">
                  <a16:creationId xmlns:a16="http://schemas.microsoft.com/office/drawing/2014/main" id="{0A18E357-6C90-4D4B-BB0F-D7767D88D3D2}"/>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9" name="Freeform 240">
              <a:extLst>
                <a:ext uri="{FF2B5EF4-FFF2-40B4-BE49-F238E27FC236}">
                  <a16:creationId xmlns:a16="http://schemas.microsoft.com/office/drawing/2014/main" id="{5D4D5672-BBE0-4BA5-ABCE-729A3ED84904}"/>
                </a:ext>
              </a:extLst>
            </p:cNvPr>
            <p:cNvSpPr>
              <a:spLocks/>
            </p:cNvSpPr>
            <p:nvPr/>
          </p:nvSpPr>
          <p:spPr bwMode="auto">
            <a:xfrm>
              <a:off x="4223808" y="4841758"/>
              <a:ext cx="410688" cy="441065"/>
            </a:xfrm>
            <a:custGeom>
              <a:avLst/>
              <a:gdLst>
                <a:gd name="T0" fmla="*/ 2147483647 w 217"/>
                <a:gd name="T1" fmla="*/ 2147483647 h 233"/>
                <a:gd name="T2" fmla="*/ 2147483647 w 217"/>
                <a:gd name="T3" fmla="*/ 2147483647 h 233"/>
                <a:gd name="T4" fmla="*/ 2147483647 w 217"/>
                <a:gd name="T5" fmla="*/ 2147483647 h 233"/>
                <a:gd name="T6" fmla="*/ 2147483647 w 217"/>
                <a:gd name="T7" fmla="*/ 2147483647 h 233"/>
                <a:gd name="T8" fmla="*/ 2147483647 w 217"/>
                <a:gd name="T9" fmla="*/ 2147483647 h 233"/>
                <a:gd name="T10" fmla="*/ 2147483647 w 217"/>
                <a:gd name="T11" fmla="*/ 2147483647 h 233"/>
                <a:gd name="T12" fmla="*/ 2147483647 w 217"/>
                <a:gd name="T13" fmla="*/ 2147483647 h 233"/>
                <a:gd name="T14" fmla="*/ 0 w 217"/>
                <a:gd name="T15" fmla="*/ 2147483647 h 233"/>
                <a:gd name="T16" fmla="*/ 0 w 217"/>
                <a:gd name="T17" fmla="*/ 2147483647 h 233"/>
                <a:gd name="T18" fmla="*/ 2147483647 w 217"/>
                <a:gd name="T19" fmla="*/ 2147483647 h 233"/>
                <a:gd name="T20" fmla="*/ 2147483647 w 217"/>
                <a:gd name="T21" fmla="*/ 2147483647 h 233"/>
                <a:gd name="T22" fmla="*/ 2147483647 w 217"/>
                <a:gd name="T23" fmla="*/ 2147483647 h 233"/>
                <a:gd name="T24" fmla="*/ 2147483647 w 217"/>
                <a:gd name="T25" fmla="*/ 2147483647 h 233"/>
                <a:gd name="T26" fmla="*/ 2147483647 w 217"/>
                <a:gd name="T27" fmla="*/ 2147483647 h 233"/>
                <a:gd name="T28" fmla="*/ 2147483647 w 217"/>
                <a:gd name="T29" fmla="*/ 2147483647 h 233"/>
                <a:gd name="T30" fmla="*/ 2147483647 w 217"/>
                <a:gd name="T31" fmla="*/ 2147483647 h 233"/>
                <a:gd name="T32" fmla="*/ 2147483647 w 217"/>
                <a:gd name="T33" fmla="*/ 2147483647 h 233"/>
                <a:gd name="T34" fmla="*/ 2147483647 w 217"/>
                <a:gd name="T35" fmla="*/ 2147483647 h 233"/>
                <a:gd name="T36" fmla="*/ 2147483647 w 217"/>
                <a:gd name="T37" fmla="*/ 2147483647 h 233"/>
                <a:gd name="T38" fmla="*/ 2147483647 w 217"/>
                <a:gd name="T39" fmla="*/ 2147483647 h 233"/>
                <a:gd name="T40" fmla="*/ 2147483647 w 217"/>
                <a:gd name="T41" fmla="*/ 2147483647 h 233"/>
                <a:gd name="T42" fmla="*/ 2147483647 w 217"/>
                <a:gd name="T43" fmla="*/ 2147483647 h 233"/>
                <a:gd name="T44" fmla="*/ 2147483647 w 217"/>
                <a:gd name="T45" fmla="*/ 2147483647 h 233"/>
                <a:gd name="T46" fmla="*/ 2147483647 w 217"/>
                <a:gd name="T47" fmla="*/ 2147483647 h 233"/>
                <a:gd name="T48" fmla="*/ 2147483647 w 217"/>
                <a:gd name="T49" fmla="*/ 2147483647 h 233"/>
                <a:gd name="T50" fmla="*/ 2147483647 w 217"/>
                <a:gd name="T51" fmla="*/ 2147483647 h 233"/>
                <a:gd name="T52" fmla="*/ 2147483647 w 217"/>
                <a:gd name="T53" fmla="*/ 2147483647 h 233"/>
                <a:gd name="T54" fmla="*/ 2147483647 w 217"/>
                <a:gd name="T55" fmla="*/ 2147483647 h 233"/>
                <a:gd name="T56" fmla="*/ 2147483647 w 217"/>
                <a:gd name="T57" fmla="*/ 2147483647 h 233"/>
                <a:gd name="T58" fmla="*/ 2147483647 w 217"/>
                <a:gd name="T59" fmla="*/ 0 h 233"/>
                <a:gd name="T60" fmla="*/ 2147483647 w 217"/>
                <a:gd name="T61" fmla="*/ 2147483647 h 233"/>
                <a:gd name="T62" fmla="*/ 2147483647 w 217"/>
                <a:gd name="T63" fmla="*/ 2147483647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33"/>
                <a:gd name="T98" fmla="*/ 217 w 217"/>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33">
                  <a:moveTo>
                    <a:pt x="5" y="10"/>
                  </a:moveTo>
                  <a:lnTo>
                    <a:pt x="25" y="43"/>
                  </a:lnTo>
                  <a:lnTo>
                    <a:pt x="15" y="67"/>
                  </a:lnTo>
                  <a:lnTo>
                    <a:pt x="20" y="90"/>
                  </a:lnTo>
                  <a:lnTo>
                    <a:pt x="32" y="95"/>
                  </a:lnTo>
                  <a:lnTo>
                    <a:pt x="30" y="122"/>
                  </a:lnTo>
                  <a:lnTo>
                    <a:pt x="5" y="153"/>
                  </a:lnTo>
                  <a:lnTo>
                    <a:pt x="0" y="188"/>
                  </a:lnTo>
                  <a:lnTo>
                    <a:pt x="0" y="225"/>
                  </a:lnTo>
                  <a:lnTo>
                    <a:pt x="25" y="208"/>
                  </a:lnTo>
                  <a:lnTo>
                    <a:pt x="42" y="223"/>
                  </a:lnTo>
                  <a:lnTo>
                    <a:pt x="117" y="210"/>
                  </a:lnTo>
                  <a:lnTo>
                    <a:pt x="162" y="233"/>
                  </a:lnTo>
                  <a:lnTo>
                    <a:pt x="197" y="223"/>
                  </a:lnTo>
                  <a:lnTo>
                    <a:pt x="177" y="206"/>
                  </a:lnTo>
                  <a:lnTo>
                    <a:pt x="177" y="138"/>
                  </a:lnTo>
                  <a:lnTo>
                    <a:pt x="207" y="133"/>
                  </a:lnTo>
                  <a:lnTo>
                    <a:pt x="204" y="113"/>
                  </a:lnTo>
                  <a:lnTo>
                    <a:pt x="217" y="113"/>
                  </a:lnTo>
                  <a:lnTo>
                    <a:pt x="215" y="93"/>
                  </a:lnTo>
                  <a:lnTo>
                    <a:pt x="180" y="97"/>
                  </a:lnTo>
                  <a:lnTo>
                    <a:pt x="165" y="28"/>
                  </a:lnTo>
                  <a:lnTo>
                    <a:pt x="157" y="30"/>
                  </a:lnTo>
                  <a:lnTo>
                    <a:pt x="154" y="18"/>
                  </a:lnTo>
                  <a:lnTo>
                    <a:pt x="137" y="20"/>
                  </a:lnTo>
                  <a:lnTo>
                    <a:pt x="135" y="38"/>
                  </a:lnTo>
                  <a:lnTo>
                    <a:pt x="97" y="42"/>
                  </a:lnTo>
                  <a:lnTo>
                    <a:pt x="97" y="33"/>
                  </a:lnTo>
                  <a:lnTo>
                    <a:pt x="89" y="33"/>
                  </a:lnTo>
                  <a:lnTo>
                    <a:pt x="79" y="0"/>
                  </a:lnTo>
                  <a:lnTo>
                    <a:pt x="5"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0" name="Freeform 241">
              <a:extLst>
                <a:ext uri="{FF2B5EF4-FFF2-40B4-BE49-F238E27FC236}">
                  <a16:creationId xmlns:a16="http://schemas.microsoft.com/office/drawing/2014/main" id="{0494F143-21A1-4F0C-B84C-9A4AFD7B0AC0}"/>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1" name="Freeform 242">
              <a:extLst>
                <a:ext uri="{FF2B5EF4-FFF2-40B4-BE49-F238E27FC236}">
                  <a16:creationId xmlns:a16="http://schemas.microsoft.com/office/drawing/2014/main" id="{522408E3-4077-4033-8505-105206644286}"/>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2" name="Freeform 243">
              <a:extLst>
                <a:ext uri="{FF2B5EF4-FFF2-40B4-BE49-F238E27FC236}">
                  <a16:creationId xmlns:a16="http://schemas.microsoft.com/office/drawing/2014/main" id="{3263860E-A19C-4115-B059-C6097923C303}"/>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3" name="Freeform 244">
              <a:extLst>
                <a:ext uri="{FF2B5EF4-FFF2-40B4-BE49-F238E27FC236}">
                  <a16:creationId xmlns:a16="http://schemas.microsoft.com/office/drawing/2014/main" id="{2C8E0E1F-F176-46D5-9A2E-D014B96AA57A}"/>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4" name="Freeform 245">
              <a:extLst>
                <a:ext uri="{FF2B5EF4-FFF2-40B4-BE49-F238E27FC236}">
                  <a16:creationId xmlns:a16="http://schemas.microsoft.com/office/drawing/2014/main" id="{5708D6CD-671E-48CC-8A2C-C5C1819DD611}"/>
                </a:ext>
              </a:extLst>
            </p:cNvPr>
            <p:cNvSpPr>
              <a:spLocks/>
            </p:cNvSpPr>
            <p:nvPr/>
          </p:nvSpPr>
          <p:spPr bwMode="auto">
            <a:xfrm>
              <a:off x="4223808" y="5235498"/>
              <a:ext cx="312274" cy="441065"/>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2147483647 h 233"/>
                <a:gd name="T18" fmla="*/ 2147483647 w 165"/>
                <a:gd name="T19" fmla="*/ 2147483647 h 233"/>
                <a:gd name="T20" fmla="*/ 2147483647 w 165"/>
                <a:gd name="T21" fmla="*/ 2147483647 h 233"/>
                <a:gd name="T22" fmla="*/ 0 w 165"/>
                <a:gd name="T23" fmla="*/ 2147483647 h 233"/>
                <a:gd name="T24" fmla="*/ 2147483647 w 165"/>
                <a:gd name="T25" fmla="*/ 0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233"/>
                <a:gd name="T53" fmla="*/ 165 w 165"/>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233">
                  <a:moveTo>
                    <a:pt x="165" y="25"/>
                  </a:moveTo>
                  <a:lnTo>
                    <a:pt x="160" y="87"/>
                  </a:lnTo>
                  <a:lnTo>
                    <a:pt x="139" y="98"/>
                  </a:lnTo>
                  <a:lnTo>
                    <a:pt x="140" y="215"/>
                  </a:lnTo>
                  <a:lnTo>
                    <a:pt x="125" y="233"/>
                  </a:lnTo>
                  <a:lnTo>
                    <a:pt x="105" y="226"/>
                  </a:lnTo>
                  <a:lnTo>
                    <a:pt x="104" y="203"/>
                  </a:lnTo>
                  <a:lnTo>
                    <a:pt x="92" y="223"/>
                  </a:lnTo>
                  <a:lnTo>
                    <a:pt x="64" y="190"/>
                  </a:lnTo>
                  <a:lnTo>
                    <a:pt x="47" y="95"/>
                  </a:lnTo>
                  <a:lnTo>
                    <a:pt x="30" y="78"/>
                  </a:lnTo>
                  <a:lnTo>
                    <a:pt x="0" y="17"/>
                  </a:lnTo>
                  <a:lnTo>
                    <a:pt x="25" y="0"/>
                  </a:lnTo>
                  <a:lnTo>
                    <a:pt x="42" y="15"/>
                  </a:lnTo>
                  <a:lnTo>
                    <a:pt x="117" y="2"/>
                  </a:lnTo>
                  <a:lnTo>
                    <a:pt x="16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5" name="Freeform 246">
              <a:extLst>
                <a:ext uri="{FF2B5EF4-FFF2-40B4-BE49-F238E27FC236}">
                  <a16:creationId xmlns:a16="http://schemas.microsoft.com/office/drawing/2014/main" id="{FA0F2CAE-C665-4FFD-86B4-185610D27DAD}"/>
                </a:ext>
              </a:extLst>
            </p:cNvPr>
            <p:cNvSpPr>
              <a:spLocks/>
            </p:cNvSpPr>
            <p:nvPr/>
          </p:nvSpPr>
          <p:spPr bwMode="auto">
            <a:xfrm>
              <a:off x="4827537" y="5002663"/>
              <a:ext cx="346339" cy="584930"/>
            </a:xfrm>
            <a:custGeom>
              <a:avLst/>
              <a:gdLst>
                <a:gd name="T0" fmla="*/ 2147483647 w 183"/>
                <a:gd name="T1" fmla="*/ 2147483647 h 309"/>
                <a:gd name="T2" fmla="*/ 2147483647 w 183"/>
                <a:gd name="T3" fmla="*/ 2147483647 h 309"/>
                <a:gd name="T4" fmla="*/ 2147483647 w 183"/>
                <a:gd name="T5" fmla="*/ 2147483647 h 309"/>
                <a:gd name="T6" fmla="*/ 2147483647 w 183"/>
                <a:gd name="T7" fmla="*/ 2147483647 h 309"/>
                <a:gd name="T8" fmla="*/ 2147483647 w 183"/>
                <a:gd name="T9" fmla="*/ 2147483647 h 309"/>
                <a:gd name="T10" fmla="*/ 2147483647 w 183"/>
                <a:gd name="T11" fmla="*/ 2147483647 h 309"/>
                <a:gd name="T12" fmla="*/ 2147483647 w 183"/>
                <a:gd name="T13" fmla="*/ 2147483647 h 309"/>
                <a:gd name="T14" fmla="*/ 2147483647 w 183"/>
                <a:gd name="T15" fmla="*/ 2147483647 h 309"/>
                <a:gd name="T16" fmla="*/ 2147483647 w 183"/>
                <a:gd name="T17" fmla="*/ 2147483647 h 309"/>
                <a:gd name="T18" fmla="*/ 2147483647 w 183"/>
                <a:gd name="T19" fmla="*/ 2147483647 h 309"/>
                <a:gd name="T20" fmla="*/ 2147483647 w 183"/>
                <a:gd name="T21" fmla="*/ 2147483647 h 309"/>
                <a:gd name="T22" fmla="*/ 2147483647 w 183"/>
                <a:gd name="T23" fmla="*/ 2147483647 h 309"/>
                <a:gd name="T24" fmla="*/ 2147483647 w 183"/>
                <a:gd name="T25" fmla="*/ 2147483647 h 309"/>
                <a:gd name="T26" fmla="*/ 2147483647 w 183"/>
                <a:gd name="T27" fmla="*/ 2147483647 h 309"/>
                <a:gd name="T28" fmla="*/ 2147483647 w 183"/>
                <a:gd name="T29" fmla="*/ 2147483647 h 309"/>
                <a:gd name="T30" fmla="*/ 2147483647 w 183"/>
                <a:gd name="T31" fmla="*/ 2147483647 h 309"/>
                <a:gd name="T32" fmla="*/ 2147483647 w 183"/>
                <a:gd name="T33" fmla="*/ 0 h 309"/>
                <a:gd name="T34" fmla="*/ 2147483647 w 183"/>
                <a:gd name="T35" fmla="*/ 2147483647 h 309"/>
                <a:gd name="T36" fmla="*/ 2147483647 w 183"/>
                <a:gd name="T37" fmla="*/ 2147483647 h 309"/>
                <a:gd name="T38" fmla="*/ 2147483647 w 183"/>
                <a:gd name="T39" fmla="*/ 2147483647 h 309"/>
                <a:gd name="T40" fmla="*/ 2147483647 w 183"/>
                <a:gd name="T41" fmla="*/ 2147483647 h 309"/>
                <a:gd name="T42" fmla="*/ 2147483647 w 183"/>
                <a:gd name="T43" fmla="*/ 2147483647 h 309"/>
                <a:gd name="T44" fmla="*/ 2147483647 w 183"/>
                <a:gd name="T45" fmla="*/ 2147483647 h 309"/>
                <a:gd name="T46" fmla="*/ 2147483647 w 183"/>
                <a:gd name="T47" fmla="*/ 2147483647 h 309"/>
                <a:gd name="T48" fmla="*/ 2147483647 w 183"/>
                <a:gd name="T49" fmla="*/ 2147483647 h 309"/>
                <a:gd name="T50" fmla="*/ 2147483647 w 183"/>
                <a:gd name="T51" fmla="*/ 2147483647 h 309"/>
                <a:gd name="T52" fmla="*/ 0 w 183"/>
                <a:gd name="T53" fmla="*/ 2147483647 h 309"/>
                <a:gd name="T54" fmla="*/ 2147483647 w 183"/>
                <a:gd name="T55" fmla="*/ 2147483647 h 309"/>
                <a:gd name="T56" fmla="*/ 2147483647 w 183"/>
                <a:gd name="T57" fmla="*/ 2147483647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3"/>
                <a:gd name="T88" fmla="*/ 0 h 309"/>
                <a:gd name="T89" fmla="*/ 183 w 183"/>
                <a:gd name="T90" fmla="*/ 309 h 3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3" h="309">
                  <a:moveTo>
                    <a:pt x="8" y="96"/>
                  </a:moveTo>
                  <a:lnTo>
                    <a:pt x="48" y="121"/>
                  </a:lnTo>
                  <a:lnTo>
                    <a:pt x="50" y="151"/>
                  </a:lnTo>
                  <a:lnTo>
                    <a:pt x="35" y="153"/>
                  </a:lnTo>
                  <a:lnTo>
                    <a:pt x="45" y="180"/>
                  </a:lnTo>
                  <a:lnTo>
                    <a:pt x="13" y="223"/>
                  </a:lnTo>
                  <a:lnTo>
                    <a:pt x="23" y="306"/>
                  </a:lnTo>
                  <a:lnTo>
                    <a:pt x="40" y="309"/>
                  </a:lnTo>
                  <a:lnTo>
                    <a:pt x="48" y="278"/>
                  </a:lnTo>
                  <a:lnTo>
                    <a:pt x="88" y="250"/>
                  </a:lnTo>
                  <a:lnTo>
                    <a:pt x="83" y="191"/>
                  </a:lnTo>
                  <a:lnTo>
                    <a:pt x="73" y="185"/>
                  </a:lnTo>
                  <a:lnTo>
                    <a:pt x="78" y="170"/>
                  </a:lnTo>
                  <a:lnTo>
                    <a:pt x="103" y="155"/>
                  </a:lnTo>
                  <a:lnTo>
                    <a:pt x="110" y="140"/>
                  </a:lnTo>
                  <a:lnTo>
                    <a:pt x="173" y="92"/>
                  </a:lnTo>
                  <a:lnTo>
                    <a:pt x="183" y="0"/>
                  </a:lnTo>
                  <a:lnTo>
                    <a:pt x="135" y="7"/>
                  </a:lnTo>
                  <a:lnTo>
                    <a:pt x="128" y="18"/>
                  </a:lnTo>
                  <a:lnTo>
                    <a:pt x="90" y="15"/>
                  </a:lnTo>
                  <a:lnTo>
                    <a:pt x="75" y="22"/>
                  </a:lnTo>
                  <a:lnTo>
                    <a:pt x="93" y="63"/>
                  </a:lnTo>
                  <a:lnTo>
                    <a:pt x="93" y="108"/>
                  </a:lnTo>
                  <a:lnTo>
                    <a:pt x="83" y="128"/>
                  </a:lnTo>
                  <a:lnTo>
                    <a:pt x="71" y="72"/>
                  </a:lnTo>
                  <a:lnTo>
                    <a:pt x="43" y="63"/>
                  </a:lnTo>
                  <a:lnTo>
                    <a:pt x="0" y="82"/>
                  </a:lnTo>
                  <a:lnTo>
                    <a:pt x="8"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6" name="Freeform 247">
              <a:extLst>
                <a:ext uri="{FF2B5EF4-FFF2-40B4-BE49-F238E27FC236}">
                  <a16:creationId xmlns:a16="http://schemas.microsoft.com/office/drawing/2014/main" id="{4EB2F1DF-F6D0-4F44-8C58-B3B6E00F547C}"/>
                </a:ext>
              </a:extLst>
            </p:cNvPr>
            <p:cNvSpPr>
              <a:spLocks/>
            </p:cNvSpPr>
            <p:nvPr/>
          </p:nvSpPr>
          <p:spPr bwMode="auto">
            <a:xfrm>
              <a:off x="4672347" y="5184388"/>
              <a:ext cx="249819" cy="240408"/>
            </a:xfrm>
            <a:custGeom>
              <a:avLst/>
              <a:gdLst>
                <a:gd name="T0" fmla="*/ 0 w 132"/>
                <a:gd name="T1" fmla="*/ 2147483647 h 127"/>
                <a:gd name="T2" fmla="*/ 2147483647 w 132"/>
                <a:gd name="T3" fmla="*/ 2147483647 h 127"/>
                <a:gd name="T4" fmla="*/ 2147483647 w 132"/>
                <a:gd name="T5" fmla="*/ 2147483647 h 127"/>
                <a:gd name="T6" fmla="*/ 2147483647 w 132"/>
                <a:gd name="T7" fmla="*/ 2147483647 h 127"/>
                <a:gd name="T8" fmla="*/ 2147483647 w 132"/>
                <a:gd name="T9" fmla="*/ 2147483647 h 127"/>
                <a:gd name="T10" fmla="*/ 2147483647 w 132"/>
                <a:gd name="T11" fmla="*/ 2147483647 h 127"/>
                <a:gd name="T12" fmla="*/ 2147483647 w 132"/>
                <a:gd name="T13" fmla="*/ 2147483647 h 127"/>
                <a:gd name="T14" fmla="*/ 2147483647 w 132"/>
                <a:gd name="T15" fmla="*/ 2147483647 h 127"/>
                <a:gd name="T16" fmla="*/ 2147483647 w 132"/>
                <a:gd name="T17" fmla="*/ 2147483647 h 127"/>
                <a:gd name="T18" fmla="*/ 2147483647 w 132"/>
                <a:gd name="T19" fmla="*/ 0 h 127"/>
                <a:gd name="T20" fmla="*/ 2147483647 w 132"/>
                <a:gd name="T21" fmla="*/ 0 h 127"/>
                <a:gd name="T22" fmla="*/ 2147483647 w 132"/>
                <a:gd name="T23" fmla="*/ 2147483647 h 127"/>
                <a:gd name="T24" fmla="*/ 0 w 132"/>
                <a:gd name="T25" fmla="*/ 2147483647 h 127"/>
                <a:gd name="T26" fmla="*/ 0 w 132"/>
                <a:gd name="T27" fmla="*/ 2147483647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
                <a:gd name="T43" fmla="*/ 0 h 127"/>
                <a:gd name="T44" fmla="*/ 132 w 132"/>
                <a:gd name="T45" fmla="*/ 127 h 1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 h="127">
                  <a:moveTo>
                    <a:pt x="0" y="44"/>
                  </a:moveTo>
                  <a:lnTo>
                    <a:pt x="17" y="90"/>
                  </a:lnTo>
                  <a:lnTo>
                    <a:pt x="33" y="90"/>
                  </a:lnTo>
                  <a:lnTo>
                    <a:pt x="37" y="105"/>
                  </a:lnTo>
                  <a:lnTo>
                    <a:pt x="95" y="127"/>
                  </a:lnTo>
                  <a:lnTo>
                    <a:pt x="127" y="84"/>
                  </a:lnTo>
                  <a:lnTo>
                    <a:pt x="117" y="57"/>
                  </a:lnTo>
                  <a:lnTo>
                    <a:pt x="132" y="55"/>
                  </a:lnTo>
                  <a:lnTo>
                    <a:pt x="130" y="25"/>
                  </a:lnTo>
                  <a:lnTo>
                    <a:pt x="90" y="0"/>
                  </a:lnTo>
                  <a:lnTo>
                    <a:pt x="72" y="0"/>
                  </a:lnTo>
                  <a:lnTo>
                    <a:pt x="33" y="44"/>
                  </a:lnTo>
                  <a:lnTo>
                    <a:pt x="0" y="4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7" name="Freeform 248">
              <a:extLst>
                <a:ext uri="{FF2B5EF4-FFF2-40B4-BE49-F238E27FC236}">
                  <a16:creationId xmlns:a16="http://schemas.microsoft.com/office/drawing/2014/main" id="{B3E9C394-9F26-4E39-AD88-F60B2531C8E7}"/>
                </a:ext>
              </a:extLst>
            </p:cNvPr>
            <p:cNvSpPr>
              <a:spLocks/>
            </p:cNvSpPr>
            <p:nvPr/>
          </p:nvSpPr>
          <p:spPr bwMode="auto">
            <a:xfrm>
              <a:off x="4488770" y="5248752"/>
              <a:ext cx="302811" cy="342629"/>
            </a:xfrm>
            <a:custGeom>
              <a:avLst/>
              <a:gdLst>
                <a:gd name="T0" fmla="*/ 0 w 160"/>
                <a:gd name="T1" fmla="*/ 2147483647 h 181"/>
                <a:gd name="T2" fmla="*/ 2147483647 w 160"/>
                <a:gd name="T3" fmla="*/ 2147483647 h 181"/>
                <a:gd name="T4" fmla="*/ 2147483647 w 160"/>
                <a:gd name="T5" fmla="*/ 2147483647 h 181"/>
                <a:gd name="T6" fmla="*/ 2147483647 w 160"/>
                <a:gd name="T7" fmla="*/ 2147483647 h 181"/>
                <a:gd name="T8" fmla="*/ 2147483647 w 160"/>
                <a:gd name="T9" fmla="*/ 2147483647 h 181"/>
                <a:gd name="T10" fmla="*/ 2147483647 w 160"/>
                <a:gd name="T11" fmla="*/ 2147483647 h 181"/>
                <a:gd name="T12" fmla="*/ 2147483647 w 160"/>
                <a:gd name="T13" fmla="*/ 2147483647 h 181"/>
                <a:gd name="T14" fmla="*/ 2147483647 w 160"/>
                <a:gd name="T15" fmla="*/ 2147483647 h 181"/>
                <a:gd name="T16" fmla="*/ 2147483647 w 160"/>
                <a:gd name="T17" fmla="*/ 2147483647 h 181"/>
                <a:gd name="T18" fmla="*/ 2147483647 w 160"/>
                <a:gd name="T19" fmla="*/ 2147483647 h 181"/>
                <a:gd name="T20" fmla="*/ 2147483647 w 160"/>
                <a:gd name="T21" fmla="*/ 2147483647 h 181"/>
                <a:gd name="T22" fmla="*/ 2147483647 w 160"/>
                <a:gd name="T23" fmla="*/ 2147483647 h 181"/>
                <a:gd name="T24" fmla="*/ 2147483647 w 160"/>
                <a:gd name="T25" fmla="*/ 0 h 181"/>
                <a:gd name="T26" fmla="*/ 2147483647 w 160"/>
                <a:gd name="T27" fmla="*/ 2147483647 h 181"/>
                <a:gd name="T28" fmla="*/ 2147483647 w 160"/>
                <a:gd name="T29" fmla="*/ 2147483647 h 181"/>
                <a:gd name="T30" fmla="*/ 0 w 160"/>
                <a:gd name="T31" fmla="*/ 2147483647 h 181"/>
                <a:gd name="T32" fmla="*/ 0 w 160"/>
                <a:gd name="T33" fmla="*/ 2147483647 h 181"/>
                <a:gd name="T34" fmla="*/ 0 w 160"/>
                <a:gd name="T35" fmla="*/ 2147483647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81"/>
                <a:gd name="T56" fmla="*/ 160 w 160"/>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81">
                  <a:moveTo>
                    <a:pt x="0" y="168"/>
                  </a:moveTo>
                  <a:lnTo>
                    <a:pt x="12" y="181"/>
                  </a:lnTo>
                  <a:lnTo>
                    <a:pt x="35" y="173"/>
                  </a:lnTo>
                  <a:lnTo>
                    <a:pt x="57" y="148"/>
                  </a:lnTo>
                  <a:lnTo>
                    <a:pt x="90" y="158"/>
                  </a:lnTo>
                  <a:lnTo>
                    <a:pt x="102" y="148"/>
                  </a:lnTo>
                  <a:lnTo>
                    <a:pt x="97" y="131"/>
                  </a:lnTo>
                  <a:lnTo>
                    <a:pt x="160" y="80"/>
                  </a:lnTo>
                  <a:lnTo>
                    <a:pt x="135" y="71"/>
                  </a:lnTo>
                  <a:lnTo>
                    <a:pt x="130" y="56"/>
                  </a:lnTo>
                  <a:lnTo>
                    <a:pt x="114" y="56"/>
                  </a:lnTo>
                  <a:lnTo>
                    <a:pt x="97" y="10"/>
                  </a:lnTo>
                  <a:lnTo>
                    <a:pt x="80" y="0"/>
                  </a:lnTo>
                  <a:lnTo>
                    <a:pt x="25" y="18"/>
                  </a:lnTo>
                  <a:lnTo>
                    <a:pt x="20" y="80"/>
                  </a:lnTo>
                  <a:lnTo>
                    <a:pt x="0" y="91"/>
                  </a:lnTo>
                  <a:lnTo>
                    <a:pt x="0" y="16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8" name="Freeform 249">
              <a:extLst>
                <a:ext uri="{FF2B5EF4-FFF2-40B4-BE49-F238E27FC236}">
                  <a16:creationId xmlns:a16="http://schemas.microsoft.com/office/drawing/2014/main" id="{B37E5F40-EE47-4BFC-A472-194108567DAC}"/>
                </a:ext>
              </a:extLst>
            </p:cNvPr>
            <p:cNvSpPr>
              <a:spLocks/>
            </p:cNvSpPr>
            <p:nvPr/>
          </p:nvSpPr>
          <p:spPr bwMode="auto">
            <a:xfrm>
              <a:off x="4394141" y="5400188"/>
              <a:ext cx="505316" cy="494065"/>
            </a:xfrm>
            <a:custGeom>
              <a:avLst/>
              <a:gdLst>
                <a:gd name="T0" fmla="*/ 0 w 267"/>
                <a:gd name="T1" fmla="*/ 2147483647 h 261"/>
                <a:gd name="T2" fmla="*/ 2147483647 w 267"/>
                <a:gd name="T3" fmla="*/ 2147483647 h 261"/>
                <a:gd name="T4" fmla="*/ 2147483647 w 267"/>
                <a:gd name="T5" fmla="*/ 2147483647 h 261"/>
                <a:gd name="T6" fmla="*/ 2147483647 w 267"/>
                <a:gd name="T7" fmla="*/ 2147483647 h 261"/>
                <a:gd name="T8" fmla="*/ 2147483647 w 267"/>
                <a:gd name="T9" fmla="*/ 2147483647 h 261"/>
                <a:gd name="T10" fmla="*/ 2147483647 w 267"/>
                <a:gd name="T11" fmla="*/ 2147483647 h 261"/>
                <a:gd name="T12" fmla="*/ 2147483647 w 267"/>
                <a:gd name="T13" fmla="*/ 2147483647 h 261"/>
                <a:gd name="T14" fmla="*/ 2147483647 w 267"/>
                <a:gd name="T15" fmla="*/ 2147483647 h 261"/>
                <a:gd name="T16" fmla="*/ 2147483647 w 267"/>
                <a:gd name="T17" fmla="*/ 2147483647 h 261"/>
                <a:gd name="T18" fmla="*/ 2147483647 w 267"/>
                <a:gd name="T19" fmla="*/ 2147483647 h 261"/>
                <a:gd name="T20" fmla="*/ 2147483647 w 267"/>
                <a:gd name="T21" fmla="*/ 2147483647 h 261"/>
                <a:gd name="T22" fmla="*/ 2147483647 w 267"/>
                <a:gd name="T23" fmla="*/ 2147483647 h 261"/>
                <a:gd name="T24" fmla="*/ 2147483647 w 267"/>
                <a:gd name="T25" fmla="*/ 2147483647 h 261"/>
                <a:gd name="T26" fmla="*/ 2147483647 w 267"/>
                <a:gd name="T27" fmla="*/ 2147483647 h 261"/>
                <a:gd name="T28" fmla="*/ 2147483647 w 267"/>
                <a:gd name="T29" fmla="*/ 2147483647 h 261"/>
                <a:gd name="T30" fmla="*/ 2147483647 w 267"/>
                <a:gd name="T31" fmla="*/ 2147483647 h 261"/>
                <a:gd name="T32" fmla="*/ 2147483647 w 267"/>
                <a:gd name="T33" fmla="*/ 2147483647 h 261"/>
                <a:gd name="T34" fmla="*/ 2147483647 w 267"/>
                <a:gd name="T35" fmla="*/ 2147483647 h 261"/>
                <a:gd name="T36" fmla="*/ 2147483647 w 267"/>
                <a:gd name="T37" fmla="*/ 0 h 261"/>
                <a:gd name="T38" fmla="*/ 2147483647 w 267"/>
                <a:gd name="T39" fmla="*/ 2147483647 h 261"/>
                <a:gd name="T40" fmla="*/ 2147483647 w 267"/>
                <a:gd name="T41" fmla="*/ 2147483647 h 261"/>
                <a:gd name="T42" fmla="*/ 2147483647 w 267"/>
                <a:gd name="T43" fmla="*/ 2147483647 h 261"/>
                <a:gd name="T44" fmla="*/ 2147483647 w 267"/>
                <a:gd name="T45" fmla="*/ 2147483647 h 261"/>
                <a:gd name="T46" fmla="*/ 2147483647 w 267"/>
                <a:gd name="T47" fmla="*/ 2147483647 h 261"/>
                <a:gd name="T48" fmla="*/ 2147483647 w 267"/>
                <a:gd name="T49" fmla="*/ 2147483647 h 261"/>
                <a:gd name="T50" fmla="*/ 2147483647 w 267"/>
                <a:gd name="T51" fmla="*/ 2147483647 h 261"/>
                <a:gd name="T52" fmla="*/ 2147483647 w 267"/>
                <a:gd name="T53" fmla="*/ 2147483647 h 261"/>
                <a:gd name="T54" fmla="*/ 2147483647 w 267"/>
                <a:gd name="T55" fmla="*/ 2147483647 h 261"/>
                <a:gd name="T56" fmla="*/ 2147483647 w 267"/>
                <a:gd name="T57" fmla="*/ 2147483647 h 261"/>
                <a:gd name="T58" fmla="*/ 2147483647 w 267"/>
                <a:gd name="T59" fmla="*/ 2147483647 h 261"/>
                <a:gd name="T60" fmla="*/ 0 w 267"/>
                <a:gd name="T61" fmla="*/ 2147483647 h 261"/>
                <a:gd name="T62" fmla="*/ 0 w 267"/>
                <a:gd name="T63" fmla="*/ 2147483647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261"/>
                <a:gd name="T98" fmla="*/ 267 w 267"/>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261">
                  <a:moveTo>
                    <a:pt x="0" y="134"/>
                  </a:moveTo>
                  <a:lnTo>
                    <a:pt x="30" y="191"/>
                  </a:lnTo>
                  <a:lnTo>
                    <a:pt x="24" y="223"/>
                  </a:lnTo>
                  <a:lnTo>
                    <a:pt x="35" y="254"/>
                  </a:lnTo>
                  <a:lnTo>
                    <a:pt x="55" y="261"/>
                  </a:lnTo>
                  <a:lnTo>
                    <a:pt x="82" y="244"/>
                  </a:lnTo>
                  <a:lnTo>
                    <a:pt x="114" y="241"/>
                  </a:lnTo>
                  <a:lnTo>
                    <a:pt x="162" y="219"/>
                  </a:lnTo>
                  <a:lnTo>
                    <a:pt x="205" y="194"/>
                  </a:lnTo>
                  <a:lnTo>
                    <a:pt x="262" y="116"/>
                  </a:lnTo>
                  <a:lnTo>
                    <a:pt x="267" y="99"/>
                  </a:lnTo>
                  <a:lnTo>
                    <a:pt x="252" y="96"/>
                  </a:lnTo>
                  <a:lnTo>
                    <a:pt x="235" y="111"/>
                  </a:lnTo>
                  <a:lnTo>
                    <a:pt x="222" y="109"/>
                  </a:lnTo>
                  <a:lnTo>
                    <a:pt x="229" y="89"/>
                  </a:lnTo>
                  <a:lnTo>
                    <a:pt x="232" y="81"/>
                  </a:lnTo>
                  <a:lnTo>
                    <a:pt x="250" y="81"/>
                  </a:lnTo>
                  <a:lnTo>
                    <a:pt x="242" y="13"/>
                  </a:lnTo>
                  <a:lnTo>
                    <a:pt x="207" y="0"/>
                  </a:lnTo>
                  <a:lnTo>
                    <a:pt x="147" y="46"/>
                  </a:lnTo>
                  <a:lnTo>
                    <a:pt x="152" y="68"/>
                  </a:lnTo>
                  <a:lnTo>
                    <a:pt x="140" y="78"/>
                  </a:lnTo>
                  <a:lnTo>
                    <a:pt x="107" y="68"/>
                  </a:lnTo>
                  <a:lnTo>
                    <a:pt x="89" y="89"/>
                  </a:lnTo>
                  <a:lnTo>
                    <a:pt x="64" y="101"/>
                  </a:lnTo>
                  <a:lnTo>
                    <a:pt x="50" y="88"/>
                  </a:lnTo>
                  <a:lnTo>
                    <a:pt x="50" y="128"/>
                  </a:lnTo>
                  <a:lnTo>
                    <a:pt x="35" y="146"/>
                  </a:lnTo>
                  <a:lnTo>
                    <a:pt x="19" y="139"/>
                  </a:lnTo>
                  <a:lnTo>
                    <a:pt x="14" y="116"/>
                  </a:lnTo>
                  <a:lnTo>
                    <a:pt x="0" y="13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9" name="Freeform 250">
              <a:extLst>
                <a:ext uri="{FF2B5EF4-FFF2-40B4-BE49-F238E27FC236}">
                  <a16:creationId xmlns:a16="http://schemas.microsoft.com/office/drawing/2014/main" id="{6CB51A07-6BD9-4691-90AC-1E22320D224D}"/>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0" name="Freeform 251">
              <a:extLst>
                <a:ext uri="{FF2B5EF4-FFF2-40B4-BE49-F238E27FC236}">
                  <a16:creationId xmlns:a16="http://schemas.microsoft.com/office/drawing/2014/main" id="{03E76ECF-F89E-451D-B801-8CD6EB39C6E5}"/>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1" name="Freeform 252">
              <a:extLst>
                <a:ext uri="{FF2B5EF4-FFF2-40B4-BE49-F238E27FC236}">
                  <a16:creationId xmlns:a16="http://schemas.microsoft.com/office/drawing/2014/main" id="{EB539C62-AB6B-4F60-895F-9F2F99C0EF88}"/>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2" name="Freeform 253">
              <a:extLst>
                <a:ext uri="{FF2B5EF4-FFF2-40B4-BE49-F238E27FC236}">
                  <a16:creationId xmlns:a16="http://schemas.microsoft.com/office/drawing/2014/main" id="{8CC375B5-FDDE-47F2-AA11-0E35E320F16A}"/>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3" name="Freeform 254">
              <a:extLst>
                <a:ext uri="{FF2B5EF4-FFF2-40B4-BE49-F238E27FC236}">
                  <a16:creationId xmlns:a16="http://schemas.microsoft.com/office/drawing/2014/main" id="{37C5C939-8A6C-4A6D-B972-1B516339A69A}"/>
                </a:ext>
              </a:extLst>
            </p:cNvPr>
            <p:cNvSpPr>
              <a:spLocks/>
            </p:cNvSpPr>
            <p:nvPr/>
          </p:nvSpPr>
          <p:spPr bwMode="auto">
            <a:xfrm>
              <a:off x="5236332" y="5036737"/>
              <a:ext cx="261175" cy="478923"/>
            </a:xfrm>
            <a:custGeom>
              <a:avLst/>
              <a:gdLst>
                <a:gd name="T0" fmla="*/ 2147483647 w 138"/>
                <a:gd name="T1" fmla="*/ 2147483647 h 253"/>
                <a:gd name="T2" fmla="*/ 2147483647 w 138"/>
                <a:gd name="T3" fmla="*/ 2147483647 h 253"/>
                <a:gd name="T4" fmla="*/ 0 w 138"/>
                <a:gd name="T5" fmla="*/ 2147483647 h 253"/>
                <a:gd name="T6" fmla="*/ 2147483647 w 138"/>
                <a:gd name="T7" fmla="*/ 2147483647 h 253"/>
                <a:gd name="T8" fmla="*/ 2147483647 w 138"/>
                <a:gd name="T9" fmla="*/ 2147483647 h 253"/>
                <a:gd name="T10" fmla="*/ 2147483647 w 138"/>
                <a:gd name="T11" fmla="*/ 2147483647 h 253"/>
                <a:gd name="T12" fmla="*/ 2147483647 w 138"/>
                <a:gd name="T13" fmla="*/ 2147483647 h 253"/>
                <a:gd name="T14" fmla="*/ 2147483647 w 138"/>
                <a:gd name="T15" fmla="*/ 2147483647 h 253"/>
                <a:gd name="T16" fmla="*/ 2147483647 w 138"/>
                <a:gd name="T17" fmla="*/ 2147483647 h 253"/>
                <a:gd name="T18" fmla="*/ 2147483647 w 138"/>
                <a:gd name="T19" fmla="*/ 2147483647 h 253"/>
                <a:gd name="T20" fmla="*/ 2147483647 w 138"/>
                <a:gd name="T21" fmla="*/ 2147483647 h 253"/>
                <a:gd name="T22" fmla="*/ 2147483647 w 138"/>
                <a:gd name="T23" fmla="*/ 2147483647 h 253"/>
                <a:gd name="T24" fmla="*/ 2147483647 w 138"/>
                <a:gd name="T25" fmla="*/ 2147483647 h 253"/>
                <a:gd name="T26" fmla="*/ 2147483647 w 138"/>
                <a:gd name="T27" fmla="*/ 2147483647 h 253"/>
                <a:gd name="T28" fmla="*/ 2147483647 w 138"/>
                <a:gd name="T29" fmla="*/ 2147483647 h 253"/>
                <a:gd name="T30" fmla="*/ 2147483647 w 138"/>
                <a:gd name="T31" fmla="*/ 2147483647 h 253"/>
                <a:gd name="T32" fmla="*/ 2147483647 w 138"/>
                <a:gd name="T33" fmla="*/ 2147483647 h 253"/>
                <a:gd name="T34" fmla="*/ 2147483647 w 138"/>
                <a:gd name="T35" fmla="*/ 2147483647 h 253"/>
                <a:gd name="T36" fmla="*/ 2147483647 w 138"/>
                <a:gd name="T37" fmla="*/ 2147483647 h 253"/>
                <a:gd name="T38" fmla="*/ 2147483647 w 138"/>
                <a:gd name="T39" fmla="*/ 2147483647 h 253"/>
                <a:gd name="T40" fmla="*/ 2147483647 w 138"/>
                <a:gd name="T41" fmla="*/ 0 h 253"/>
                <a:gd name="T42" fmla="*/ 2147483647 w 138"/>
                <a:gd name="T43" fmla="*/ 2147483647 h 253"/>
                <a:gd name="T44" fmla="*/ 2147483647 w 138"/>
                <a:gd name="T45" fmla="*/ 2147483647 h 253"/>
                <a:gd name="T46" fmla="*/ 2147483647 w 138"/>
                <a:gd name="T47" fmla="*/ 2147483647 h 253"/>
                <a:gd name="T48" fmla="*/ 2147483647 w 138"/>
                <a:gd name="T49" fmla="*/ 2147483647 h 253"/>
                <a:gd name="T50" fmla="*/ 2147483647 w 138"/>
                <a:gd name="T51" fmla="*/ 2147483647 h 253"/>
                <a:gd name="T52" fmla="*/ 2147483647 w 138"/>
                <a:gd name="T53" fmla="*/ 2147483647 h 253"/>
                <a:gd name="T54" fmla="*/ 2147483647 w 138"/>
                <a:gd name="T55" fmla="*/ 2147483647 h 2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253"/>
                <a:gd name="T86" fmla="*/ 138 w 138"/>
                <a:gd name="T87" fmla="*/ 253 h 2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253">
                  <a:moveTo>
                    <a:pt x="23" y="102"/>
                  </a:moveTo>
                  <a:lnTo>
                    <a:pt x="27" y="142"/>
                  </a:lnTo>
                  <a:lnTo>
                    <a:pt x="0" y="187"/>
                  </a:lnTo>
                  <a:lnTo>
                    <a:pt x="4" y="193"/>
                  </a:lnTo>
                  <a:lnTo>
                    <a:pt x="7" y="243"/>
                  </a:lnTo>
                  <a:lnTo>
                    <a:pt x="27" y="253"/>
                  </a:lnTo>
                  <a:lnTo>
                    <a:pt x="42" y="243"/>
                  </a:lnTo>
                  <a:lnTo>
                    <a:pt x="60" y="247"/>
                  </a:lnTo>
                  <a:lnTo>
                    <a:pt x="77" y="218"/>
                  </a:lnTo>
                  <a:lnTo>
                    <a:pt x="80" y="200"/>
                  </a:lnTo>
                  <a:lnTo>
                    <a:pt x="115" y="117"/>
                  </a:lnTo>
                  <a:lnTo>
                    <a:pt x="115" y="98"/>
                  </a:lnTo>
                  <a:lnTo>
                    <a:pt x="122" y="95"/>
                  </a:lnTo>
                  <a:lnTo>
                    <a:pt x="118" y="57"/>
                  </a:lnTo>
                  <a:lnTo>
                    <a:pt x="127" y="67"/>
                  </a:lnTo>
                  <a:lnTo>
                    <a:pt x="132" y="87"/>
                  </a:lnTo>
                  <a:lnTo>
                    <a:pt x="135" y="82"/>
                  </a:lnTo>
                  <a:lnTo>
                    <a:pt x="138" y="54"/>
                  </a:lnTo>
                  <a:lnTo>
                    <a:pt x="132" y="30"/>
                  </a:lnTo>
                  <a:lnTo>
                    <a:pt x="123" y="12"/>
                  </a:lnTo>
                  <a:lnTo>
                    <a:pt x="115" y="0"/>
                  </a:lnTo>
                  <a:lnTo>
                    <a:pt x="82" y="67"/>
                  </a:lnTo>
                  <a:lnTo>
                    <a:pt x="67" y="65"/>
                  </a:lnTo>
                  <a:lnTo>
                    <a:pt x="63" y="80"/>
                  </a:lnTo>
                  <a:lnTo>
                    <a:pt x="52" y="77"/>
                  </a:lnTo>
                  <a:lnTo>
                    <a:pt x="30" y="93"/>
                  </a:lnTo>
                  <a:lnTo>
                    <a:pt x="23" y="10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4" name="Freeform 255">
              <a:extLst>
                <a:ext uri="{FF2B5EF4-FFF2-40B4-BE49-F238E27FC236}">
                  <a16:creationId xmlns:a16="http://schemas.microsoft.com/office/drawing/2014/main" id="{6851870D-36FA-43C0-AE3A-6BB998136326}"/>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5" name="Freeform 256">
              <a:extLst>
                <a:ext uri="{FF2B5EF4-FFF2-40B4-BE49-F238E27FC236}">
                  <a16:creationId xmlns:a16="http://schemas.microsoft.com/office/drawing/2014/main" id="{D7809BA0-23EB-406A-A9F8-8ADABBEAF658}"/>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6" name="Freeform 257">
              <a:extLst>
                <a:ext uri="{FF2B5EF4-FFF2-40B4-BE49-F238E27FC236}">
                  <a16:creationId xmlns:a16="http://schemas.microsoft.com/office/drawing/2014/main" id="{703329E2-01FA-4C48-BA5A-2818EC73ABE1}"/>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7" name="Freeform 258">
              <a:extLst>
                <a:ext uri="{FF2B5EF4-FFF2-40B4-BE49-F238E27FC236}">
                  <a16:creationId xmlns:a16="http://schemas.microsoft.com/office/drawing/2014/main" id="{F2758231-41BC-4837-BC5A-06B1281AF63B}"/>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8" name="Freeform 259">
              <a:extLst>
                <a:ext uri="{FF2B5EF4-FFF2-40B4-BE49-F238E27FC236}">
                  <a16:creationId xmlns:a16="http://schemas.microsoft.com/office/drawing/2014/main" id="{83D02ED0-E55F-47CF-82DF-4EB4BED02FC2}"/>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9" name="Freeform 260">
              <a:extLst>
                <a:ext uri="{FF2B5EF4-FFF2-40B4-BE49-F238E27FC236}">
                  <a16:creationId xmlns:a16="http://schemas.microsoft.com/office/drawing/2014/main" id="{41D7E4D7-7AF6-47BB-B9FE-5F23E0F53AA9}"/>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0" name="Freeform 261">
              <a:extLst>
                <a:ext uri="{FF2B5EF4-FFF2-40B4-BE49-F238E27FC236}">
                  <a16:creationId xmlns:a16="http://schemas.microsoft.com/office/drawing/2014/main" id="{F86C89DD-8D83-446C-ACBA-6DFBC88BBC55}"/>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1" name="Freeform 262">
              <a:extLst>
                <a:ext uri="{FF2B5EF4-FFF2-40B4-BE49-F238E27FC236}">
                  <a16:creationId xmlns:a16="http://schemas.microsoft.com/office/drawing/2014/main" id="{75D85309-3C71-4A76-8447-5B1F0625340D}"/>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2" name="Freeform 263">
              <a:extLst>
                <a:ext uri="{FF2B5EF4-FFF2-40B4-BE49-F238E27FC236}">
                  <a16:creationId xmlns:a16="http://schemas.microsoft.com/office/drawing/2014/main" id="{3736F2B0-CB92-411B-A994-4CDC1D276478}"/>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3" name="Freeform 264">
              <a:extLst>
                <a:ext uri="{FF2B5EF4-FFF2-40B4-BE49-F238E27FC236}">
                  <a16:creationId xmlns:a16="http://schemas.microsoft.com/office/drawing/2014/main" id="{9379F66C-2440-4C5D-BAD5-54967F92564D}"/>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4" name="Freeform 266">
              <a:extLst>
                <a:ext uri="{FF2B5EF4-FFF2-40B4-BE49-F238E27FC236}">
                  <a16:creationId xmlns:a16="http://schemas.microsoft.com/office/drawing/2014/main" id="{2E15379A-7EEC-4CDE-B3C6-D08775947F4A}"/>
                </a:ext>
              </a:extLst>
            </p:cNvPr>
            <p:cNvSpPr>
              <a:spLocks/>
            </p:cNvSpPr>
            <p:nvPr/>
          </p:nvSpPr>
          <p:spPr bwMode="auto">
            <a:xfrm>
              <a:off x="3751614" y="2488470"/>
              <a:ext cx="119233" cy="153332"/>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2147483647 w 63"/>
                <a:gd name="T13" fmla="*/ 2147483647 h 81"/>
                <a:gd name="T14" fmla="*/ 2147483647 w 63"/>
                <a:gd name="T15" fmla="*/ 2147483647 h 81"/>
                <a:gd name="T16" fmla="*/ 2147483647 w 63"/>
                <a:gd name="T17" fmla="*/ 2147483647 h 81"/>
                <a:gd name="T18" fmla="*/ 2147483647 w 63"/>
                <a:gd name="T19" fmla="*/ 2147483647 h 81"/>
                <a:gd name="T20" fmla="*/ 2147483647 w 63"/>
                <a:gd name="T21" fmla="*/ 2147483647 h 81"/>
                <a:gd name="T22" fmla="*/ 2147483647 w 63"/>
                <a:gd name="T23" fmla="*/ 2147483647 h 81"/>
                <a:gd name="T24" fmla="*/ 0 w 63"/>
                <a:gd name="T25" fmla="*/ 2147483647 h 81"/>
                <a:gd name="T26" fmla="*/ 2147483647 w 63"/>
                <a:gd name="T27" fmla="*/ 2147483647 h 81"/>
                <a:gd name="T28" fmla="*/ 2147483647 w 63"/>
                <a:gd name="T29" fmla="*/ 2147483647 h 81"/>
                <a:gd name="T30" fmla="*/ 2147483647 w 63"/>
                <a:gd name="T31" fmla="*/ 2147483647 h 81"/>
                <a:gd name="T32" fmla="*/ 2147483647 w 63"/>
                <a:gd name="T33" fmla="*/ 2147483647 h 81"/>
                <a:gd name="T34" fmla="*/ 2147483647 w 63"/>
                <a:gd name="T35" fmla="*/ 2147483647 h 81"/>
                <a:gd name="T36" fmla="*/ 2147483647 w 63"/>
                <a:gd name="T37" fmla="*/ 2147483647 h 81"/>
                <a:gd name="T38" fmla="*/ 2147483647 w 63"/>
                <a:gd name="T39" fmla="*/ 2147483647 h 81"/>
                <a:gd name="T40" fmla="*/ 2147483647 w 63"/>
                <a:gd name="T41" fmla="*/ 2147483647 h 81"/>
                <a:gd name="T42" fmla="*/ 2147483647 w 63"/>
                <a:gd name="T43" fmla="*/ 2147483647 h 81"/>
                <a:gd name="T44" fmla="*/ 2147483647 w 63"/>
                <a:gd name="T45" fmla="*/ 2147483647 h 81"/>
                <a:gd name="T46" fmla="*/ 2147483647 w 63"/>
                <a:gd name="T47" fmla="*/ 2147483647 h 81"/>
                <a:gd name="T48" fmla="*/ 2147483647 w 63"/>
                <a:gd name="T49" fmla="*/ 2147483647 h 81"/>
                <a:gd name="T50" fmla="*/ 2147483647 w 63"/>
                <a:gd name="T51" fmla="*/ 2147483647 h 81"/>
                <a:gd name="T52" fmla="*/ 2147483647 w 63"/>
                <a:gd name="T53" fmla="*/ 2147483647 h 81"/>
                <a:gd name="T54" fmla="*/ 2147483647 w 63"/>
                <a:gd name="T55" fmla="*/ 2147483647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53" y="3"/>
                  </a:moveTo>
                  <a:lnTo>
                    <a:pt x="53" y="0"/>
                  </a:lnTo>
                  <a:lnTo>
                    <a:pt x="42" y="6"/>
                  </a:lnTo>
                  <a:lnTo>
                    <a:pt x="33" y="8"/>
                  </a:lnTo>
                  <a:lnTo>
                    <a:pt x="23" y="11"/>
                  </a:lnTo>
                  <a:lnTo>
                    <a:pt x="32" y="20"/>
                  </a:lnTo>
                  <a:lnTo>
                    <a:pt x="18" y="18"/>
                  </a:lnTo>
                  <a:lnTo>
                    <a:pt x="13" y="23"/>
                  </a:lnTo>
                  <a:lnTo>
                    <a:pt x="17" y="35"/>
                  </a:lnTo>
                  <a:lnTo>
                    <a:pt x="12" y="36"/>
                  </a:lnTo>
                  <a:lnTo>
                    <a:pt x="12" y="40"/>
                  </a:lnTo>
                  <a:lnTo>
                    <a:pt x="18" y="48"/>
                  </a:lnTo>
                  <a:lnTo>
                    <a:pt x="0" y="65"/>
                  </a:lnTo>
                  <a:lnTo>
                    <a:pt x="13" y="78"/>
                  </a:lnTo>
                  <a:lnTo>
                    <a:pt x="32" y="81"/>
                  </a:lnTo>
                  <a:lnTo>
                    <a:pt x="43" y="66"/>
                  </a:lnTo>
                  <a:lnTo>
                    <a:pt x="53" y="78"/>
                  </a:lnTo>
                  <a:lnTo>
                    <a:pt x="60" y="71"/>
                  </a:lnTo>
                  <a:lnTo>
                    <a:pt x="57" y="55"/>
                  </a:lnTo>
                  <a:lnTo>
                    <a:pt x="62" y="50"/>
                  </a:lnTo>
                  <a:lnTo>
                    <a:pt x="63" y="36"/>
                  </a:lnTo>
                  <a:lnTo>
                    <a:pt x="60" y="38"/>
                  </a:lnTo>
                  <a:lnTo>
                    <a:pt x="47" y="30"/>
                  </a:lnTo>
                  <a:lnTo>
                    <a:pt x="43" y="31"/>
                  </a:lnTo>
                  <a:lnTo>
                    <a:pt x="38" y="26"/>
                  </a:lnTo>
                  <a:lnTo>
                    <a:pt x="43" y="13"/>
                  </a:lnTo>
                  <a:lnTo>
                    <a:pt x="53"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5" name="Freeform 267">
              <a:extLst>
                <a:ext uri="{FF2B5EF4-FFF2-40B4-BE49-F238E27FC236}">
                  <a16:creationId xmlns:a16="http://schemas.microsoft.com/office/drawing/2014/main" id="{1C7CE937-6E78-4D66-9BFF-6FF9817AD7C1}"/>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6" name="Freeform 268">
              <a:extLst>
                <a:ext uri="{FF2B5EF4-FFF2-40B4-BE49-F238E27FC236}">
                  <a16:creationId xmlns:a16="http://schemas.microsoft.com/office/drawing/2014/main" id="{36AD772F-E0B0-4B8B-8E16-456BB7297EE7}"/>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7" name="Freeform 269">
              <a:extLst>
                <a:ext uri="{FF2B5EF4-FFF2-40B4-BE49-F238E27FC236}">
                  <a16:creationId xmlns:a16="http://schemas.microsoft.com/office/drawing/2014/main" id="{26A184C7-55FD-4DDC-B750-B8927F50AD74}"/>
                </a:ext>
              </a:extLst>
            </p:cNvPr>
            <p:cNvSpPr>
              <a:spLocks/>
            </p:cNvSpPr>
            <p:nvPr/>
          </p:nvSpPr>
          <p:spPr bwMode="auto">
            <a:xfrm>
              <a:off x="3875575" y="2498252"/>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8" name="Freeform 270">
              <a:extLst>
                <a:ext uri="{FF2B5EF4-FFF2-40B4-BE49-F238E27FC236}">
                  <a16:creationId xmlns:a16="http://schemas.microsoft.com/office/drawing/2014/main" id="{AA46A4E8-550A-4602-996B-92C6F3559EFF}"/>
                </a:ext>
              </a:extLst>
            </p:cNvPr>
            <p:cNvSpPr>
              <a:spLocks/>
            </p:cNvSpPr>
            <p:nvPr/>
          </p:nvSpPr>
          <p:spPr bwMode="auto">
            <a:xfrm>
              <a:off x="3879360" y="2503444"/>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9" name="Freeform 271">
              <a:extLst>
                <a:ext uri="{FF2B5EF4-FFF2-40B4-BE49-F238E27FC236}">
                  <a16:creationId xmlns:a16="http://schemas.microsoft.com/office/drawing/2014/main" id="{14C649E9-8580-49EA-A837-D69CCF563202}"/>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0" name="Freeform 272">
              <a:extLst>
                <a:ext uri="{FF2B5EF4-FFF2-40B4-BE49-F238E27FC236}">
                  <a16:creationId xmlns:a16="http://schemas.microsoft.com/office/drawing/2014/main" id="{2B73991B-0878-486F-91EB-4FE60115478B}"/>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1" name="Freeform 273">
              <a:extLst>
                <a:ext uri="{FF2B5EF4-FFF2-40B4-BE49-F238E27FC236}">
                  <a16:creationId xmlns:a16="http://schemas.microsoft.com/office/drawing/2014/main" id="{63E425EF-8F71-4E68-A7D4-295E1FD0CEF6}"/>
                </a:ext>
              </a:extLst>
            </p:cNvPr>
            <p:cNvSpPr>
              <a:spLocks/>
            </p:cNvSpPr>
            <p:nvPr/>
          </p:nvSpPr>
          <p:spPr bwMode="auto">
            <a:xfrm>
              <a:off x="6034018" y="2591007"/>
              <a:ext cx="1646534" cy="1349692"/>
            </a:xfrm>
            <a:custGeom>
              <a:avLst/>
              <a:gdLst>
                <a:gd name="T0" fmla="*/ 2147483647 w 870"/>
                <a:gd name="T1" fmla="*/ 2147483647 h 713"/>
                <a:gd name="T2" fmla="*/ 2147483647 w 870"/>
                <a:gd name="T3" fmla="*/ 2147483647 h 713"/>
                <a:gd name="T4" fmla="*/ 2147483647 w 870"/>
                <a:gd name="T5" fmla="*/ 2147483647 h 713"/>
                <a:gd name="T6" fmla="*/ 2147483647 w 870"/>
                <a:gd name="T7" fmla="*/ 2147483647 h 713"/>
                <a:gd name="T8" fmla="*/ 2147483647 w 870"/>
                <a:gd name="T9" fmla="*/ 2147483647 h 713"/>
                <a:gd name="T10" fmla="*/ 2147483647 w 870"/>
                <a:gd name="T11" fmla="*/ 2147483647 h 713"/>
                <a:gd name="T12" fmla="*/ 2147483647 w 870"/>
                <a:gd name="T13" fmla="*/ 2147483647 h 713"/>
                <a:gd name="T14" fmla="*/ 2147483647 w 870"/>
                <a:gd name="T15" fmla="*/ 2147483647 h 713"/>
                <a:gd name="T16" fmla="*/ 2147483647 w 870"/>
                <a:gd name="T17" fmla="*/ 2147483647 h 713"/>
                <a:gd name="T18" fmla="*/ 2147483647 w 870"/>
                <a:gd name="T19" fmla="*/ 2147483647 h 713"/>
                <a:gd name="T20" fmla="*/ 2147483647 w 870"/>
                <a:gd name="T21" fmla="*/ 2147483647 h 713"/>
                <a:gd name="T22" fmla="*/ 2147483647 w 870"/>
                <a:gd name="T23" fmla="*/ 2147483647 h 713"/>
                <a:gd name="T24" fmla="*/ 2147483647 w 870"/>
                <a:gd name="T25" fmla="*/ 2147483647 h 713"/>
                <a:gd name="T26" fmla="*/ 2147483647 w 870"/>
                <a:gd name="T27" fmla="*/ 2147483647 h 713"/>
                <a:gd name="T28" fmla="*/ 2147483647 w 870"/>
                <a:gd name="T29" fmla="*/ 2147483647 h 713"/>
                <a:gd name="T30" fmla="*/ 2147483647 w 870"/>
                <a:gd name="T31" fmla="*/ 2147483647 h 713"/>
                <a:gd name="T32" fmla="*/ 2147483647 w 870"/>
                <a:gd name="T33" fmla="*/ 2147483647 h 713"/>
                <a:gd name="T34" fmla="*/ 2147483647 w 870"/>
                <a:gd name="T35" fmla="*/ 2147483647 h 713"/>
                <a:gd name="T36" fmla="*/ 2147483647 w 870"/>
                <a:gd name="T37" fmla="*/ 2147483647 h 713"/>
                <a:gd name="T38" fmla="*/ 2147483647 w 870"/>
                <a:gd name="T39" fmla="*/ 2147483647 h 713"/>
                <a:gd name="T40" fmla="*/ 2147483647 w 870"/>
                <a:gd name="T41" fmla="*/ 2147483647 h 713"/>
                <a:gd name="T42" fmla="*/ 2147483647 w 870"/>
                <a:gd name="T43" fmla="*/ 2147483647 h 713"/>
                <a:gd name="T44" fmla="*/ 2147483647 w 870"/>
                <a:gd name="T45" fmla="*/ 2147483647 h 713"/>
                <a:gd name="T46" fmla="*/ 2147483647 w 870"/>
                <a:gd name="T47" fmla="*/ 2147483647 h 713"/>
                <a:gd name="T48" fmla="*/ 2147483647 w 870"/>
                <a:gd name="T49" fmla="*/ 2147483647 h 713"/>
                <a:gd name="T50" fmla="*/ 2147483647 w 870"/>
                <a:gd name="T51" fmla="*/ 2147483647 h 713"/>
                <a:gd name="T52" fmla="*/ 2147483647 w 870"/>
                <a:gd name="T53" fmla="*/ 2147483647 h 713"/>
                <a:gd name="T54" fmla="*/ 2147483647 w 870"/>
                <a:gd name="T55" fmla="*/ 2147483647 h 713"/>
                <a:gd name="T56" fmla="*/ 2147483647 w 870"/>
                <a:gd name="T57" fmla="*/ 0 h 713"/>
                <a:gd name="T58" fmla="*/ 2147483647 w 870"/>
                <a:gd name="T59" fmla="*/ 2147483647 h 713"/>
                <a:gd name="T60" fmla="*/ 2147483647 w 870"/>
                <a:gd name="T61" fmla="*/ 2147483647 h 713"/>
                <a:gd name="T62" fmla="*/ 2147483647 w 870"/>
                <a:gd name="T63" fmla="*/ 2147483647 h 713"/>
                <a:gd name="T64" fmla="*/ 2147483647 w 870"/>
                <a:gd name="T65" fmla="*/ 2147483647 h 713"/>
                <a:gd name="T66" fmla="*/ 2147483647 w 870"/>
                <a:gd name="T67" fmla="*/ 2147483647 h 713"/>
                <a:gd name="T68" fmla="*/ 2147483647 w 870"/>
                <a:gd name="T69" fmla="*/ 2147483647 h 713"/>
                <a:gd name="T70" fmla="*/ 2147483647 w 870"/>
                <a:gd name="T71" fmla="*/ 2147483647 h 713"/>
                <a:gd name="T72" fmla="*/ 2147483647 w 870"/>
                <a:gd name="T73" fmla="*/ 2147483647 h 713"/>
                <a:gd name="T74" fmla="*/ 2147483647 w 870"/>
                <a:gd name="T75" fmla="*/ 2147483647 h 713"/>
                <a:gd name="T76" fmla="*/ 2147483647 w 870"/>
                <a:gd name="T77" fmla="*/ 2147483647 h 713"/>
                <a:gd name="T78" fmla="*/ 2147483647 w 870"/>
                <a:gd name="T79" fmla="*/ 2147483647 h 713"/>
                <a:gd name="T80" fmla="*/ 2147483647 w 870"/>
                <a:gd name="T81" fmla="*/ 2147483647 h 713"/>
                <a:gd name="T82" fmla="*/ 2147483647 w 870"/>
                <a:gd name="T83" fmla="*/ 2147483647 h 713"/>
                <a:gd name="T84" fmla="*/ 2147483647 w 870"/>
                <a:gd name="T85" fmla="*/ 2147483647 h 7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0"/>
                <a:gd name="T130" fmla="*/ 0 h 713"/>
                <a:gd name="T131" fmla="*/ 870 w 870"/>
                <a:gd name="T132" fmla="*/ 713 h 7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0" h="713">
                  <a:moveTo>
                    <a:pt x="22" y="392"/>
                  </a:moveTo>
                  <a:lnTo>
                    <a:pt x="37" y="427"/>
                  </a:lnTo>
                  <a:lnTo>
                    <a:pt x="69" y="430"/>
                  </a:lnTo>
                  <a:lnTo>
                    <a:pt x="90" y="417"/>
                  </a:lnTo>
                  <a:lnTo>
                    <a:pt x="90" y="442"/>
                  </a:lnTo>
                  <a:lnTo>
                    <a:pt x="74" y="475"/>
                  </a:lnTo>
                  <a:lnTo>
                    <a:pt x="72" y="487"/>
                  </a:lnTo>
                  <a:lnTo>
                    <a:pt x="82" y="515"/>
                  </a:lnTo>
                  <a:lnTo>
                    <a:pt x="94" y="524"/>
                  </a:lnTo>
                  <a:lnTo>
                    <a:pt x="109" y="529"/>
                  </a:lnTo>
                  <a:lnTo>
                    <a:pt x="147" y="542"/>
                  </a:lnTo>
                  <a:lnTo>
                    <a:pt x="177" y="567"/>
                  </a:lnTo>
                  <a:lnTo>
                    <a:pt x="207" y="560"/>
                  </a:lnTo>
                  <a:lnTo>
                    <a:pt x="213" y="579"/>
                  </a:lnTo>
                  <a:lnTo>
                    <a:pt x="243" y="579"/>
                  </a:lnTo>
                  <a:lnTo>
                    <a:pt x="275" y="579"/>
                  </a:lnTo>
                  <a:lnTo>
                    <a:pt x="305" y="574"/>
                  </a:lnTo>
                  <a:lnTo>
                    <a:pt x="330" y="554"/>
                  </a:lnTo>
                  <a:lnTo>
                    <a:pt x="353" y="554"/>
                  </a:lnTo>
                  <a:lnTo>
                    <a:pt x="353" y="567"/>
                  </a:lnTo>
                  <a:lnTo>
                    <a:pt x="397" y="579"/>
                  </a:lnTo>
                  <a:lnTo>
                    <a:pt x="410" y="609"/>
                  </a:lnTo>
                  <a:lnTo>
                    <a:pt x="410" y="632"/>
                  </a:lnTo>
                  <a:lnTo>
                    <a:pt x="425" y="650"/>
                  </a:lnTo>
                  <a:lnTo>
                    <a:pt x="450" y="653"/>
                  </a:lnTo>
                  <a:lnTo>
                    <a:pt x="455" y="683"/>
                  </a:lnTo>
                  <a:lnTo>
                    <a:pt x="470" y="687"/>
                  </a:lnTo>
                  <a:lnTo>
                    <a:pt x="503" y="668"/>
                  </a:lnTo>
                  <a:lnTo>
                    <a:pt x="522" y="670"/>
                  </a:lnTo>
                  <a:lnTo>
                    <a:pt x="523" y="683"/>
                  </a:lnTo>
                  <a:lnTo>
                    <a:pt x="537" y="693"/>
                  </a:lnTo>
                  <a:lnTo>
                    <a:pt x="560" y="688"/>
                  </a:lnTo>
                  <a:lnTo>
                    <a:pt x="567" y="713"/>
                  </a:lnTo>
                  <a:lnTo>
                    <a:pt x="585" y="713"/>
                  </a:lnTo>
                  <a:lnTo>
                    <a:pt x="585" y="693"/>
                  </a:lnTo>
                  <a:lnTo>
                    <a:pt x="615" y="688"/>
                  </a:lnTo>
                  <a:lnTo>
                    <a:pt x="627" y="670"/>
                  </a:lnTo>
                  <a:lnTo>
                    <a:pt x="645" y="677"/>
                  </a:lnTo>
                  <a:lnTo>
                    <a:pt x="677" y="657"/>
                  </a:lnTo>
                  <a:lnTo>
                    <a:pt x="712" y="615"/>
                  </a:lnTo>
                  <a:lnTo>
                    <a:pt x="712" y="604"/>
                  </a:lnTo>
                  <a:lnTo>
                    <a:pt x="723" y="597"/>
                  </a:lnTo>
                  <a:lnTo>
                    <a:pt x="732" y="574"/>
                  </a:lnTo>
                  <a:lnTo>
                    <a:pt x="743" y="542"/>
                  </a:lnTo>
                  <a:lnTo>
                    <a:pt x="743" y="535"/>
                  </a:lnTo>
                  <a:lnTo>
                    <a:pt x="723" y="542"/>
                  </a:lnTo>
                  <a:lnTo>
                    <a:pt x="712" y="524"/>
                  </a:lnTo>
                  <a:lnTo>
                    <a:pt x="718" y="512"/>
                  </a:lnTo>
                  <a:lnTo>
                    <a:pt x="707" y="494"/>
                  </a:lnTo>
                  <a:lnTo>
                    <a:pt x="732" y="494"/>
                  </a:lnTo>
                  <a:lnTo>
                    <a:pt x="723" y="475"/>
                  </a:lnTo>
                  <a:lnTo>
                    <a:pt x="707" y="444"/>
                  </a:lnTo>
                  <a:lnTo>
                    <a:pt x="688" y="432"/>
                  </a:lnTo>
                  <a:lnTo>
                    <a:pt x="688" y="421"/>
                  </a:lnTo>
                  <a:lnTo>
                    <a:pt x="718" y="391"/>
                  </a:lnTo>
                  <a:lnTo>
                    <a:pt x="700" y="377"/>
                  </a:lnTo>
                  <a:lnTo>
                    <a:pt x="693" y="372"/>
                  </a:lnTo>
                  <a:lnTo>
                    <a:pt x="682" y="391"/>
                  </a:lnTo>
                  <a:lnTo>
                    <a:pt x="663" y="377"/>
                  </a:lnTo>
                  <a:lnTo>
                    <a:pt x="652" y="366"/>
                  </a:lnTo>
                  <a:lnTo>
                    <a:pt x="652" y="347"/>
                  </a:lnTo>
                  <a:lnTo>
                    <a:pt x="682" y="329"/>
                  </a:lnTo>
                  <a:lnTo>
                    <a:pt x="700" y="306"/>
                  </a:lnTo>
                  <a:lnTo>
                    <a:pt x="707" y="312"/>
                  </a:lnTo>
                  <a:lnTo>
                    <a:pt x="707" y="329"/>
                  </a:lnTo>
                  <a:lnTo>
                    <a:pt x="707" y="342"/>
                  </a:lnTo>
                  <a:lnTo>
                    <a:pt x="732" y="329"/>
                  </a:lnTo>
                  <a:lnTo>
                    <a:pt x="748" y="324"/>
                  </a:lnTo>
                  <a:lnTo>
                    <a:pt x="768" y="299"/>
                  </a:lnTo>
                  <a:lnTo>
                    <a:pt x="778" y="287"/>
                  </a:lnTo>
                  <a:lnTo>
                    <a:pt x="798" y="274"/>
                  </a:lnTo>
                  <a:lnTo>
                    <a:pt x="803" y="257"/>
                  </a:lnTo>
                  <a:lnTo>
                    <a:pt x="821" y="238"/>
                  </a:lnTo>
                  <a:lnTo>
                    <a:pt x="821" y="226"/>
                  </a:lnTo>
                  <a:lnTo>
                    <a:pt x="828" y="214"/>
                  </a:lnTo>
                  <a:lnTo>
                    <a:pt x="833" y="189"/>
                  </a:lnTo>
                  <a:lnTo>
                    <a:pt x="851" y="196"/>
                  </a:lnTo>
                  <a:lnTo>
                    <a:pt x="870" y="148"/>
                  </a:lnTo>
                  <a:lnTo>
                    <a:pt x="858" y="116"/>
                  </a:lnTo>
                  <a:lnTo>
                    <a:pt x="830" y="134"/>
                  </a:lnTo>
                  <a:lnTo>
                    <a:pt x="798" y="123"/>
                  </a:lnTo>
                  <a:lnTo>
                    <a:pt x="798" y="111"/>
                  </a:lnTo>
                  <a:lnTo>
                    <a:pt x="778" y="98"/>
                  </a:lnTo>
                  <a:lnTo>
                    <a:pt x="748" y="98"/>
                  </a:lnTo>
                  <a:lnTo>
                    <a:pt x="712" y="56"/>
                  </a:lnTo>
                  <a:lnTo>
                    <a:pt x="707" y="20"/>
                  </a:lnTo>
                  <a:lnTo>
                    <a:pt x="682" y="0"/>
                  </a:lnTo>
                  <a:lnTo>
                    <a:pt x="615" y="26"/>
                  </a:lnTo>
                  <a:lnTo>
                    <a:pt x="633" y="31"/>
                  </a:lnTo>
                  <a:lnTo>
                    <a:pt x="627" y="45"/>
                  </a:lnTo>
                  <a:lnTo>
                    <a:pt x="627" y="86"/>
                  </a:lnTo>
                  <a:lnTo>
                    <a:pt x="597" y="104"/>
                  </a:lnTo>
                  <a:lnTo>
                    <a:pt x="585" y="116"/>
                  </a:lnTo>
                  <a:lnTo>
                    <a:pt x="585" y="148"/>
                  </a:lnTo>
                  <a:lnTo>
                    <a:pt x="615" y="148"/>
                  </a:lnTo>
                  <a:lnTo>
                    <a:pt x="627" y="141"/>
                  </a:lnTo>
                  <a:lnTo>
                    <a:pt x="638" y="159"/>
                  </a:lnTo>
                  <a:lnTo>
                    <a:pt x="638" y="171"/>
                  </a:lnTo>
                  <a:lnTo>
                    <a:pt x="638" y="183"/>
                  </a:lnTo>
                  <a:lnTo>
                    <a:pt x="622" y="183"/>
                  </a:lnTo>
                  <a:lnTo>
                    <a:pt x="585" y="219"/>
                  </a:lnTo>
                  <a:lnTo>
                    <a:pt x="542" y="233"/>
                  </a:lnTo>
                  <a:lnTo>
                    <a:pt x="542" y="257"/>
                  </a:lnTo>
                  <a:lnTo>
                    <a:pt x="512" y="281"/>
                  </a:lnTo>
                  <a:lnTo>
                    <a:pt x="450" y="299"/>
                  </a:lnTo>
                  <a:lnTo>
                    <a:pt x="438" y="306"/>
                  </a:lnTo>
                  <a:lnTo>
                    <a:pt x="383" y="287"/>
                  </a:lnTo>
                  <a:lnTo>
                    <a:pt x="372" y="281"/>
                  </a:lnTo>
                  <a:lnTo>
                    <a:pt x="330" y="281"/>
                  </a:lnTo>
                  <a:lnTo>
                    <a:pt x="287" y="244"/>
                  </a:lnTo>
                  <a:lnTo>
                    <a:pt x="257" y="244"/>
                  </a:lnTo>
                  <a:lnTo>
                    <a:pt x="227" y="233"/>
                  </a:lnTo>
                  <a:lnTo>
                    <a:pt x="227" y="196"/>
                  </a:lnTo>
                  <a:lnTo>
                    <a:pt x="213" y="178"/>
                  </a:lnTo>
                  <a:lnTo>
                    <a:pt x="183" y="171"/>
                  </a:lnTo>
                  <a:lnTo>
                    <a:pt x="170" y="159"/>
                  </a:lnTo>
                  <a:lnTo>
                    <a:pt x="159" y="183"/>
                  </a:lnTo>
                  <a:lnTo>
                    <a:pt x="122" y="196"/>
                  </a:lnTo>
                  <a:lnTo>
                    <a:pt x="104" y="219"/>
                  </a:lnTo>
                  <a:lnTo>
                    <a:pt x="115" y="238"/>
                  </a:lnTo>
                  <a:lnTo>
                    <a:pt x="79" y="244"/>
                  </a:lnTo>
                  <a:lnTo>
                    <a:pt x="99" y="269"/>
                  </a:lnTo>
                  <a:lnTo>
                    <a:pt x="99" y="287"/>
                  </a:lnTo>
                  <a:lnTo>
                    <a:pt x="74" y="312"/>
                  </a:lnTo>
                  <a:lnTo>
                    <a:pt x="55" y="329"/>
                  </a:lnTo>
                  <a:lnTo>
                    <a:pt x="30" y="329"/>
                  </a:lnTo>
                  <a:lnTo>
                    <a:pt x="0" y="354"/>
                  </a:lnTo>
                  <a:lnTo>
                    <a:pt x="22" y="3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2" name="Freeform 274">
              <a:extLst>
                <a:ext uri="{FF2B5EF4-FFF2-40B4-BE49-F238E27FC236}">
                  <a16:creationId xmlns:a16="http://schemas.microsoft.com/office/drawing/2014/main" id="{681B06DC-6D0A-4189-B883-9E3A85C7466F}"/>
                </a:ext>
              </a:extLst>
            </p:cNvPr>
            <p:cNvSpPr>
              <a:spLocks/>
            </p:cNvSpPr>
            <p:nvPr/>
          </p:nvSpPr>
          <p:spPr bwMode="auto">
            <a:xfrm>
              <a:off x="6366194" y="2740553"/>
              <a:ext cx="887614" cy="425921"/>
            </a:xfrm>
            <a:custGeom>
              <a:avLst/>
              <a:gdLst>
                <a:gd name="T0" fmla="*/ 0 w 469"/>
                <a:gd name="T1" fmla="*/ 2147483647 h 225"/>
                <a:gd name="T2" fmla="*/ 2147483647 w 469"/>
                <a:gd name="T3" fmla="*/ 2147483647 h 225"/>
                <a:gd name="T4" fmla="*/ 2147483647 w 469"/>
                <a:gd name="T5" fmla="*/ 2147483647 h 225"/>
                <a:gd name="T6" fmla="*/ 2147483647 w 469"/>
                <a:gd name="T7" fmla="*/ 2147483647 h 225"/>
                <a:gd name="T8" fmla="*/ 2147483647 w 469"/>
                <a:gd name="T9" fmla="*/ 2147483647 h 225"/>
                <a:gd name="T10" fmla="*/ 2147483647 w 469"/>
                <a:gd name="T11" fmla="*/ 2147483647 h 225"/>
                <a:gd name="T12" fmla="*/ 2147483647 w 469"/>
                <a:gd name="T13" fmla="*/ 0 h 225"/>
                <a:gd name="T14" fmla="*/ 2147483647 w 469"/>
                <a:gd name="T15" fmla="*/ 0 h 225"/>
                <a:gd name="T16" fmla="*/ 2147483647 w 469"/>
                <a:gd name="T17" fmla="*/ 2147483647 h 225"/>
                <a:gd name="T18" fmla="*/ 2147483647 w 469"/>
                <a:gd name="T19" fmla="*/ 2147483647 h 225"/>
                <a:gd name="T20" fmla="*/ 2147483647 w 469"/>
                <a:gd name="T21" fmla="*/ 2147483647 h 225"/>
                <a:gd name="T22" fmla="*/ 2147483647 w 469"/>
                <a:gd name="T23" fmla="*/ 2147483647 h 225"/>
                <a:gd name="T24" fmla="*/ 2147483647 w 469"/>
                <a:gd name="T25" fmla="*/ 2147483647 h 225"/>
                <a:gd name="T26" fmla="*/ 2147483647 w 469"/>
                <a:gd name="T27" fmla="*/ 2147483647 h 225"/>
                <a:gd name="T28" fmla="*/ 2147483647 w 469"/>
                <a:gd name="T29" fmla="*/ 2147483647 h 225"/>
                <a:gd name="T30" fmla="*/ 2147483647 w 469"/>
                <a:gd name="T31" fmla="*/ 2147483647 h 225"/>
                <a:gd name="T32" fmla="*/ 2147483647 w 469"/>
                <a:gd name="T33" fmla="*/ 2147483647 h 225"/>
                <a:gd name="T34" fmla="*/ 2147483647 w 469"/>
                <a:gd name="T35" fmla="*/ 2147483647 h 225"/>
                <a:gd name="T36" fmla="*/ 2147483647 w 469"/>
                <a:gd name="T37" fmla="*/ 2147483647 h 225"/>
                <a:gd name="T38" fmla="*/ 2147483647 w 469"/>
                <a:gd name="T39" fmla="*/ 2147483647 h 225"/>
                <a:gd name="T40" fmla="*/ 2147483647 w 469"/>
                <a:gd name="T41" fmla="*/ 2147483647 h 225"/>
                <a:gd name="T42" fmla="*/ 2147483647 w 469"/>
                <a:gd name="T43" fmla="*/ 2147483647 h 225"/>
                <a:gd name="T44" fmla="*/ 2147483647 w 469"/>
                <a:gd name="T45" fmla="*/ 2147483647 h 225"/>
                <a:gd name="T46" fmla="*/ 2147483647 w 469"/>
                <a:gd name="T47" fmla="*/ 2147483647 h 225"/>
                <a:gd name="T48" fmla="*/ 2147483647 w 469"/>
                <a:gd name="T49" fmla="*/ 2147483647 h 225"/>
                <a:gd name="T50" fmla="*/ 2147483647 w 469"/>
                <a:gd name="T51" fmla="*/ 2147483647 h 225"/>
                <a:gd name="T52" fmla="*/ 2147483647 w 469"/>
                <a:gd name="T53" fmla="*/ 2147483647 h 225"/>
                <a:gd name="T54" fmla="*/ 2147483647 w 469"/>
                <a:gd name="T55" fmla="*/ 2147483647 h 225"/>
                <a:gd name="T56" fmla="*/ 2147483647 w 469"/>
                <a:gd name="T57" fmla="*/ 2147483647 h 225"/>
                <a:gd name="T58" fmla="*/ 2147483647 w 469"/>
                <a:gd name="T59" fmla="*/ 2147483647 h 225"/>
                <a:gd name="T60" fmla="*/ 2147483647 w 469"/>
                <a:gd name="T61" fmla="*/ 2147483647 h 225"/>
                <a:gd name="T62" fmla="*/ 2147483647 w 469"/>
                <a:gd name="T63" fmla="*/ 2147483647 h 225"/>
                <a:gd name="T64" fmla="*/ 2147483647 w 469"/>
                <a:gd name="T65" fmla="*/ 2147483647 h 225"/>
                <a:gd name="T66" fmla="*/ 2147483647 w 469"/>
                <a:gd name="T67" fmla="*/ 2147483647 h 225"/>
                <a:gd name="T68" fmla="*/ 2147483647 w 469"/>
                <a:gd name="T69" fmla="*/ 2147483647 h 225"/>
                <a:gd name="T70" fmla="*/ 2147483647 w 469"/>
                <a:gd name="T71" fmla="*/ 2147483647 h 225"/>
                <a:gd name="T72" fmla="*/ 2147483647 w 469"/>
                <a:gd name="T73" fmla="*/ 2147483647 h 225"/>
                <a:gd name="T74" fmla="*/ 0 w 469"/>
                <a:gd name="T75" fmla="*/ 2147483647 h 225"/>
                <a:gd name="T76" fmla="*/ 0 w 469"/>
                <a:gd name="T77" fmla="*/ 2147483647 h 225"/>
                <a:gd name="T78" fmla="*/ 0 w 469"/>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9"/>
                <a:gd name="T121" fmla="*/ 0 h 225"/>
                <a:gd name="T122" fmla="*/ 469 w 469"/>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9" h="225">
                  <a:moveTo>
                    <a:pt x="0" y="72"/>
                  </a:moveTo>
                  <a:lnTo>
                    <a:pt x="28" y="57"/>
                  </a:lnTo>
                  <a:lnTo>
                    <a:pt x="73" y="27"/>
                  </a:lnTo>
                  <a:lnTo>
                    <a:pt x="88" y="25"/>
                  </a:lnTo>
                  <a:lnTo>
                    <a:pt x="123" y="49"/>
                  </a:lnTo>
                  <a:lnTo>
                    <a:pt x="143" y="44"/>
                  </a:lnTo>
                  <a:lnTo>
                    <a:pt x="166" y="0"/>
                  </a:lnTo>
                  <a:lnTo>
                    <a:pt x="191" y="0"/>
                  </a:lnTo>
                  <a:lnTo>
                    <a:pt x="214" y="37"/>
                  </a:lnTo>
                  <a:lnTo>
                    <a:pt x="233" y="37"/>
                  </a:lnTo>
                  <a:lnTo>
                    <a:pt x="268" y="22"/>
                  </a:lnTo>
                  <a:lnTo>
                    <a:pt x="299" y="44"/>
                  </a:lnTo>
                  <a:lnTo>
                    <a:pt x="361" y="37"/>
                  </a:lnTo>
                  <a:lnTo>
                    <a:pt x="379" y="14"/>
                  </a:lnTo>
                  <a:lnTo>
                    <a:pt x="401" y="24"/>
                  </a:lnTo>
                  <a:lnTo>
                    <a:pt x="426" y="25"/>
                  </a:lnTo>
                  <a:lnTo>
                    <a:pt x="416" y="35"/>
                  </a:lnTo>
                  <a:lnTo>
                    <a:pt x="416" y="69"/>
                  </a:lnTo>
                  <a:lnTo>
                    <a:pt x="444" y="67"/>
                  </a:lnTo>
                  <a:lnTo>
                    <a:pt x="459" y="64"/>
                  </a:lnTo>
                  <a:lnTo>
                    <a:pt x="469" y="82"/>
                  </a:lnTo>
                  <a:lnTo>
                    <a:pt x="469" y="104"/>
                  </a:lnTo>
                  <a:lnTo>
                    <a:pt x="453" y="104"/>
                  </a:lnTo>
                  <a:lnTo>
                    <a:pt x="414" y="144"/>
                  </a:lnTo>
                  <a:lnTo>
                    <a:pt x="374" y="150"/>
                  </a:lnTo>
                  <a:lnTo>
                    <a:pt x="374" y="177"/>
                  </a:lnTo>
                  <a:lnTo>
                    <a:pt x="343" y="202"/>
                  </a:lnTo>
                  <a:lnTo>
                    <a:pt x="269" y="225"/>
                  </a:lnTo>
                  <a:lnTo>
                    <a:pt x="211" y="208"/>
                  </a:lnTo>
                  <a:lnTo>
                    <a:pt x="203" y="202"/>
                  </a:lnTo>
                  <a:lnTo>
                    <a:pt x="161" y="202"/>
                  </a:lnTo>
                  <a:lnTo>
                    <a:pt x="118" y="165"/>
                  </a:lnTo>
                  <a:lnTo>
                    <a:pt x="81" y="165"/>
                  </a:lnTo>
                  <a:lnTo>
                    <a:pt x="58" y="154"/>
                  </a:lnTo>
                  <a:lnTo>
                    <a:pt x="58" y="117"/>
                  </a:lnTo>
                  <a:lnTo>
                    <a:pt x="38" y="99"/>
                  </a:lnTo>
                  <a:lnTo>
                    <a:pt x="16" y="94"/>
                  </a:lnTo>
                  <a:lnTo>
                    <a:pt x="0" y="84"/>
                  </a:lnTo>
                  <a:lnTo>
                    <a:pt x="0" y="7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3" name="Freeform 275">
              <a:extLst>
                <a:ext uri="{FF2B5EF4-FFF2-40B4-BE49-F238E27FC236}">
                  <a16:creationId xmlns:a16="http://schemas.microsoft.com/office/drawing/2014/main" id="{B438E3D2-D209-4641-B9DD-C277D8B7C26F}"/>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4" name="Freeform 276">
              <a:extLst>
                <a:ext uri="{FF2B5EF4-FFF2-40B4-BE49-F238E27FC236}">
                  <a16:creationId xmlns:a16="http://schemas.microsoft.com/office/drawing/2014/main" id="{D2B22DB0-86DA-4782-98C0-BE3E4E248619}"/>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5" name="Freeform 277">
              <a:extLst>
                <a:ext uri="{FF2B5EF4-FFF2-40B4-BE49-F238E27FC236}">
                  <a16:creationId xmlns:a16="http://schemas.microsoft.com/office/drawing/2014/main" id="{165D63D1-3740-4498-8F55-AF3A1D00E68A}"/>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6" name="Freeform 278">
              <a:extLst>
                <a:ext uri="{FF2B5EF4-FFF2-40B4-BE49-F238E27FC236}">
                  <a16:creationId xmlns:a16="http://schemas.microsoft.com/office/drawing/2014/main" id="{25C511A6-41A5-40D9-9999-34DF3B59E298}"/>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7" name="Freeform 279">
              <a:extLst>
                <a:ext uri="{FF2B5EF4-FFF2-40B4-BE49-F238E27FC236}">
                  <a16:creationId xmlns:a16="http://schemas.microsoft.com/office/drawing/2014/main" id="{C1493524-2A00-40A5-9917-F018F6D83E58}"/>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8" name="Freeform 280">
              <a:extLst>
                <a:ext uri="{FF2B5EF4-FFF2-40B4-BE49-F238E27FC236}">
                  <a16:creationId xmlns:a16="http://schemas.microsoft.com/office/drawing/2014/main" id="{FD25FC40-530F-438C-9B7C-46C24CB2E7C2}"/>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9" name="Freeform 281">
              <a:extLst>
                <a:ext uri="{FF2B5EF4-FFF2-40B4-BE49-F238E27FC236}">
                  <a16:creationId xmlns:a16="http://schemas.microsoft.com/office/drawing/2014/main" id="{3812FED6-CF88-4F81-8EB6-7A0AD2BB1ED4}"/>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0" name="Freeform 282">
              <a:extLst>
                <a:ext uri="{FF2B5EF4-FFF2-40B4-BE49-F238E27FC236}">
                  <a16:creationId xmlns:a16="http://schemas.microsoft.com/office/drawing/2014/main" id="{054A47BE-A4E0-48E2-AE5A-043E996173FA}"/>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1" name="Freeform 283">
              <a:extLst>
                <a:ext uri="{FF2B5EF4-FFF2-40B4-BE49-F238E27FC236}">
                  <a16:creationId xmlns:a16="http://schemas.microsoft.com/office/drawing/2014/main" id="{086A9F02-C618-4985-90D8-0C229C4F7B3A}"/>
                </a:ext>
              </a:extLst>
            </p:cNvPr>
            <p:cNvSpPr>
              <a:spLocks/>
            </p:cNvSpPr>
            <p:nvPr/>
          </p:nvSpPr>
          <p:spPr bwMode="auto">
            <a:xfrm>
              <a:off x="7692884" y="310968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2" name="Freeform 284">
              <a:extLst>
                <a:ext uri="{FF2B5EF4-FFF2-40B4-BE49-F238E27FC236}">
                  <a16:creationId xmlns:a16="http://schemas.microsoft.com/office/drawing/2014/main" id="{42D81BE5-03E9-4F25-922F-8B7383CDFC84}"/>
                </a:ext>
              </a:extLst>
            </p:cNvPr>
            <p:cNvSpPr>
              <a:spLocks/>
            </p:cNvSpPr>
            <p:nvPr/>
          </p:nvSpPr>
          <p:spPr bwMode="auto">
            <a:xfrm>
              <a:off x="7683422" y="311157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3" name="Freeform 285">
              <a:extLst>
                <a:ext uri="{FF2B5EF4-FFF2-40B4-BE49-F238E27FC236}">
                  <a16:creationId xmlns:a16="http://schemas.microsoft.com/office/drawing/2014/main" id="{50074EB3-A198-48E1-8DD2-ACC68999BE52}"/>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4" name="Freeform 286">
              <a:extLst>
                <a:ext uri="{FF2B5EF4-FFF2-40B4-BE49-F238E27FC236}">
                  <a16:creationId xmlns:a16="http://schemas.microsoft.com/office/drawing/2014/main" id="{F18D1AE9-DE4A-47BB-8E70-7B1646C2C818}"/>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5" name="Freeform 287">
              <a:extLst>
                <a:ext uri="{FF2B5EF4-FFF2-40B4-BE49-F238E27FC236}">
                  <a16:creationId xmlns:a16="http://schemas.microsoft.com/office/drawing/2014/main" id="{A250977A-06D1-4819-9EC3-CE6F5287A4F2}"/>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6" name="Freeform 288">
              <a:extLst>
                <a:ext uri="{FF2B5EF4-FFF2-40B4-BE49-F238E27FC236}">
                  <a16:creationId xmlns:a16="http://schemas.microsoft.com/office/drawing/2014/main" id="{37FD8943-403D-497E-B7D9-941BE9D9FB82}"/>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7" name="Freeform 289">
              <a:extLst>
                <a:ext uri="{FF2B5EF4-FFF2-40B4-BE49-F238E27FC236}">
                  <a16:creationId xmlns:a16="http://schemas.microsoft.com/office/drawing/2014/main" id="{02F3F872-89C5-47A4-9CC7-2A0B39B3F8A0}"/>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8" name="Freeform 290">
              <a:extLst>
                <a:ext uri="{FF2B5EF4-FFF2-40B4-BE49-F238E27FC236}">
                  <a16:creationId xmlns:a16="http://schemas.microsoft.com/office/drawing/2014/main" id="{302226AD-0D1D-430D-98E4-E86E3C713DD2}"/>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9" name="Freeform 291">
              <a:extLst>
                <a:ext uri="{FF2B5EF4-FFF2-40B4-BE49-F238E27FC236}">
                  <a16:creationId xmlns:a16="http://schemas.microsoft.com/office/drawing/2014/main" id="{C92C0B19-654E-41AE-941C-9ADED38839A1}"/>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0" name="Freeform 292">
              <a:extLst>
                <a:ext uri="{FF2B5EF4-FFF2-40B4-BE49-F238E27FC236}">
                  <a16:creationId xmlns:a16="http://schemas.microsoft.com/office/drawing/2014/main" id="{ECD5F04B-D496-42BB-A0B5-3FAF873245BC}"/>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1" name="Freeform 293">
              <a:extLst>
                <a:ext uri="{FF2B5EF4-FFF2-40B4-BE49-F238E27FC236}">
                  <a16:creationId xmlns:a16="http://schemas.microsoft.com/office/drawing/2014/main" id="{5C2EF0C2-9FEB-434B-A5D9-FC57008F6A0C}"/>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2" name="Freeform 294">
              <a:extLst>
                <a:ext uri="{FF2B5EF4-FFF2-40B4-BE49-F238E27FC236}">
                  <a16:creationId xmlns:a16="http://schemas.microsoft.com/office/drawing/2014/main" id="{3B15C24B-269B-41C9-BB5D-E90BFCC56FCA}"/>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3" name="Freeform 295">
              <a:extLst>
                <a:ext uri="{FF2B5EF4-FFF2-40B4-BE49-F238E27FC236}">
                  <a16:creationId xmlns:a16="http://schemas.microsoft.com/office/drawing/2014/main" id="{637CE5A7-6A87-4D14-B62D-95DA3135EB55}"/>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4" name="Freeform 296">
              <a:extLst>
                <a:ext uri="{FF2B5EF4-FFF2-40B4-BE49-F238E27FC236}">
                  <a16:creationId xmlns:a16="http://schemas.microsoft.com/office/drawing/2014/main" id="{BDD511D7-CB82-40E2-8891-8B79244549CB}"/>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5" name="Freeform 297">
              <a:extLst>
                <a:ext uri="{FF2B5EF4-FFF2-40B4-BE49-F238E27FC236}">
                  <a16:creationId xmlns:a16="http://schemas.microsoft.com/office/drawing/2014/main" id="{D01062E5-C5CD-4D19-97F0-D758766FE4B1}"/>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6" name="Freeform 298">
              <a:extLst>
                <a:ext uri="{FF2B5EF4-FFF2-40B4-BE49-F238E27FC236}">
                  <a16:creationId xmlns:a16="http://schemas.microsoft.com/office/drawing/2014/main" id="{CE5B569F-24F4-45FA-AB5F-43DD2E53243A}"/>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7" name="Freeform 299">
              <a:extLst>
                <a:ext uri="{FF2B5EF4-FFF2-40B4-BE49-F238E27FC236}">
                  <a16:creationId xmlns:a16="http://schemas.microsoft.com/office/drawing/2014/main" id="{83DD0B2D-435B-496B-BF65-72549E1A8BB3}"/>
                </a:ext>
              </a:extLst>
            </p:cNvPr>
            <p:cNvSpPr>
              <a:spLocks/>
            </p:cNvSpPr>
            <p:nvPr/>
          </p:nvSpPr>
          <p:spPr bwMode="auto">
            <a:xfrm>
              <a:off x="6636833" y="3677577"/>
              <a:ext cx="270637" cy="550856"/>
            </a:xfrm>
            <a:custGeom>
              <a:avLst/>
              <a:gdLst>
                <a:gd name="T0" fmla="*/ 2147483647 w 143"/>
                <a:gd name="T1" fmla="*/ 0 h 291"/>
                <a:gd name="T2" fmla="*/ 2147483647 w 143"/>
                <a:gd name="T3" fmla="*/ 2147483647 h 291"/>
                <a:gd name="T4" fmla="*/ 2147483647 w 143"/>
                <a:gd name="T5" fmla="*/ 2147483647 h 291"/>
                <a:gd name="T6" fmla="*/ 2147483647 w 143"/>
                <a:gd name="T7" fmla="*/ 2147483647 h 291"/>
                <a:gd name="T8" fmla="*/ 2147483647 w 143"/>
                <a:gd name="T9" fmla="*/ 2147483647 h 291"/>
                <a:gd name="T10" fmla="*/ 2147483647 w 143"/>
                <a:gd name="T11" fmla="*/ 2147483647 h 291"/>
                <a:gd name="T12" fmla="*/ 2147483647 w 143"/>
                <a:gd name="T13" fmla="*/ 2147483647 h 291"/>
                <a:gd name="T14" fmla="*/ 2147483647 w 143"/>
                <a:gd name="T15" fmla="*/ 2147483647 h 291"/>
                <a:gd name="T16" fmla="*/ 0 w 143"/>
                <a:gd name="T17" fmla="*/ 2147483647 h 291"/>
                <a:gd name="T18" fmla="*/ 2147483647 w 143"/>
                <a:gd name="T19" fmla="*/ 2147483647 h 291"/>
                <a:gd name="T20" fmla="*/ 2147483647 w 143"/>
                <a:gd name="T21" fmla="*/ 2147483647 h 291"/>
                <a:gd name="T22" fmla="*/ 2147483647 w 143"/>
                <a:gd name="T23" fmla="*/ 2147483647 h 291"/>
                <a:gd name="T24" fmla="*/ 2147483647 w 143"/>
                <a:gd name="T25" fmla="*/ 2147483647 h 291"/>
                <a:gd name="T26" fmla="*/ 2147483647 w 143"/>
                <a:gd name="T27" fmla="*/ 2147483647 h 291"/>
                <a:gd name="T28" fmla="*/ 2147483647 w 143"/>
                <a:gd name="T29" fmla="*/ 2147483647 h 291"/>
                <a:gd name="T30" fmla="*/ 2147483647 w 143"/>
                <a:gd name="T31" fmla="*/ 2147483647 h 291"/>
                <a:gd name="T32" fmla="*/ 2147483647 w 143"/>
                <a:gd name="T33" fmla="*/ 2147483647 h 291"/>
                <a:gd name="T34" fmla="*/ 2147483647 w 143"/>
                <a:gd name="T35" fmla="*/ 2147483647 h 291"/>
                <a:gd name="T36" fmla="*/ 2147483647 w 143"/>
                <a:gd name="T37" fmla="*/ 2147483647 h 291"/>
                <a:gd name="T38" fmla="*/ 2147483647 w 143"/>
                <a:gd name="T39" fmla="*/ 2147483647 h 291"/>
                <a:gd name="T40" fmla="*/ 2147483647 w 143"/>
                <a:gd name="T41" fmla="*/ 2147483647 h 291"/>
                <a:gd name="T42" fmla="*/ 2147483647 w 143"/>
                <a:gd name="T43" fmla="*/ 2147483647 h 291"/>
                <a:gd name="T44" fmla="*/ 2147483647 w 143"/>
                <a:gd name="T45" fmla="*/ 2147483647 h 291"/>
                <a:gd name="T46" fmla="*/ 2147483647 w 143"/>
                <a:gd name="T47" fmla="*/ 2147483647 h 291"/>
                <a:gd name="T48" fmla="*/ 2147483647 w 143"/>
                <a:gd name="T49" fmla="*/ 2147483647 h 291"/>
                <a:gd name="T50" fmla="*/ 2147483647 w 143"/>
                <a:gd name="T51" fmla="*/ 2147483647 h 291"/>
                <a:gd name="T52" fmla="*/ 2147483647 w 143"/>
                <a:gd name="T53" fmla="*/ 2147483647 h 291"/>
                <a:gd name="T54" fmla="*/ 2147483647 w 143"/>
                <a:gd name="T55" fmla="*/ 2147483647 h 291"/>
                <a:gd name="T56" fmla="*/ 2147483647 w 143"/>
                <a:gd name="T57" fmla="*/ 2147483647 h 291"/>
                <a:gd name="T58" fmla="*/ 2147483647 w 143"/>
                <a:gd name="T59" fmla="*/ 2147483647 h 291"/>
                <a:gd name="T60" fmla="*/ 2147483647 w 143"/>
                <a:gd name="T61" fmla="*/ 2147483647 h 291"/>
                <a:gd name="T62" fmla="*/ 2147483647 w 143"/>
                <a:gd name="T63" fmla="*/ 2147483647 h 291"/>
                <a:gd name="T64" fmla="*/ 2147483647 w 143"/>
                <a:gd name="T65" fmla="*/ 2147483647 h 291"/>
                <a:gd name="T66" fmla="*/ 2147483647 w 143"/>
                <a:gd name="T67" fmla="*/ 2147483647 h 291"/>
                <a:gd name="T68" fmla="*/ 2147483647 w 143"/>
                <a:gd name="T69" fmla="*/ 2147483647 h 291"/>
                <a:gd name="T70" fmla="*/ 2147483647 w 143"/>
                <a:gd name="T71" fmla="*/ 2147483647 h 291"/>
                <a:gd name="T72" fmla="*/ 2147483647 w 143"/>
                <a:gd name="T73" fmla="*/ 2147483647 h 291"/>
                <a:gd name="T74" fmla="*/ 2147483647 w 143"/>
                <a:gd name="T75" fmla="*/ 0 h 291"/>
                <a:gd name="T76" fmla="*/ 2147483647 w 143"/>
                <a:gd name="T77" fmla="*/ 0 h 2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291"/>
                <a:gd name="T119" fmla="*/ 143 w 143"/>
                <a:gd name="T120" fmla="*/ 291 h 2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291">
                  <a:moveTo>
                    <a:pt x="66" y="0"/>
                  </a:moveTo>
                  <a:lnTo>
                    <a:pt x="55" y="11"/>
                  </a:lnTo>
                  <a:lnTo>
                    <a:pt x="36" y="30"/>
                  </a:lnTo>
                  <a:lnTo>
                    <a:pt x="25" y="54"/>
                  </a:lnTo>
                  <a:lnTo>
                    <a:pt x="25" y="83"/>
                  </a:lnTo>
                  <a:lnTo>
                    <a:pt x="10" y="84"/>
                  </a:lnTo>
                  <a:lnTo>
                    <a:pt x="6" y="96"/>
                  </a:lnTo>
                  <a:lnTo>
                    <a:pt x="5" y="124"/>
                  </a:lnTo>
                  <a:lnTo>
                    <a:pt x="0" y="139"/>
                  </a:lnTo>
                  <a:lnTo>
                    <a:pt x="18" y="151"/>
                  </a:lnTo>
                  <a:lnTo>
                    <a:pt x="30" y="193"/>
                  </a:lnTo>
                  <a:lnTo>
                    <a:pt x="41" y="211"/>
                  </a:lnTo>
                  <a:lnTo>
                    <a:pt x="48" y="218"/>
                  </a:lnTo>
                  <a:lnTo>
                    <a:pt x="60" y="218"/>
                  </a:lnTo>
                  <a:lnTo>
                    <a:pt x="66" y="193"/>
                  </a:lnTo>
                  <a:lnTo>
                    <a:pt x="78" y="206"/>
                  </a:lnTo>
                  <a:lnTo>
                    <a:pt x="78" y="224"/>
                  </a:lnTo>
                  <a:lnTo>
                    <a:pt x="90" y="242"/>
                  </a:lnTo>
                  <a:lnTo>
                    <a:pt x="96" y="247"/>
                  </a:lnTo>
                  <a:lnTo>
                    <a:pt x="96" y="272"/>
                  </a:lnTo>
                  <a:lnTo>
                    <a:pt x="108" y="291"/>
                  </a:lnTo>
                  <a:lnTo>
                    <a:pt x="108" y="266"/>
                  </a:lnTo>
                  <a:lnTo>
                    <a:pt x="101" y="254"/>
                  </a:lnTo>
                  <a:lnTo>
                    <a:pt x="101" y="224"/>
                  </a:lnTo>
                  <a:lnTo>
                    <a:pt x="90" y="199"/>
                  </a:lnTo>
                  <a:lnTo>
                    <a:pt x="81" y="179"/>
                  </a:lnTo>
                  <a:lnTo>
                    <a:pt x="95" y="166"/>
                  </a:lnTo>
                  <a:lnTo>
                    <a:pt x="103" y="156"/>
                  </a:lnTo>
                  <a:lnTo>
                    <a:pt x="115" y="144"/>
                  </a:lnTo>
                  <a:lnTo>
                    <a:pt x="126" y="126"/>
                  </a:lnTo>
                  <a:lnTo>
                    <a:pt x="143" y="109"/>
                  </a:lnTo>
                  <a:lnTo>
                    <a:pt x="136" y="78"/>
                  </a:lnTo>
                  <a:lnTo>
                    <a:pt x="115" y="78"/>
                  </a:lnTo>
                  <a:lnTo>
                    <a:pt x="96" y="59"/>
                  </a:lnTo>
                  <a:lnTo>
                    <a:pt x="96" y="35"/>
                  </a:lnTo>
                  <a:lnTo>
                    <a:pt x="85" y="6"/>
                  </a:lnTo>
                  <a:lnTo>
                    <a:pt x="78" y="5"/>
                  </a:lnTo>
                  <a:lnTo>
                    <a:pt x="6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8" name="Freeform 300">
              <a:extLst>
                <a:ext uri="{FF2B5EF4-FFF2-40B4-BE49-F238E27FC236}">
                  <a16:creationId xmlns:a16="http://schemas.microsoft.com/office/drawing/2014/main" id="{E8969433-435A-4E91-8341-69DF572C958D}"/>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9" name="Freeform 301">
              <a:extLst>
                <a:ext uri="{FF2B5EF4-FFF2-40B4-BE49-F238E27FC236}">
                  <a16:creationId xmlns:a16="http://schemas.microsoft.com/office/drawing/2014/main" id="{5CF0E34A-4E01-4A37-B707-AE92DAA62DEF}"/>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0" name="Freeform 302">
              <a:extLst>
                <a:ext uri="{FF2B5EF4-FFF2-40B4-BE49-F238E27FC236}">
                  <a16:creationId xmlns:a16="http://schemas.microsoft.com/office/drawing/2014/main" id="{FCB87174-7DE7-4F97-B31F-5493AA0A5519}"/>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1" name="Freeform 303">
              <a:extLst>
                <a:ext uri="{FF2B5EF4-FFF2-40B4-BE49-F238E27FC236}">
                  <a16:creationId xmlns:a16="http://schemas.microsoft.com/office/drawing/2014/main" id="{D12043C9-5CE4-4142-8F16-1D9D9CD33A1F}"/>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2" name="Freeform 304">
              <a:extLst>
                <a:ext uri="{FF2B5EF4-FFF2-40B4-BE49-F238E27FC236}">
                  <a16:creationId xmlns:a16="http://schemas.microsoft.com/office/drawing/2014/main" id="{10DCF4E8-542E-401B-A137-C1E610AA127E}"/>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3" name="Freeform 305">
              <a:extLst>
                <a:ext uri="{FF2B5EF4-FFF2-40B4-BE49-F238E27FC236}">
                  <a16:creationId xmlns:a16="http://schemas.microsoft.com/office/drawing/2014/main" id="{F4BBEFB7-B2A6-4808-AF8F-2546DA980FFC}"/>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4" name="Freeform 306">
              <a:extLst>
                <a:ext uri="{FF2B5EF4-FFF2-40B4-BE49-F238E27FC236}">
                  <a16:creationId xmlns:a16="http://schemas.microsoft.com/office/drawing/2014/main" id="{C3C94D8B-E270-4AF4-9016-A5CDB76B9FAE}"/>
                </a:ext>
              </a:extLst>
            </p:cNvPr>
            <p:cNvSpPr>
              <a:spLocks/>
            </p:cNvSpPr>
            <p:nvPr/>
          </p:nvSpPr>
          <p:spPr bwMode="auto">
            <a:xfrm>
              <a:off x="5908195" y="3351986"/>
              <a:ext cx="598051" cy="944596"/>
            </a:xfrm>
            <a:custGeom>
              <a:avLst/>
              <a:gdLst>
                <a:gd name="T0" fmla="*/ 2147483647 w 316"/>
                <a:gd name="T1" fmla="*/ 0 h 499"/>
                <a:gd name="T2" fmla="*/ 2147483647 w 316"/>
                <a:gd name="T3" fmla="*/ 2147483647 h 499"/>
                <a:gd name="T4" fmla="*/ 2147483647 w 316"/>
                <a:gd name="T5" fmla="*/ 2147483647 h 499"/>
                <a:gd name="T6" fmla="*/ 2147483647 w 316"/>
                <a:gd name="T7" fmla="*/ 2147483647 h 499"/>
                <a:gd name="T8" fmla="*/ 2147483647 w 316"/>
                <a:gd name="T9" fmla="*/ 2147483647 h 499"/>
                <a:gd name="T10" fmla="*/ 2147483647 w 316"/>
                <a:gd name="T11" fmla="*/ 2147483647 h 499"/>
                <a:gd name="T12" fmla="*/ 2147483647 w 316"/>
                <a:gd name="T13" fmla="*/ 2147483647 h 499"/>
                <a:gd name="T14" fmla="*/ 2147483647 w 316"/>
                <a:gd name="T15" fmla="*/ 2147483647 h 499"/>
                <a:gd name="T16" fmla="*/ 2147483647 w 316"/>
                <a:gd name="T17" fmla="*/ 2147483647 h 499"/>
                <a:gd name="T18" fmla="*/ 2147483647 w 316"/>
                <a:gd name="T19" fmla="*/ 2147483647 h 499"/>
                <a:gd name="T20" fmla="*/ 2147483647 w 316"/>
                <a:gd name="T21" fmla="*/ 2147483647 h 499"/>
                <a:gd name="T22" fmla="*/ 2147483647 w 316"/>
                <a:gd name="T23" fmla="*/ 2147483647 h 499"/>
                <a:gd name="T24" fmla="*/ 2147483647 w 316"/>
                <a:gd name="T25" fmla="*/ 2147483647 h 499"/>
                <a:gd name="T26" fmla="*/ 2147483647 w 316"/>
                <a:gd name="T27" fmla="*/ 2147483647 h 499"/>
                <a:gd name="T28" fmla="*/ 2147483647 w 316"/>
                <a:gd name="T29" fmla="*/ 2147483647 h 499"/>
                <a:gd name="T30" fmla="*/ 2147483647 w 316"/>
                <a:gd name="T31" fmla="*/ 2147483647 h 499"/>
                <a:gd name="T32" fmla="*/ 2147483647 w 316"/>
                <a:gd name="T33" fmla="*/ 2147483647 h 499"/>
                <a:gd name="T34" fmla="*/ 0 w 316"/>
                <a:gd name="T35" fmla="*/ 2147483647 h 499"/>
                <a:gd name="T36" fmla="*/ 0 w 316"/>
                <a:gd name="T37" fmla="*/ 2147483647 h 499"/>
                <a:gd name="T38" fmla="*/ 2147483647 w 316"/>
                <a:gd name="T39" fmla="*/ 2147483647 h 499"/>
                <a:gd name="T40" fmla="*/ 2147483647 w 316"/>
                <a:gd name="T41" fmla="*/ 2147483647 h 499"/>
                <a:gd name="T42" fmla="*/ 2147483647 w 316"/>
                <a:gd name="T43" fmla="*/ 2147483647 h 499"/>
                <a:gd name="T44" fmla="*/ 2147483647 w 316"/>
                <a:gd name="T45" fmla="*/ 2147483647 h 499"/>
                <a:gd name="T46" fmla="*/ 2147483647 w 316"/>
                <a:gd name="T47" fmla="*/ 2147483647 h 499"/>
                <a:gd name="T48" fmla="*/ 2147483647 w 316"/>
                <a:gd name="T49" fmla="*/ 2147483647 h 499"/>
                <a:gd name="T50" fmla="*/ 2147483647 w 316"/>
                <a:gd name="T51" fmla="*/ 2147483647 h 499"/>
                <a:gd name="T52" fmla="*/ 2147483647 w 316"/>
                <a:gd name="T53" fmla="*/ 2147483647 h 499"/>
                <a:gd name="T54" fmla="*/ 2147483647 w 316"/>
                <a:gd name="T55" fmla="*/ 2147483647 h 499"/>
                <a:gd name="T56" fmla="*/ 2147483647 w 316"/>
                <a:gd name="T57" fmla="*/ 2147483647 h 499"/>
                <a:gd name="T58" fmla="*/ 2147483647 w 316"/>
                <a:gd name="T59" fmla="*/ 2147483647 h 499"/>
                <a:gd name="T60" fmla="*/ 2147483647 w 316"/>
                <a:gd name="T61" fmla="*/ 2147483647 h 499"/>
                <a:gd name="T62" fmla="*/ 2147483647 w 316"/>
                <a:gd name="T63" fmla="*/ 2147483647 h 499"/>
                <a:gd name="T64" fmla="*/ 2147483647 w 316"/>
                <a:gd name="T65" fmla="*/ 2147483647 h 499"/>
                <a:gd name="T66" fmla="*/ 2147483647 w 316"/>
                <a:gd name="T67" fmla="*/ 2147483647 h 499"/>
                <a:gd name="T68" fmla="*/ 2147483647 w 316"/>
                <a:gd name="T69" fmla="*/ 2147483647 h 499"/>
                <a:gd name="T70" fmla="*/ 2147483647 w 316"/>
                <a:gd name="T71" fmla="*/ 2147483647 h 499"/>
                <a:gd name="T72" fmla="*/ 2147483647 w 316"/>
                <a:gd name="T73" fmla="*/ 2147483647 h 499"/>
                <a:gd name="T74" fmla="*/ 2147483647 w 316"/>
                <a:gd name="T75" fmla="*/ 2147483647 h 499"/>
                <a:gd name="T76" fmla="*/ 2147483647 w 316"/>
                <a:gd name="T77" fmla="*/ 2147483647 h 499"/>
                <a:gd name="T78" fmla="*/ 2147483647 w 316"/>
                <a:gd name="T79" fmla="*/ 2147483647 h 499"/>
                <a:gd name="T80" fmla="*/ 2147483647 w 316"/>
                <a:gd name="T81" fmla="*/ 2147483647 h 499"/>
                <a:gd name="T82" fmla="*/ 2147483647 w 316"/>
                <a:gd name="T83" fmla="*/ 2147483647 h 499"/>
                <a:gd name="T84" fmla="*/ 2147483647 w 316"/>
                <a:gd name="T85" fmla="*/ 2147483647 h 499"/>
                <a:gd name="T86" fmla="*/ 2147483647 w 316"/>
                <a:gd name="T87" fmla="*/ 2147483647 h 499"/>
                <a:gd name="T88" fmla="*/ 2147483647 w 316"/>
                <a:gd name="T89" fmla="*/ 2147483647 h 499"/>
                <a:gd name="T90" fmla="*/ 2147483647 w 316"/>
                <a:gd name="T91" fmla="*/ 2147483647 h 499"/>
                <a:gd name="T92" fmla="*/ 2147483647 w 316"/>
                <a:gd name="T93" fmla="*/ 2147483647 h 499"/>
                <a:gd name="T94" fmla="*/ 2147483647 w 316"/>
                <a:gd name="T95" fmla="*/ 2147483647 h 499"/>
                <a:gd name="T96" fmla="*/ 2147483647 w 316"/>
                <a:gd name="T97" fmla="*/ 2147483647 h 499"/>
                <a:gd name="T98" fmla="*/ 2147483647 w 316"/>
                <a:gd name="T99" fmla="*/ 2147483647 h 499"/>
                <a:gd name="T100" fmla="*/ 2147483647 w 316"/>
                <a:gd name="T101" fmla="*/ 2147483647 h 499"/>
                <a:gd name="T102" fmla="*/ 2147483647 w 316"/>
                <a:gd name="T103" fmla="*/ 2147483647 h 499"/>
                <a:gd name="T104" fmla="*/ 2147483647 w 316"/>
                <a:gd name="T105" fmla="*/ 2147483647 h 499"/>
                <a:gd name="T106" fmla="*/ 2147483647 w 316"/>
                <a:gd name="T107" fmla="*/ 2147483647 h 499"/>
                <a:gd name="T108" fmla="*/ 2147483647 w 316"/>
                <a:gd name="T109" fmla="*/ 2147483647 h 499"/>
                <a:gd name="T110" fmla="*/ 2147483647 w 316"/>
                <a:gd name="T111" fmla="*/ 2147483647 h 499"/>
                <a:gd name="T112" fmla="*/ 2147483647 w 316"/>
                <a:gd name="T113" fmla="*/ 2147483647 h 499"/>
                <a:gd name="T114" fmla="*/ 2147483647 w 316"/>
                <a:gd name="T115" fmla="*/ 2147483647 h 499"/>
                <a:gd name="T116" fmla="*/ 2147483647 w 316"/>
                <a:gd name="T117" fmla="*/ 2147483647 h 499"/>
                <a:gd name="T118" fmla="*/ 2147483647 w 316"/>
                <a:gd name="T119" fmla="*/ 2147483647 h 499"/>
                <a:gd name="T120" fmla="*/ 2147483647 w 316"/>
                <a:gd name="T121" fmla="*/ 2147483647 h 499"/>
                <a:gd name="T122" fmla="*/ 2147483647 w 316"/>
                <a:gd name="T123" fmla="*/ 0 h 499"/>
                <a:gd name="T124" fmla="*/ 2147483647 w 316"/>
                <a:gd name="T125" fmla="*/ 0 h 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
                <a:gd name="T190" fmla="*/ 0 h 499"/>
                <a:gd name="T191" fmla="*/ 316 w 316"/>
                <a:gd name="T192" fmla="*/ 499 h 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 h="499">
                  <a:moveTo>
                    <a:pt x="97" y="0"/>
                  </a:moveTo>
                  <a:lnTo>
                    <a:pt x="62" y="12"/>
                  </a:lnTo>
                  <a:lnTo>
                    <a:pt x="55" y="19"/>
                  </a:lnTo>
                  <a:lnTo>
                    <a:pt x="55" y="30"/>
                  </a:lnTo>
                  <a:lnTo>
                    <a:pt x="73" y="48"/>
                  </a:lnTo>
                  <a:lnTo>
                    <a:pt x="62" y="67"/>
                  </a:lnTo>
                  <a:lnTo>
                    <a:pt x="67" y="85"/>
                  </a:lnTo>
                  <a:lnTo>
                    <a:pt x="103" y="92"/>
                  </a:lnTo>
                  <a:lnTo>
                    <a:pt x="103" y="97"/>
                  </a:lnTo>
                  <a:lnTo>
                    <a:pt x="92" y="110"/>
                  </a:lnTo>
                  <a:lnTo>
                    <a:pt x="73" y="158"/>
                  </a:lnTo>
                  <a:lnTo>
                    <a:pt x="62" y="177"/>
                  </a:lnTo>
                  <a:lnTo>
                    <a:pt x="25" y="188"/>
                  </a:lnTo>
                  <a:lnTo>
                    <a:pt x="30" y="207"/>
                  </a:lnTo>
                  <a:lnTo>
                    <a:pt x="48" y="231"/>
                  </a:lnTo>
                  <a:lnTo>
                    <a:pt x="30" y="243"/>
                  </a:lnTo>
                  <a:lnTo>
                    <a:pt x="18" y="236"/>
                  </a:lnTo>
                  <a:lnTo>
                    <a:pt x="0" y="231"/>
                  </a:lnTo>
                  <a:lnTo>
                    <a:pt x="0" y="243"/>
                  </a:lnTo>
                  <a:lnTo>
                    <a:pt x="7" y="255"/>
                  </a:lnTo>
                  <a:lnTo>
                    <a:pt x="37" y="255"/>
                  </a:lnTo>
                  <a:lnTo>
                    <a:pt x="37" y="261"/>
                  </a:lnTo>
                  <a:lnTo>
                    <a:pt x="18" y="268"/>
                  </a:lnTo>
                  <a:lnTo>
                    <a:pt x="37" y="291"/>
                  </a:lnTo>
                  <a:lnTo>
                    <a:pt x="55" y="291"/>
                  </a:lnTo>
                  <a:lnTo>
                    <a:pt x="67" y="261"/>
                  </a:lnTo>
                  <a:lnTo>
                    <a:pt x="73" y="280"/>
                  </a:lnTo>
                  <a:lnTo>
                    <a:pt x="80" y="341"/>
                  </a:lnTo>
                  <a:lnTo>
                    <a:pt x="110" y="419"/>
                  </a:lnTo>
                  <a:lnTo>
                    <a:pt x="128" y="461"/>
                  </a:lnTo>
                  <a:lnTo>
                    <a:pt x="147" y="493"/>
                  </a:lnTo>
                  <a:lnTo>
                    <a:pt x="152" y="499"/>
                  </a:lnTo>
                  <a:lnTo>
                    <a:pt x="183" y="481"/>
                  </a:lnTo>
                  <a:lnTo>
                    <a:pt x="213" y="419"/>
                  </a:lnTo>
                  <a:lnTo>
                    <a:pt x="225" y="360"/>
                  </a:lnTo>
                  <a:lnTo>
                    <a:pt x="243" y="348"/>
                  </a:lnTo>
                  <a:lnTo>
                    <a:pt x="293" y="316"/>
                  </a:lnTo>
                  <a:lnTo>
                    <a:pt x="311" y="286"/>
                  </a:lnTo>
                  <a:lnTo>
                    <a:pt x="316" y="280"/>
                  </a:lnTo>
                  <a:lnTo>
                    <a:pt x="316" y="231"/>
                  </a:lnTo>
                  <a:lnTo>
                    <a:pt x="311" y="220"/>
                  </a:lnTo>
                  <a:lnTo>
                    <a:pt x="305" y="207"/>
                  </a:lnTo>
                  <a:lnTo>
                    <a:pt x="305" y="202"/>
                  </a:lnTo>
                  <a:lnTo>
                    <a:pt x="268" y="202"/>
                  </a:lnTo>
                  <a:lnTo>
                    <a:pt x="256" y="195"/>
                  </a:lnTo>
                  <a:lnTo>
                    <a:pt x="238" y="183"/>
                  </a:lnTo>
                  <a:lnTo>
                    <a:pt x="213" y="183"/>
                  </a:lnTo>
                  <a:lnTo>
                    <a:pt x="183" y="152"/>
                  </a:lnTo>
                  <a:lnTo>
                    <a:pt x="183" y="147"/>
                  </a:lnTo>
                  <a:lnTo>
                    <a:pt x="183" y="128"/>
                  </a:lnTo>
                  <a:lnTo>
                    <a:pt x="165" y="122"/>
                  </a:lnTo>
                  <a:lnTo>
                    <a:pt x="152" y="110"/>
                  </a:lnTo>
                  <a:lnTo>
                    <a:pt x="147" y="85"/>
                  </a:lnTo>
                  <a:lnTo>
                    <a:pt x="147" y="73"/>
                  </a:lnTo>
                  <a:lnTo>
                    <a:pt x="158" y="48"/>
                  </a:lnTo>
                  <a:lnTo>
                    <a:pt x="165" y="37"/>
                  </a:lnTo>
                  <a:lnTo>
                    <a:pt x="165" y="12"/>
                  </a:lnTo>
                  <a:lnTo>
                    <a:pt x="147" y="27"/>
                  </a:lnTo>
                  <a:lnTo>
                    <a:pt x="137" y="28"/>
                  </a:lnTo>
                  <a:lnTo>
                    <a:pt x="110" y="25"/>
                  </a:lnTo>
                  <a:lnTo>
                    <a:pt x="102" y="7"/>
                  </a:lnTo>
                  <a:lnTo>
                    <a:pt x="9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5" name="Freeform 307">
              <a:extLst>
                <a:ext uri="{FF2B5EF4-FFF2-40B4-BE49-F238E27FC236}">
                  <a16:creationId xmlns:a16="http://schemas.microsoft.com/office/drawing/2014/main" id="{C86A6FE1-9289-4A4D-9DD0-C78A288D4D3F}"/>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6" name="Freeform 308">
              <a:extLst>
                <a:ext uri="{FF2B5EF4-FFF2-40B4-BE49-F238E27FC236}">
                  <a16:creationId xmlns:a16="http://schemas.microsoft.com/office/drawing/2014/main" id="{C93881A5-B494-415E-ABC4-B32B5D34513C}"/>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7" name="Freeform 309">
              <a:extLst>
                <a:ext uri="{FF2B5EF4-FFF2-40B4-BE49-F238E27FC236}">
                  <a16:creationId xmlns:a16="http://schemas.microsoft.com/office/drawing/2014/main" id="{E2E869D6-E368-42FA-B02A-8E42A583050A}"/>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8" name="Freeform 310">
              <a:extLst>
                <a:ext uri="{FF2B5EF4-FFF2-40B4-BE49-F238E27FC236}">
                  <a16:creationId xmlns:a16="http://schemas.microsoft.com/office/drawing/2014/main" id="{F13AD0C7-F555-444D-86E6-972B6E2117C6}"/>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9" name="Freeform 311">
              <a:extLst>
                <a:ext uri="{FF2B5EF4-FFF2-40B4-BE49-F238E27FC236}">
                  <a16:creationId xmlns:a16="http://schemas.microsoft.com/office/drawing/2014/main" id="{7DEF0B91-7E81-4CAD-B625-A8692DE3FA3A}"/>
                </a:ext>
              </a:extLst>
            </p:cNvPr>
            <p:cNvSpPr>
              <a:spLocks/>
            </p:cNvSpPr>
            <p:nvPr/>
          </p:nvSpPr>
          <p:spPr bwMode="auto">
            <a:xfrm>
              <a:off x="5700010" y="3387951"/>
              <a:ext cx="403118" cy="424027"/>
            </a:xfrm>
            <a:custGeom>
              <a:avLst/>
              <a:gdLst>
                <a:gd name="T0" fmla="*/ 2147483647 w 213"/>
                <a:gd name="T1" fmla="*/ 0 h 224"/>
                <a:gd name="T2" fmla="*/ 2147483647 w 213"/>
                <a:gd name="T3" fmla="*/ 2147483647 h 224"/>
                <a:gd name="T4" fmla="*/ 2147483647 w 213"/>
                <a:gd name="T5" fmla="*/ 2147483647 h 224"/>
                <a:gd name="T6" fmla="*/ 2147483647 w 213"/>
                <a:gd name="T7" fmla="*/ 2147483647 h 224"/>
                <a:gd name="T8" fmla="*/ 2147483647 w 213"/>
                <a:gd name="T9" fmla="*/ 2147483647 h 224"/>
                <a:gd name="T10" fmla="*/ 2147483647 w 213"/>
                <a:gd name="T11" fmla="*/ 2147483647 h 224"/>
                <a:gd name="T12" fmla="*/ 2147483647 w 213"/>
                <a:gd name="T13" fmla="*/ 2147483647 h 224"/>
                <a:gd name="T14" fmla="*/ 2147483647 w 213"/>
                <a:gd name="T15" fmla="*/ 2147483647 h 224"/>
                <a:gd name="T16" fmla="*/ 2147483647 w 213"/>
                <a:gd name="T17" fmla="*/ 2147483647 h 224"/>
                <a:gd name="T18" fmla="*/ 2147483647 w 213"/>
                <a:gd name="T19" fmla="*/ 2147483647 h 224"/>
                <a:gd name="T20" fmla="*/ 2147483647 w 213"/>
                <a:gd name="T21" fmla="*/ 2147483647 h 224"/>
                <a:gd name="T22" fmla="*/ 2147483647 w 213"/>
                <a:gd name="T23" fmla="*/ 2147483647 h 224"/>
                <a:gd name="T24" fmla="*/ 2147483647 w 213"/>
                <a:gd name="T25" fmla="*/ 2147483647 h 224"/>
                <a:gd name="T26" fmla="*/ 0 w 213"/>
                <a:gd name="T27" fmla="*/ 2147483647 h 224"/>
                <a:gd name="T28" fmla="*/ 0 w 213"/>
                <a:gd name="T29" fmla="*/ 2147483647 h 224"/>
                <a:gd name="T30" fmla="*/ 2147483647 w 213"/>
                <a:gd name="T31" fmla="*/ 2147483647 h 224"/>
                <a:gd name="T32" fmla="*/ 2147483647 w 213"/>
                <a:gd name="T33" fmla="*/ 2147483647 h 224"/>
                <a:gd name="T34" fmla="*/ 2147483647 w 213"/>
                <a:gd name="T35" fmla="*/ 2147483647 h 224"/>
                <a:gd name="T36" fmla="*/ 2147483647 w 213"/>
                <a:gd name="T37" fmla="*/ 2147483647 h 224"/>
                <a:gd name="T38" fmla="*/ 2147483647 w 213"/>
                <a:gd name="T39" fmla="*/ 2147483647 h 224"/>
                <a:gd name="T40" fmla="*/ 2147483647 w 213"/>
                <a:gd name="T41" fmla="*/ 2147483647 h 224"/>
                <a:gd name="T42" fmla="*/ 2147483647 w 213"/>
                <a:gd name="T43" fmla="*/ 2147483647 h 224"/>
                <a:gd name="T44" fmla="*/ 2147483647 w 213"/>
                <a:gd name="T45" fmla="*/ 2147483647 h 224"/>
                <a:gd name="T46" fmla="*/ 2147483647 w 213"/>
                <a:gd name="T47" fmla="*/ 2147483647 h 224"/>
                <a:gd name="T48" fmla="*/ 2147483647 w 213"/>
                <a:gd name="T49" fmla="*/ 2147483647 h 224"/>
                <a:gd name="T50" fmla="*/ 2147483647 w 213"/>
                <a:gd name="T51" fmla="*/ 2147483647 h 224"/>
                <a:gd name="T52" fmla="*/ 2147483647 w 213"/>
                <a:gd name="T53" fmla="*/ 2147483647 h 224"/>
                <a:gd name="T54" fmla="*/ 2147483647 w 213"/>
                <a:gd name="T55" fmla="*/ 2147483647 h 224"/>
                <a:gd name="T56" fmla="*/ 2147483647 w 213"/>
                <a:gd name="T57" fmla="*/ 2147483647 h 224"/>
                <a:gd name="T58" fmla="*/ 2147483647 w 213"/>
                <a:gd name="T59" fmla="*/ 2147483647 h 224"/>
                <a:gd name="T60" fmla="*/ 2147483647 w 213"/>
                <a:gd name="T61" fmla="*/ 2147483647 h 224"/>
                <a:gd name="T62" fmla="*/ 2147483647 w 213"/>
                <a:gd name="T63" fmla="*/ 2147483647 h 224"/>
                <a:gd name="T64" fmla="*/ 2147483647 w 213"/>
                <a:gd name="T65" fmla="*/ 2147483647 h 224"/>
                <a:gd name="T66" fmla="*/ 2147483647 w 213"/>
                <a:gd name="T67" fmla="*/ 2147483647 h 224"/>
                <a:gd name="T68" fmla="*/ 2147483647 w 213"/>
                <a:gd name="T69" fmla="*/ 2147483647 h 224"/>
                <a:gd name="T70" fmla="*/ 2147483647 w 213"/>
                <a:gd name="T71" fmla="*/ 2147483647 h 224"/>
                <a:gd name="T72" fmla="*/ 2147483647 w 213"/>
                <a:gd name="T73" fmla="*/ 2147483647 h 224"/>
                <a:gd name="T74" fmla="*/ 2147483647 w 213"/>
                <a:gd name="T75" fmla="*/ 2147483647 h 224"/>
                <a:gd name="T76" fmla="*/ 2147483647 w 213"/>
                <a:gd name="T77" fmla="*/ 2147483647 h 224"/>
                <a:gd name="T78" fmla="*/ 2147483647 w 213"/>
                <a:gd name="T79" fmla="*/ 0 h 224"/>
                <a:gd name="T80" fmla="*/ 2147483647 w 213"/>
                <a:gd name="T81" fmla="*/ 0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224"/>
                <a:gd name="T125" fmla="*/ 213 w 213"/>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224">
                  <a:moveTo>
                    <a:pt x="165" y="0"/>
                  </a:moveTo>
                  <a:lnTo>
                    <a:pt x="147" y="5"/>
                  </a:lnTo>
                  <a:lnTo>
                    <a:pt x="140" y="6"/>
                  </a:lnTo>
                  <a:lnTo>
                    <a:pt x="140" y="26"/>
                  </a:lnTo>
                  <a:lnTo>
                    <a:pt x="135" y="41"/>
                  </a:lnTo>
                  <a:lnTo>
                    <a:pt x="128" y="41"/>
                  </a:lnTo>
                  <a:lnTo>
                    <a:pt x="117" y="73"/>
                  </a:lnTo>
                  <a:lnTo>
                    <a:pt x="105" y="81"/>
                  </a:lnTo>
                  <a:lnTo>
                    <a:pt x="97" y="96"/>
                  </a:lnTo>
                  <a:lnTo>
                    <a:pt x="67" y="98"/>
                  </a:lnTo>
                  <a:lnTo>
                    <a:pt x="67" y="121"/>
                  </a:lnTo>
                  <a:lnTo>
                    <a:pt x="43" y="128"/>
                  </a:lnTo>
                  <a:lnTo>
                    <a:pt x="25" y="121"/>
                  </a:lnTo>
                  <a:lnTo>
                    <a:pt x="0" y="114"/>
                  </a:lnTo>
                  <a:lnTo>
                    <a:pt x="0" y="133"/>
                  </a:lnTo>
                  <a:lnTo>
                    <a:pt x="25" y="153"/>
                  </a:lnTo>
                  <a:lnTo>
                    <a:pt x="25" y="169"/>
                  </a:lnTo>
                  <a:lnTo>
                    <a:pt x="13" y="169"/>
                  </a:lnTo>
                  <a:lnTo>
                    <a:pt x="7" y="194"/>
                  </a:lnTo>
                  <a:lnTo>
                    <a:pt x="32" y="194"/>
                  </a:lnTo>
                  <a:lnTo>
                    <a:pt x="80" y="194"/>
                  </a:lnTo>
                  <a:lnTo>
                    <a:pt x="92" y="206"/>
                  </a:lnTo>
                  <a:lnTo>
                    <a:pt x="110" y="224"/>
                  </a:lnTo>
                  <a:lnTo>
                    <a:pt x="110" y="212"/>
                  </a:lnTo>
                  <a:lnTo>
                    <a:pt x="122" y="217"/>
                  </a:lnTo>
                  <a:lnTo>
                    <a:pt x="140" y="224"/>
                  </a:lnTo>
                  <a:lnTo>
                    <a:pt x="158" y="212"/>
                  </a:lnTo>
                  <a:lnTo>
                    <a:pt x="135" y="169"/>
                  </a:lnTo>
                  <a:lnTo>
                    <a:pt x="152" y="164"/>
                  </a:lnTo>
                  <a:lnTo>
                    <a:pt x="172" y="158"/>
                  </a:lnTo>
                  <a:lnTo>
                    <a:pt x="202" y="109"/>
                  </a:lnTo>
                  <a:lnTo>
                    <a:pt x="202" y="98"/>
                  </a:lnTo>
                  <a:lnTo>
                    <a:pt x="213" y="73"/>
                  </a:lnTo>
                  <a:lnTo>
                    <a:pt x="190" y="66"/>
                  </a:lnTo>
                  <a:lnTo>
                    <a:pt x="178" y="66"/>
                  </a:lnTo>
                  <a:lnTo>
                    <a:pt x="170" y="46"/>
                  </a:lnTo>
                  <a:lnTo>
                    <a:pt x="183" y="29"/>
                  </a:lnTo>
                  <a:lnTo>
                    <a:pt x="167" y="14"/>
                  </a:lnTo>
                  <a:lnTo>
                    <a:pt x="165" y="6"/>
                  </a:lnTo>
                  <a:lnTo>
                    <a:pt x="16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0" name="Freeform 312">
              <a:extLst>
                <a:ext uri="{FF2B5EF4-FFF2-40B4-BE49-F238E27FC236}">
                  <a16:creationId xmlns:a16="http://schemas.microsoft.com/office/drawing/2014/main" id="{E115B05A-97DB-486E-9463-FB6BD420FBBE}"/>
                </a:ext>
              </a:extLst>
            </p:cNvPr>
            <p:cNvSpPr>
              <a:spLocks/>
            </p:cNvSpPr>
            <p:nvPr/>
          </p:nvSpPr>
          <p:spPr bwMode="auto">
            <a:xfrm>
              <a:off x="5656485" y="3314125"/>
              <a:ext cx="435291" cy="316126"/>
            </a:xfrm>
            <a:custGeom>
              <a:avLst/>
              <a:gdLst>
                <a:gd name="T0" fmla="*/ 2147483647 w 230"/>
                <a:gd name="T1" fmla="*/ 2147483647 h 167"/>
                <a:gd name="T2" fmla="*/ 2147483647 w 230"/>
                <a:gd name="T3" fmla="*/ 2147483647 h 167"/>
                <a:gd name="T4" fmla="*/ 2147483647 w 230"/>
                <a:gd name="T5" fmla="*/ 2147483647 h 167"/>
                <a:gd name="T6" fmla="*/ 0 w 230"/>
                <a:gd name="T7" fmla="*/ 2147483647 h 167"/>
                <a:gd name="T8" fmla="*/ 2147483647 w 230"/>
                <a:gd name="T9" fmla="*/ 2147483647 h 167"/>
                <a:gd name="T10" fmla="*/ 2147483647 w 230"/>
                <a:gd name="T11" fmla="*/ 2147483647 h 167"/>
                <a:gd name="T12" fmla="*/ 2147483647 w 230"/>
                <a:gd name="T13" fmla="*/ 2147483647 h 167"/>
                <a:gd name="T14" fmla="*/ 2147483647 w 230"/>
                <a:gd name="T15" fmla="*/ 2147483647 h 167"/>
                <a:gd name="T16" fmla="*/ 2147483647 w 230"/>
                <a:gd name="T17" fmla="*/ 2147483647 h 167"/>
                <a:gd name="T18" fmla="*/ 2147483647 w 230"/>
                <a:gd name="T19" fmla="*/ 2147483647 h 167"/>
                <a:gd name="T20" fmla="*/ 2147483647 w 230"/>
                <a:gd name="T21" fmla="*/ 2147483647 h 167"/>
                <a:gd name="T22" fmla="*/ 2147483647 w 230"/>
                <a:gd name="T23" fmla="*/ 2147483647 h 167"/>
                <a:gd name="T24" fmla="*/ 2147483647 w 230"/>
                <a:gd name="T25" fmla="*/ 2147483647 h 167"/>
                <a:gd name="T26" fmla="*/ 2147483647 w 230"/>
                <a:gd name="T27" fmla="*/ 2147483647 h 167"/>
                <a:gd name="T28" fmla="*/ 2147483647 w 230"/>
                <a:gd name="T29" fmla="*/ 2147483647 h 167"/>
                <a:gd name="T30" fmla="*/ 2147483647 w 230"/>
                <a:gd name="T31" fmla="*/ 2147483647 h 167"/>
                <a:gd name="T32" fmla="*/ 2147483647 w 230"/>
                <a:gd name="T33" fmla="*/ 2147483647 h 167"/>
                <a:gd name="T34" fmla="*/ 2147483647 w 230"/>
                <a:gd name="T35" fmla="*/ 2147483647 h 167"/>
                <a:gd name="T36" fmla="*/ 2147483647 w 230"/>
                <a:gd name="T37" fmla="*/ 2147483647 h 167"/>
                <a:gd name="T38" fmla="*/ 2147483647 w 230"/>
                <a:gd name="T39" fmla="*/ 2147483647 h 167"/>
                <a:gd name="T40" fmla="*/ 2147483647 w 230"/>
                <a:gd name="T41" fmla="*/ 2147483647 h 167"/>
                <a:gd name="T42" fmla="*/ 2147483647 w 230"/>
                <a:gd name="T43" fmla="*/ 2147483647 h 167"/>
                <a:gd name="T44" fmla="*/ 2147483647 w 230"/>
                <a:gd name="T45" fmla="*/ 0 h 167"/>
                <a:gd name="T46" fmla="*/ 2147483647 w 230"/>
                <a:gd name="T47" fmla="*/ 2147483647 h 167"/>
                <a:gd name="T48" fmla="*/ 2147483647 w 230"/>
                <a:gd name="T49" fmla="*/ 2147483647 h 167"/>
                <a:gd name="T50" fmla="*/ 2147483647 w 230"/>
                <a:gd name="T51" fmla="*/ 2147483647 h 167"/>
                <a:gd name="T52" fmla="*/ 2147483647 w 230"/>
                <a:gd name="T53" fmla="*/ 2147483647 h 167"/>
                <a:gd name="T54" fmla="*/ 2147483647 w 230"/>
                <a:gd name="T55" fmla="*/ 2147483647 h 167"/>
                <a:gd name="T56" fmla="*/ 2147483647 w 230"/>
                <a:gd name="T57" fmla="*/ 2147483647 h 167"/>
                <a:gd name="T58" fmla="*/ 2147483647 w 230"/>
                <a:gd name="T59" fmla="*/ 2147483647 h 167"/>
                <a:gd name="T60" fmla="*/ 2147483647 w 230"/>
                <a:gd name="T61" fmla="*/ 2147483647 h 167"/>
                <a:gd name="T62" fmla="*/ 2147483647 w 230"/>
                <a:gd name="T63" fmla="*/ 2147483647 h 167"/>
                <a:gd name="T64" fmla="*/ 2147483647 w 230"/>
                <a:gd name="T65" fmla="*/ 2147483647 h 167"/>
                <a:gd name="T66" fmla="*/ 2147483647 w 230"/>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0"/>
                <a:gd name="T103" fmla="*/ 0 h 167"/>
                <a:gd name="T104" fmla="*/ 230 w 230"/>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0" h="167">
                  <a:moveTo>
                    <a:pt x="18" y="47"/>
                  </a:moveTo>
                  <a:lnTo>
                    <a:pt x="5" y="75"/>
                  </a:lnTo>
                  <a:lnTo>
                    <a:pt x="11" y="93"/>
                  </a:lnTo>
                  <a:lnTo>
                    <a:pt x="0" y="117"/>
                  </a:lnTo>
                  <a:lnTo>
                    <a:pt x="11" y="130"/>
                  </a:lnTo>
                  <a:lnTo>
                    <a:pt x="30" y="130"/>
                  </a:lnTo>
                  <a:lnTo>
                    <a:pt x="30" y="148"/>
                  </a:lnTo>
                  <a:lnTo>
                    <a:pt x="23" y="153"/>
                  </a:lnTo>
                  <a:lnTo>
                    <a:pt x="66" y="167"/>
                  </a:lnTo>
                  <a:lnTo>
                    <a:pt x="90" y="160"/>
                  </a:lnTo>
                  <a:lnTo>
                    <a:pt x="90" y="137"/>
                  </a:lnTo>
                  <a:lnTo>
                    <a:pt x="121" y="137"/>
                  </a:lnTo>
                  <a:lnTo>
                    <a:pt x="128" y="117"/>
                  </a:lnTo>
                  <a:lnTo>
                    <a:pt x="140" y="112"/>
                  </a:lnTo>
                  <a:lnTo>
                    <a:pt x="151" y="80"/>
                  </a:lnTo>
                  <a:lnTo>
                    <a:pt x="158" y="80"/>
                  </a:lnTo>
                  <a:lnTo>
                    <a:pt x="163" y="62"/>
                  </a:lnTo>
                  <a:lnTo>
                    <a:pt x="163" y="45"/>
                  </a:lnTo>
                  <a:lnTo>
                    <a:pt x="170" y="45"/>
                  </a:lnTo>
                  <a:lnTo>
                    <a:pt x="188" y="39"/>
                  </a:lnTo>
                  <a:lnTo>
                    <a:pt x="195" y="32"/>
                  </a:lnTo>
                  <a:lnTo>
                    <a:pt x="230" y="20"/>
                  </a:lnTo>
                  <a:lnTo>
                    <a:pt x="221" y="0"/>
                  </a:lnTo>
                  <a:lnTo>
                    <a:pt x="193" y="9"/>
                  </a:lnTo>
                  <a:lnTo>
                    <a:pt x="175" y="14"/>
                  </a:lnTo>
                  <a:lnTo>
                    <a:pt x="163" y="2"/>
                  </a:lnTo>
                  <a:lnTo>
                    <a:pt x="135" y="15"/>
                  </a:lnTo>
                  <a:lnTo>
                    <a:pt x="105" y="10"/>
                  </a:lnTo>
                  <a:lnTo>
                    <a:pt x="75" y="29"/>
                  </a:lnTo>
                  <a:lnTo>
                    <a:pt x="61" y="42"/>
                  </a:lnTo>
                  <a:lnTo>
                    <a:pt x="36" y="57"/>
                  </a:lnTo>
                  <a:lnTo>
                    <a:pt x="25" y="50"/>
                  </a:lnTo>
                  <a:lnTo>
                    <a:pt x="18"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1" name="Freeform 313">
              <a:extLst>
                <a:ext uri="{FF2B5EF4-FFF2-40B4-BE49-F238E27FC236}">
                  <a16:creationId xmlns:a16="http://schemas.microsoft.com/office/drawing/2014/main" id="{29B880A3-5034-40EF-8188-6B54FBB6F0B8}"/>
                </a:ext>
              </a:extLst>
            </p:cNvPr>
            <p:cNvSpPr>
              <a:spLocks/>
            </p:cNvSpPr>
            <p:nvPr/>
          </p:nvSpPr>
          <p:spPr bwMode="auto">
            <a:xfrm>
              <a:off x="5183340" y="3255443"/>
              <a:ext cx="563985" cy="499747"/>
            </a:xfrm>
            <a:custGeom>
              <a:avLst/>
              <a:gdLst>
                <a:gd name="T0" fmla="*/ 2147483647 w 298"/>
                <a:gd name="T1" fmla="*/ 0 h 264"/>
                <a:gd name="T2" fmla="*/ 0 w 298"/>
                <a:gd name="T3" fmla="*/ 2147483647 h 264"/>
                <a:gd name="T4" fmla="*/ 0 w 298"/>
                <a:gd name="T5" fmla="*/ 2147483647 h 264"/>
                <a:gd name="T6" fmla="*/ 2147483647 w 298"/>
                <a:gd name="T7" fmla="*/ 2147483647 h 264"/>
                <a:gd name="T8" fmla="*/ 2147483647 w 298"/>
                <a:gd name="T9" fmla="*/ 2147483647 h 264"/>
                <a:gd name="T10" fmla="*/ 2147483647 w 298"/>
                <a:gd name="T11" fmla="*/ 2147483647 h 264"/>
                <a:gd name="T12" fmla="*/ 2147483647 w 298"/>
                <a:gd name="T13" fmla="*/ 2147483647 h 264"/>
                <a:gd name="T14" fmla="*/ 2147483647 w 298"/>
                <a:gd name="T15" fmla="*/ 2147483647 h 264"/>
                <a:gd name="T16" fmla="*/ 2147483647 w 298"/>
                <a:gd name="T17" fmla="*/ 2147483647 h 264"/>
                <a:gd name="T18" fmla="*/ 2147483647 w 298"/>
                <a:gd name="T19" fmla="*/ 2147483647 h 264"/>
                <a:gd name="T20" fmla="*/ 2147483647 w 298"/>
                <a:gd name="T21" fmla="*/ 2147483647 h 264"/>
                <a:gd name="T22" fmla="*/ 2147483647 w 298"/>
                <a:gd name="T23" fmla="*/ 2147483647 h 264"/>
                <a:gd name="T24" fmla="*/ 2147483647 w 298"/>
                <a:gd name="T25" fmla="*/ 2147483647 h 264"/>
                <a:gd name="T26" fmla="*/ 2147483647 w 298"/>
                <a:gd name="T27" fmla="*/ 2147483647 h 264"/>
                <a:gd name="T28" fmla="*/ 2147483647 w 298"/>
                <a:gd name="T29" fmla="*/ 2147483647 h 264"/>
                <a:gd name="T30" fmla="*/ 2147483647 w 298"/>
                <a:gd name="T31" fmla="*/ 2147483647 h 264"/>
                <a:gd name="T32" fmla="*/ 2147483647 w 298"/>
                <a:gd name="T33" fmla="*/ 2147483647 h 264"/>
                <a:gd name="T34" fmla="*/ 2147483647 w 298"/>
                <a:gd name="T35" fmla="*/ 2147483647 h 264"/>
                <a:gd name="T36" fmla="*/ 2147483647 w 298"/>
                <a:gd name="T37" fmla="*/ 2147483647 h 264"/>
                <a:gd name="T38" fmla="*/ 2147483647 w 298"/>
                <a:gd name="T39" fmla="*/ 2147483647 h 264"/>
                <a:gd name="T40" fmla="*/ 2147483647 w 298"/>
                <a:gd name="T41" fmla="*/ 2147483647 h 264"/>
                <a:gd name="T42" fmla="*/ 2147483647 w 298"/>
                <a:gd name="T43" fmla="*/ 2147483647 h 264"/>
                <a:gd name="T44" fmla="*/ 2147483647 w 298"/>
                <a:gd name="T45" fmla="*/ 2147483647 h 264"/>
                <a:gd name="T46" fmla="*/ 2147483647 w 298"/>
                <a:gd name="T47" fmla="*/ 2147483647 h 264"/>
                <a:gd name="T48" fmla="*/ 2147483647 w 298"/>
                <a:gd name="T49" fmla="*/ 2147483647 h 264"/>
                <a:gd name="T50" fmla="*/ 2147483647 w 298"/>
                <a:gd name="T51" fmla="*/ 2147483647 h 264"/>
                <a:gd name="T52" fmla="*/ 2147483647 w 298"/>
                <a:gd name="T53" fmla="*/ 2147483647 h 264"/>
                <a:gd name="T54" fmla="*/ 2147483647 w 298"/>
                <a:gd name="T55" fmla="*/ 2147483647 h 264"/>
                <a:gd name="T56" fmla="*/ 2147483647 w 298"/>
                <a:gd name="T57" fmla="*/ 2147483647 h 264"/>
                <a:gd name="T58" fmla="*/ 2147483647 w 298"/>
                <a:gd name="T59" fmla="*/ 2147483647 h 264"/>
                <a:gd name="T60" fmla="*/ 2147483647 w 298"/>
                <a:gd name="T61" fmla="*/ 2147483647 h 264"/>
                <a:gd name="T62" fmla="*/ 2147483647 w 298"/>
                <a:gd name="T63" fmla="*/ 2147483647 h 264"/>
                <a:gd name="T64" fmla="*/ 2147483647 w 298"/>
                <a:gd name="T65" fmla="*/ 2147483647 h 264"/>
                <a:gd name="T66" fmla="*/ 2147483647 w 298"/>
                <a:gd name="T67" fmla="*/ 2147483647 h 264"/>
                <a:gd name="T68" fmla="*/ 2147483647 w 298"/>
                <a:gd name="T69" fmla="*/ 2147483647 h 264"/>
                <a:gd name="T70" fmla="*/ 2147483647 w 298"/>
                <a:gd name="T71" fmla="*/ 2147483647 h 264"/>
                <a:gd name="T72" fmla="*/ 2147483647 w 298"/>
                <a:gd name="T73" fmla="*/ 2147483647 h 264"/>
                <a:gd name="T74" fmla="*/ 2147483647 w 298"/>
                <a:gd name="T75" fmla="*/ 2147483647 h 264"/>
                <a:gd name="T76" fmla="*/ 2147483647 w 298"/>
                <a:gd name="T77" fmla="*/ 2147483647 h 264"/>
                <a:gd name="T78" fmla="*/ 2147483647 w 298"/>
                <a:gd name="T79" fmla="*/ 2147483647 h 264"/>
                <a:gd name="T80" fmla="*/ 2147483647 w 298"/>
                <a:gd name="T81" fmla="*/ 2147483647 h 264"/>
                <a:gd name="T82" fmla="*/ 2147483647 w 298"/>
                <a:gd name="T83" fmla="*/ 2147483647 h 264"/>
                <a:gd name="T84" fmla="*/ 2147483647 w 298"/>
                <a:gd name="T85" fmla="*/ 2147483647 h 264"/>
                <a:gd name="T86" fmla="*/ 2147483647 w 298"/>
                <a:gd name="T87" fmla="*/ 0 h 264"/>
                <a:gd name="T88" fmla="*/ 2147483647 w 298"/>
                <a:gd name="T89" fmla="*/ 0 h 264"/>
                <a:gd name="T90" fmla="*/ 2147483647 w 298"/>
                <a:gd name="T91" fmla="*/ 0 h 264"/>
                <a:gd name="T92" fmla="*/ 2147483647 w 298"/>
                <a:gd name="T93" fmla="*/ 0 h 2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8"/>
                <a:gd name="T142" fmla="*/ 0 h 264"/>
                <a:gd name="T143" fmla="*/ 298 w 298"/>
                <a:gd name="T144" fmla="*/ 264 h 2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8" h="264">
                  <a:moveTo>
                    <a:pt x="5" y="0"/>
                  </a:moveTo>
                  <a:lnTo>
                    <a:pt x="0" y="26"/>
                  </a:lnTo>
                  <a:lnTo>
                    <a:pt x="0" y="40"/>
                  </a:lnTo>
                  <a:lnTo>
                    <a:pt x="18" y="70"/>
                  </a:lnTo>
                  <a:lnTo>
                    <a:pt x="43" y="76"/>
                  </a:lnTo>
                  <a:lnTo>
                    <a:pt x="30" y="99"/>
                  </a:lnTo>
                  <a:lnTo>
                    <a:pt x="37" y="118"/>
                  </a:lnTo>
                  <a:lnTo>
                    <a:pt x="61" y="124"/>
                  </a:lnTo>
                  <a:lnTo>
                    <a:pt x="66" y="154"/>
                  </a:lnTo>
                  <a:lnTo>
                    <a:pt x="85" y="179"/>
                  </a:lnTo>
                  <a:lnTo>
                    <a:pt x="103" y="184"/>
                  </a:lnTo>
                  <a:lnTo>
                    <a:pt x="116" y="209"/>
                  </a:lnTo>
                  <a:lnTo>
                    <a:pt x="128" y="216"/>
                  </a:lnTo>
                  <a:lnTo>
                    <a:pt x="158" y="234"/>
                  </a:lnTo>
                  <a:lnTo>
                    <a:pt x="176" y="239"/>
                  </a:lnTo>
                  <a:lnTo>
                    <a:pt x="206" y="234"/>
                  </a:lnTo>
                  <a:lnTo>
                    <a:pt x="213" y="253"/>
                  </a:lnTo>
                  <a:lnTo>
                    <a:pt x="255" y="258"/>
                  </a:lnTo>
                  <a:lnTo>
                    <a:pt x="285" y="264"/>
                  </a:lnTo>
                  <a:lnTo>
                    <a:pt x="286" y="244"/>
                  </a:lnTo>
                  <a:lnTo>
                    <a:pt x="298" y="238"/>
                  </a:lnTo>
                  <a:lnTo>
                    <a:pt x="298" y="223"/>
                  </a:lnTo>
                  <a:lnTo>
                    <a:pt x="273" y="203"/>
                  </a:lnTo>
                  <a:lnTo>
                    <a:pt x="273" y="184"/>
                  </a:lnTo>
                  <a:lnTo>
                    <a:pt x="280" y="179"/>
                  </a:lnTo>
                  <a:lnTo>
                    <a:pt x="280" y="161"/>
                  </a:lnTo>
                  <a:lnTo>
                    <a:pt x="261" y="161"/>
                  </a:lnTo>
                  <a:lnTo>
                    <a:pt x="250" y="148"/>
                  </a:lnTo>
                  <a:lnTo>
                    <a:pt x="261" y="126"/>
                  </a:lnTo>
                  <a:lnTo>
                    <a:pt x="255" y="106"/>
                  </a:lnTo>
                  <a:lnTo>
                    <a:pt x="268" y="76"/>
                  </a:lnTo>
                  <a:lnTo>
                    <a:pt x="261" y="58"/>
                  </a:lnTo>
                  <a:lnTo>
                    <a:pt x="243" y="40"/>
                  </a:lnTo>
                  <a:lnTo>
                    <a:pt x="206" y="33"/>
                  </a:lnTo>
                  <a:lnTo>
                    <a:pt x="185" y="33"/>
                  </a:lnTo>
                  <a:lnTo>
                    <a:pt x="173" y="33"/>
                  </a:lnTo>
                  <a:lnTo>
                    <a:pt x="158" y="40"/>
                  </a:lnTo>
                  <a:lnTo>
                    <a:pt x="158" y="51"/>
                  </a:lnTo>
                  <a:lnTo>
                    <a:pt x="121" y="58"/>
                  </a:lnTo>
                  <a:lnTo>
                    <a:pt x="98" y="46"/>
                  </a:lnTo>
                  <a:lnTo>
                    <a:pt x="71" y="15"/>
                  </a:lnTo>
                  <a:lnTo>
                    <a:pt x="65" y="10"/>
                  </a:lnTo>
                  <a:lnTo>
                    <a:pt x="33" y="21"/>
                  </a:lnTo>
                  <a:lnTo>
                    <a:pt x="18" y="0"/>
                  </a:lnTo>
                  <a:lnTo>
                    <a:pt x="12"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2" name="Freeform 314">
              <a:extLst>
                <a:ext uri="{FF2B5EF4-FFF2-40B4-BE49-F238E27FC236}">
                  <a16:creationId xmlns:a16="http://schemas.microsoft.com/office/drawing/2014/main" id="{7B6D8A5C-1339-4795-A7BF-86F9FD8DF1F4}"/>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3" name="Freeform 315">
              <a:extLst>
                <a:ext uri="{FF2B5EF4-FFF2-40B4-BE49-F238E27FC236}">
                  <a16:creationId xmlns:a16="http://schemas.microsoft.com/office/drawing/2014/main" id="{6D20E15C-5FE8-4165-BA7C-4D1B1DBF6D83}"/>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4" name="Freeform 316">
              <a:extLst>
                <a:ext uri="{FF2B5EF4-FFF2-40B4-BE49-F238E27FC236}">
                  <a16:creationId xmlns:a16="http://schemas.microsoft.com/office/drawing/2014/main" id="{24069C62-045F-40D1-9F42-B8D1680CC323}"/>
                </a:ext>
              </a:extLst>
            </p:cNvPr>
            <p:cNvSpPr>
              <a:spLocks/>
            </p:cNvSpPr>
            <p:nvPr/>
          </p:nvSpPr>
          <p:spPr bwMode="auto">
            <a:xfrm>
              <a:off x="4918381" y="3535603"/>
              <a:ext cx="611298" cy="518676"/>
            </a:xfrm>
            <a:custGeom>
              <a:avLst/>
              <a:gdLst>
                <a:gd name="T0" fmla="*/ 0 w 323"/>
                <a:gd name="T1" fmla="*/ 2147483647 h 274"/>
                <a:gd name="T2" fmla="*/ 0 w 323"/>
                <a:gd name="T3" fmla="*/ 2147483647 h 274"/>
                <a:gd name="T4" fmla="*/ 2147483647 w 323"/>
                <a:gd name="T5" fmla="*/ 2147483647 h 274"/>
                <a:gd name="T6" fmla="*/ 2147483647 w 323"/>
                <a:gd name="T7" fmla="*/ 2147483647 h 274"/>
                <a:gd name="T8" fmla="*/ 2147483647 w 323"/>
                <a:gd name="T9" fmla="*/ 2147483647 h 274"/>
                <a:gd name="T10" fmla="*/ 2147483647 w 323"/>
                <a:gd name="T11" fmla="*/ 2147483647 h 274"/>
                <a:gd name="T12" fmla="*/ 2147483647 w 323"/>
                <a:gd name="T13" fmla="*/ 2147483647 h 274"/>
                <a:gd name="T14" fmla="*/ 2147483647 w 323"/>
                <a:gd name="T15" fmla="*/ 2147483647 h 274"/>
                <a:gd name="T16" fmla="*/ 2147483647 w 323"/>
                <a:gd name="T17" fmla="*/ 2147483647 h 274"/>
                <a:gd name="T18" fmla="*/ 2147483647 w 323"/>
                <a:gd name="T19" fmla="*/ 2147483647 h 274"/>
                <a:gd name="T20" fmla="*/ 2147483647 w 323"/>
                <a:gd name="T21" fmla="*/ 2147483647 h 274"/>
                <a:gd name="T22" fmla="*/ 2147483647 w 323"/>
                <a:gd name="T23" fmla="*/ 2147483647 h 274"/>
                <a:gd name="T24" fmla="*/ 2147483647 w 323"/>
                <a:gd name="T25" fmla="*/ 2147483647 h 274"/>
                <a:gd name="T26" fmla="*/ 2147483647 w 323"/>
                <a:gd name="T27" fmla="*/ 2147483647 h 274"/>
                <a:gd name="T28" fmla="*/ 2147483647 w 323"/>
                <a:gd name="T29" fmla="*/ 2147483647 h 274"/>
                <a:gd name="T30" fmla="*/ 2147483647 w 323"/>
                <a:gd name="T31" fmla="*/ 2147483647 h 274"/>
                <a:gd name="T32" fmla="*/ 2147483647 w 323"/>
                <a:gd name="T33" fmla="*/ 2147483647 h 274"/>
                <a:gd name="T34" fmla="*/ 2147483647 w 323"/>
                <a:gd name="T35" fmla="*/ 2147483647 h 274"/>
                <a:gd name="T36" fmla="*/ 2147483647 w 323"/>
                <a:gd name="T37" fmla="*/ 2147483647 h 274"/>
                <a:gd name="T38" fmla="*/ 2147483647 w 323"/>
                <a:gd name="T39" fmla="*/ 2147483647 h 274"/>
                <a:gd name="T40" fmla="*/ 2147483647 w 323"/>
                <a:gd name="T41" fmla="*/ 2147483647 h 274"/>
                <a:gd name="T42" fmla="*/ 2147483647 w 323"/>
                <a:gd name="T43" fmla="*/ 2147483647 h 274"/>
                <a:gd name="T44" fmla="*/ 2147483647 w 323"/>
                <a:gd name="T45" fmla="*/ 2147483647 h 274"/>
                <a:gd name="T46" fmla="*/ 2147483647 w 323"/>
                <a:gd name="T47" fmla="*/ 2147483647 h 274"/>
                <a:gd name="T48" fmla="*/ 2147483647 w 323"/>
                <a:gd name="T49" fmla="*/ 2147483647 h 274"/>
                <a:gd name="T50" fmla="*/ 2147483647 w 323"/>
                <a:gd name="T51" fmla="*/ 2147483647 h 274"/>
                <a:gd name="T52" fmla="*/ 2147483647 w 323"/>
                <a:gd name="T53" fmla="*/ 2147483647 h 274"/>
                <a:gd name="T54" fmla="*/ 2147483647 w 323"/>
                <a:gd name="T55" fmla="*/ 2147483647 h 274"/>
                <a:gd name="T56" fmla="*/ 2147483647 w 323"/>
                <a:gd name="T57" fmla="*/ 2147483647 h 274"/>
                <a:gd name="T58" fmla="*/ 2147483647 w 323"/>
                <a:gd name="T59" fmla="*/ 0 h 274"/>
                <a:gd name="T60" fmla="*/ 2147483647 w 323"/>
                <a:gd name="T61" fmla="*/ 0 h 274"/>
                <a:gd name="T62" fmla="*/ 2147483647 w 323"/>
                <a:gd name="T63" fmla="*/ 2147483647 h 274"/>
                <a:gd name="T64" fmla="*/ 2147483647 w 323"/>
                <a:gd name="T65" fmla="*/ 2147483647 h 274"/>
                <a:gd name="T66" fmla="*/ 2147483647 w 323"/>
                <a:gd name="T67" fmla="*/ 2147483647 h 274"/>
                <a:gd name="T68" fmla="*/ 2147483647 w 323"/>
                <a:gd name="T69" fmla="*/ 2147483647 h 274"/>
                <a:gd name="T70" fmla="*/ 2147483647 w 323"/>
                <a:gd name="T71" fmla="*/ 2147483647 h 274"/>
                <a:gd name="T72" fmla="*/ 2147483647 w 323"/>
                <a:gd name="T73" fmla="*/ 2147483647 h 274"/>
                <a:gd name="T74" fmla="*/ 2147483647 w 323"/>
                <a:gd name="T75" fmla="*/ 2147483647 h 274"/>
                <a:gd name="T76" fmla="*/ 0 w 323"/>
                <a:gd name="T77" fmla="*/ 2147483647 h 274"/>
                <a:gd name="T78" fmla="*/ 0 w 323"/>
                <a:gd name="T79" fmla="*/ 2147483647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3"/>
                <a:gd name="T121" fmla="*/ 0 h 274"/>
                <a:gd name="T122" fmla="*/ 323 w 323"/>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3" h="274">
                  <a:moveTo>
                    <a:pt x="0" y="43"/>
                  </a:moveTo>
                  <a:lnTo>
                    <a:pt x="0" y="61"/>
                  </a:lnTo>
                  <a:lnTo>
                    <a:pt x="13" y="75"/>
                  </a:lnTo>
                  <a:lnTo>
                    <a:pt x="43" y="110"/>
                  </a:lnTo>
                  <a:lnTo>
                    <a:pt x="50" y="123"/>
                  </a:lnTo>
                  <a:lnTo>
                    <a:pt x="62" y="171"/>
                  </a:lnTo>
                  <a:lnTo>
                    <a:pt x="98" y="219"/>
                  </a:lnTo>
                  <a:lnTo>
                    <a:pt x="122" y="274"/>
                  </a:lnTo>
                  <a:lnTo>
                    <a:pt x="133" y="266"/>
                  </a:lnTo>
                  <a:lnTo>
                    <a:pt x="135" y="251"/>
                  </a:lnTo>
                  <a:lnTo>
                    <a:pt x="158" y="249"/>
                  </a:lnTo>
                  <a:lnTo>
                    <a:pt x="172" y="256"/>
                  </a:lnTo>
                  <a:lnTo>
                    <a:pt x="180" y="261"/>
                  </a:lnTo>
                  <a:lnTo>
                    <a:pt x="195" y="268"/>
                  </a:lnTo>
                  <a:lnTo>
                    <a:pt x="200" y="268"/>
                  </a:lnTo>
                  <a:lnTo>
                    <a:pt x="213" y="238"/>
                  </a:lnTo>
                  <a:lnTo>
                    <a:pt x="305" y="214"/>
                  </a:lnTo>
                  <a:lnTo>
                    <a:pt x="316" y="214"/>
                  </a:lnTo>
                  <a:lnTo>
                    <a:pt x="323" y="183"/>
                  </a:lnTo>
                  <a:lnTo>
                    <a:pt x="316" y="164"/>
                  </a:lnTo>
                  <a:lnTo>
                    <a:pt x="256" y="158"/>
                  </a:lnTo>
                  <a:lnTo>
                    <a:pt x="238" y="123"/>
                  </a:lnTo>
                  <a:lnTo>
                    <a:pt x="243" y="80"/>
                  </a:lnTo>
                  <a:lnTo>
                    <a:pt x="225" y="61"/>
                  </a:lnTo>
                  <a:lnTo>
                    <a:pt x="206" y="61"/>
                  </a:lnTo>
                  <a:lnTo>
                    <a:pt x="183" y="50"/>
                  </a:lnTo>
                  <a:lnTo>
                    <a:pt x="153" y="61"/>
                  </a:lnTo>
                  <a:lnTo>
                    <a:pt x="135" y="36"/>
                  </a:lnTo>
                  <a:lnTo>
                    <a:pt x="135" y="31"/>
                  </a:lnTo>
                  <a:lnTo>
                    <a:pt x="103" y="0"/>
                  </a:lnTo>
                  <a:lnTo>
                    <a:pt x="92" y="0"/>
                  </a:lnTo>
                  <a:lnTo>
                    <a:pt x="43" y="6"/>
                  </a:lnTo>
                  <a:lnTo>
                    <a:pt x="43" y="20"/>
                  </a:lnTo>
                  <a:lnTo>
                    <a:pt x="67" y="25"/>
                  </a:lnTo>
                  <a:lnTo>
                    <a:pt x="62" y="43"/>
                  </a:lnTo>
                  <a:lnTo>
                    <a:pt x="42" y="43"/>
                  </a:lnTo>
                  <a:lnTo>
                    <a:pt x="30" y="48"/>
                  </a:lnTo>
                  <a:lnTo>
                    <a:pt x="12" y="46"/>
                  </a:lnTo>
                  <a:lnTo>
                    <a:pt x="0" y="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5" name="Freeform 317">
              <a:extLst>
                <a:ext uri="{FF2B5EF4-FFF2-40B4-BE49-F238E27FC236}">
                  <a16:creationId xmlns:a16="http://schemas.microsoft.com/office/drawing/2014/main" id="{C9035780-814E-4CDB-AA79-06EDBE1CA03F}"/>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6" name="Freeform 318">
              <a:extLst>
                <a:ext uri="{FF2B5EF4-FFF2-40B4-BE49-F238E27FC236}">
                  <a16:creationId xmlns:a16="http://schemas.microsoft.com/office/drawing/2014/main" id="{1177A6FB-A9AB-4913-85BE-2D1DF64514DA}"/>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7" name="Freeform 319">
              <a:extLst>
                <a:ext uri="{FF2B5EF4-FFF2-40B4-BE49-F238E27FC236}">
                  <a16:creationId xmlns:a16="http://schemas.microsoft.com/office/drawing/2014/main" id="{7934FD4A-26E9-4752-B64E-3AC32419B1D5}"/>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8" name="Freeform 320">
              <a:extLst>
                <a:ext uri="{FF2B5EF4-FFF2-40B4-BE49-F238E27FC236}">
                  <a16:creationId xmlns:a16="http://schemas.microsoft.com/office/drawing/2014/main" id="{45617F42-8FFB-418E-BDC0-3089E02E927F}"/>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9" name="Freeform 321">
              <a:extLst>
                <a:ext uri="{FF2B5EF4-FFF2-40B4-BE49-F238E27FC236}">
                  <a16:creationId xmlns:a16="http://schemas.microsoft.com/office/drawing/2014/main" id="{8983768F-C3A5-47D3-A73F-60339F5242D3}"/>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0" name="Freeform 322">
              <a:extLst>
                <a:ext uri="{FF2B5EF4-FFF2-40B4-BE49-F238E27FC236}">
                  <a16:creationId xmlns:a16="http://schemas.microsoft.com/office/drawing/2014/main" id="{12301568-0A53-4A7F-98CE-2CF8B6B9AE61}"/>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1" name="Freeform 323">
              <a:extLst>
                <a:ext uri="{FF2B5EF4-FFF2-40B4-BE49-F238E27FC236}">
                  <a16:creationId xmlns:a16="http://schemas.microsoft.com/office/drawing/2014/main" id="{08764843-B048-4568-91BD-FD1045A4BE3C}"/>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2" name="Freeform 324">
              <a:extLst>
                <a:ext uri="{FF2B5EF4-FFF2-40B4-BE49-F238E27FC236}">
                  <a16:creationId xmlns:a16="http://schemas.microsoft.com/office/drawing/2014/main" id="{8577A543-DDDC-40E9-AED9-CCBEE0563FE5}"/>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3" name="Freeform 325">
              <a:extLst>
                <a:ext uri="{FF2B5EF4-FFF2-40B4-BE49-F238E27FC236}">
                  <a16:creationId xmlns:a16="http://schemas.microsoft.com/office/drawing/2014/main" id="{F913A679-DDC9-4A34-BB7D-FBA9A51E9E38}"/>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4" name="Freeform 326">
              <a:extLst>
                <a:ext uri="{FF2B5EF4-FFF2-40B4-BE49-F238E27FC236}">
                  <a16:creationId xmlns:a16="http://schemas.microsoft.com/office/drawing/2014/main" id="{F9B8272B-48F1-4B6F-B1A7-8E7F792AEA89}"/>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5" name="Freeform 327">
              <a:extLst>
                <a:ext uri="{FF2B5EF4-FFF2-40B4-BE49-F238E27FC236}">
                  <a16:creationId xmlns:a16="http://schemas.microsoft.com/office/drawing/2014/main" id="{333EDD9A-5B36-4F05-8A30-1D90AFC81A2C}"/>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6" name="Freeform 328">
              <a:extLst>
                <a:ext uri="{FF2B5EF4-FFF2-40B4-BE49-F238E27FC236}">
                  <a16:creationId xmlns:a16="http://schemas.microsoft.com/office/drawing/2014/main" id="{320D2909-3C1F-431F-9263-F9DFCB93174C}"/>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7" name="Freeform 329">
              <a:extLst>
                <a:ext uri="{FF2B5EF4-FFF2-40B4-BE49-F238E27FC236}">
                  <a16:creationId xmlns:a16="http://schemas.microsoft.com/office/drawing/2014/main" id="{4B63E992-52B6-4DAE-AED3-5BF27CEA7CA4}"/>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8" name="Freeform 330">
              <a:extLst>
                <a:ext uri="{FF2B5EF4-FFF2-40B4-BE49-F238E27FC236}">
                  <a16:creationId xmlns:a16="http://schemas.microsoft.com/office/drawing/2014/main" id="{670D7471-277D-421C-BDFF-A2A51B2C13B9}"/>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9" name="Freeform 331">
              <a:extLst>
                <a:ext uri="{FF2B5EF4-FFF2-40B4-BE49-F238E27FC236}">
                  <a16:creationId xmlns:a16="http://schemas.microsoft.com/office/drawing/2014/main" id="{86AD0EA1-F0D5-4ADF-93C6-E28F230B3AA0}"/>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0" name="Freeform 332">
              <a:extLst>
                <a:ext uri="{FF2B5EF4-FFF2-40B4-BE49-F238E27FC236}">
                  <a16:creationId xmlns:a16="http://schemas.microsoft.com/office/drawing/2014/main" id="{49B4CF85-2C43-44B8-B275-61652584CD29}"/>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1" name="Freeform 333">
              <a:extLst>
                <a:ext uri="{FF2B5EF4-FFF2-40B4-BE49-F238E27FC236}">
                  <a16:creationId xmlns:a16="http://schemas.microsoft.com/office/drawing/2014/main" id="{AD8E9D05-2AD3-490F-8CC5-3D17D5EC6C0B}"/>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2" name="Freeform 334">
              <a:extLst>
                <a:ext uri="{FF2B5EF4-FFF2-40B4-BE49-F238E27FC236}">
                  <a16:creationId xmlns:a16="http://schemas.microsoft.com/office/drawing/2014/main" id="{C3066316-C033-400A-81DC-56F211B70324}"/>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3" name="Freeform 335">
              <a:extLst>
                <a:ext uri="{FF2B5EF4-FFF2-40B4-BE49-F238E27FC236}">
                  <a16:creationId xmlns:a16="http://schemas.microsoft.com/office/drawing/2014/main" id="{2C5A1C2F-69E1-4692-97CD-CF55F861FD76}"/>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4" name="Freeform 336">
              <a:extLst>
                <a:ext uri="{FF2B5EF4-FFF2-40B4-BE49-F238E27FC236}">
                  <a16:creationId xmlns:a16="http://schemas.microsoft.com/office/drawing/2014/main" id="{5344F4B9-70C7-4A7D-AD56-1A04EF98726E}"/>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5" name="Freeform 337">
              <a:extLst>
                <a:ext uri="{FF2B5EF4-FFF2-40B4-BE49-F238E27FC236}">
                  <a16:creationId xmlns:a16="http://schemas.microsoft.com/office/drawing/2014/main" id="{01D15CDB-32D0-44A6-A144-EED797DCB0A4}"/>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6" name="Freeform 338">
              <a:extLst>
                <a:ext uri="{FF2B5EF4-FFF2-40B4-BE49-F238E27FC236}">
                  <a16:creationId xmlns:a16="http://schemas.microsoft.com/office/drawing/2014/main" id="{C056903C-7798-4240-AFA0-CF203759E5FE}"/>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7" name="Freeform 339">
              <a:extLst>
                <a:ext uri="{FF2B5EF4-FFF2-40B4-BE49-F238E27FC236}">
                  <a16:creationId xmlns:a16="http://schemas.microsoft.com/office/drawing/2014/main" id="{06AC94F8-D533-483B-A26E-61918B7D5928}"/>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8" name="Freeform 340">
              <a:extLst>
                <a:ext uri="{FF2B5EF4-FFF2-40B4-BE49-F238E27FC236}">
                  <a16:creationId xmlns:a16="http://schemas.microsoft.com/office/drawing/2014/main" id="{6CBA8EE2-D25A-46B3-AD31-C94117B748D3}"/>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9" name="Freeform 341">
              <a:extLst>
                <a:ext uri="{FF2B5EF4-FFF2-40B4-BE49-F238E27FC236}">
                  <a16:creationId xmlns:a16="http://schemas.microsoft.com/office/drawing/2014/main" id="{217FC3D9-3B79-4E96-A42D-A28F679D2E77}"/>
                </a:ext>
              </a:extLst>
            </p:cNvPr>
            <p:cNvSpPr>
              <a:spLocks/>
            </p:cNvSpPr>
            <p:nvPr/>
          </p:nvSpPr>
          <p:spPr bwMode="auto">
            <a:xfrm>
              <a:off x="4539870" y="2753804"/>
              <a:ext cx="473142" cy="287732"/>
            </a:xfrm>
            <a:custGeom>
              <a:avLst/>
              <a:gdLst>
                <a:gd name="T0" fmla="*/ 2147483647 w 250"/>
                <a:gd name="T1" fmla="*/ 2147483647 h 152"/>
                <a:gd name="T2" fmla="*/ 2147483647 w 250"/>
                <a:gd name="T3" fmla="*/ 2147483647 h 152"/>
                <a:gd name="T4" fmla="*/ 2147483647 w 250"/>
                <a:gd name="T5" fmla="*/ 2147483647 h 152"/>
                <a:gd name="T6" fmla="*/ 2147483647 w 250"/>
                <a:gd name="T7" fmla="*/ 2147483647 h 152"/>
                <a:gd name="T8" fmla="*/ 2147483647 w 250"/>
                <a:gd name="T9" fmla="*/ 2147483647 h 152"/>
                <a:gd name="T10" fmla="*/ 2147483647 w 250"/>
                <a:gd name="T11" fmla="*/ 2147483647 h 152"/>
                <a:gd name="T12" fmla="*/ 2147483647 w 250"/>
                <a:gd name="T13" fmla="*/ 2147483647 h 152"/>
                <a:gd name="T14" fmla="*/ 2147483647 w 250"/>
                <a:gd name="T15" fmla="*/ 2147483647 h 152"/>
                <a:gd name="T16" fmla="*/ 2147483647 w 250"/>
                <a:gd name="T17" fmla="*/ 2147483647 h 152"/>
                <a:gd name="T18" fmla="*/ 2147483647 w 250"/>
                <a:gd name="T19" fmla="*/ 2147483647 h 152"/>
                <a:gd name="T20" fmla="*/ 2147483647 w 250"/>
                <a:gd name="T21" fmla="*/ 2147483647 h 152"/>
                <a:gd name="T22" fmla="*/ 2147483647 w 250"/>
                <a:gd name="T23" fmla="*/ 2147483647 h 152"/>
                <a:gd name="T24" fmla="*/ 2147483647 w 250"/>
                <a:gd name="T25" fmla="*/ 2147483647 h 152"/>
                <a:gd name="T26" fmla="*/ 2147483647 w 250"/>
                <a:gd name="T27" fmla="*/ 2147483647 h 152"/>
                <a:gd name="T28" fmla="*/ 2147483647 w 250"/>
                <a:gd name="T29" fmla="*/ 2147483647 h 152"/>
                <a:gd name="T30" fmla="*/ 2147483647 w 250"/>
                <a:gd name="T31" fmla="*/ 2147483647 h 152"/>
                <a:gd name="T32" fmla="*/ 2147483647 w 250"/>
                <a:gd name="T33" fmla="*/ 2147483647 h 152"/>
                <a:gd name="T34" fmla="*/ 2147483647 w 250"/>
                <a:gd name="T35" fmla="*/ 2147483647 h 152"/>
                <a:gd name="T36" fmla="*/ 2147483647 w 250"/>
                <a:gd name="T37" fmla="*/ 2147483647 h 152"/>
                <a:gd name="T38" fmla="*/ 2147483647 w 250"/>
                <a:gd name="T39" fmla="*/ 2147483647 h 152"/>
                <a:gd name="T40" fmla="*/ 2147483647 w 250"/>
                <a:gd name="T41" fmla="*/ 2147483647 h 152"/>
                <a:gd name="T42" fmla="*/ 2147483647 w 250"/>
                <a:gd name="T43" fmla="*/ 2147483647 h 152"/>
                <a:gd name="T44" fmla="*/ 2147483647 w 250"/>
                <a:gd name="T45" fmla="*/ 2147483647 h 152"/>
                <a:gd name="T46" fmla="*/ 2147483647 w 250"/>
                <a:gd name="T47" fmla="*/ 2147483647 h 152"/>
                <a:gd name="T48" fmla="*/ 2147483647 w 250"/>
                <a:gd name="T49" fmla="*/ 2147483647 h 152"/>
                <a:gd name="T50" fmla="*/ 2147483647 w 250"/>
                <a:gd name="T51" fmla="*/ 2147483647 h 152"/>
                <a:gd name="T52" fmla="*/ 2147483647 w 250"/>
                <a:gd name="T53" fmla="*/ 2147483647 h 152"/>
                <a:gd name="T54" fmla="*/ 2147483647 w 250"/>
                <a:gd name="T55" fmla="*/ 2147483647 h 152"/>
                <a:gd name="T56" fmla="*/ 0 w 250"/>
                <a:gd name="T57" fmla="*/ 2147483647 h 152"/>
                <a:gd name="T58" fmla="*/ 2147483647 w 250"/>
                <a:gd name="T59" fmla="*/ 2147483647 h 152"/>
                <a:gd name="T60" fmla="*/ 2147483647 w 250"/>
                <a:gd name="T61" fmla="*/ 2147483647 h 152"/>
                <a:gd name="T62" fmla="*/ 2147483647 w 250"/>
                <a:gd name="T63" fmla="*/ 2147483647 h 152"/>
                <a:gd name="T64" fmla="*/ 2147483647 w 250"/>
                <a:gd name="T65" fmla="*/ 2147483647 h 152"/>
                <a:gd name="T66" fmla="*/ 2147483647 w 250"/>
                <a:gd name="T67" fmla="*/ 2147483647 h 152"/>
                <a:gd name="T68" fmla="*/ 2147483647 w 250"/>
                <a:gd name="T69" fmla="*/ 2147483647 h 152"/>
                <a:gd name="T70" fmla="*/ 2147483647 w 250"/>
                <a:gd name="T71" fmla="*/ 2147483647 h 152"/>
                <a:gd name="T72" fmla="*/ 2147483647 w 250"/>
                <a:gd name="T73" fmla="*/ 2147483647 h 152"/>
                <a:gd name="T74" fmla="*/ 2147483647 w 250"/>
                <a:gd name="T75" fmla="*/ 2147483647 h 152"/>
                <a:gd name="T76" fmla="*/ 2147483647 w 250"/>
                <a:gd name="T77" fmla="*/ 2147483647 h 152"/>
                <a:gd name="T78" fmla="*/ 2147483647 w 250"/>
                <a:gd name="T79" fmla="*/ 2147483647 h 152"/>
                <a:gd name="T80" fmla="*/ 2147483647 w 250"/>
                <a:gd name="T81" fmla="*/ 0 h 152"/>
                <a:gd name="T82" fmla="*/ 2147483647 w 250"/>
                <a:gd name="T83" fmla="*/ 0 h 152"/>
                <a:gd name="T84" fmla="*/ 2147483647 w 250"/>
                <a:gd name="T85" fmla="*/ 2147483647 h 152"/>
                <a:gd name="T86" fmla="*/ 2147483647 w 250"/>
                <a:gd name="T87" fmla="*/ 2147483647 h 152"/>
                <a:gd name="T88" fmla="*/ 2147483647 w 250"/>
                <a:gd name="T89" fmla="*/ 2147483647 h 152"/>
                <a:gd name="T90" fmla="*/ 2147483647 w 250"/>
                <a:gd name="T91" fmla="*/ 2147483647 h 152"/>
                <a:gd name="T92" fmla="*/ 2147483647 w 250"/>
                <a:gd name="T93" fmla="*/ 2147483647 h 152"/>
                <a:gd name="T94" fmla="*/ 2147483647 w 250"/>
                <a:gd name="T95" fmla="*/ 2147483647 h 152"/>
                <a:gd name="T96" fmla="*/ 2147483647 w 250"/>
                <a:gd name="T97" fmla="*/ 2147483647 h 152"/>
                <a:gd name="T98" fmla="*/ 2147483647 w 250"/>
                <a:gd name="T99" fmla="*/ 2147483647 h 152"/>
                <a:gd name="T100" fmla="*/ 2147483647 w 250"/>
                <a:gd name="T101" fmla="*/ 2147483647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0"/>
                <a:gd name="T154" fmla="*/ 0 h 152"/>
                <a:gd name="T155" fmla="*/ 250 w 25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0" h="152">
                  <a:moveTo>
                    <a:pt x="237" y="97"/>
                  </a:moveTo>
                  <a:lnTo>
                    <a:pt x="225" y="103"/>
                  </a:lnTo>
                  <a:lnTo>
                    <a:pt x="213" y="115"/>
                  </a:lnTo>
                  <a:lnTo>
                    <a:pt x="188" y="122"/>
                  </a:lnTo>
                  <a:lnTo>
                    <a:pt x="175" y="122"/>
                  </a:lnTo>
                  <a:lnTo>
                    <a:pt x="175" y="133"/>
                  </a:lnTo>
                  <a:lnTo>
                    <a:pt x="188" y="140"/>
                  </a:lnTo>
                  <a:lnTo>
                    <a:pt x="175" y="147"/>
                  </a:lnTo>
                  <a:lnTo>
                    <a:pt x="170" y="147"/>
                  </a:lnTo>
                  <a:lnTo>
                    <a:pt x="158" y="128"/>
                  </a:lnTo>
                  <a:lnTo>
                    <a:pt x="152" y="122"/>
                  </a:lnTo>
                  <a:lnTo>
                    <a:pt x="140" y="122"/>
                  </a:lnTo>
                  <a:lnTo>
                    <a:pt x="128" y="122"/>
                  </a:lnTo>
                  <a:lnTo>
                    <a:pt x="122" y="140"/>
                  </a:lnTo>
                  <a:lnTo>
                    <a:pt x="108" y="147"/>
                  </a:lnTo>
                  <a:lnTo>
                    <a:pt x="103" y="147"/>
                  </a:lnTo>
                  <a:lnTo>
                    <a:pt x="97" y="152"/>
                  </a:lnTo>
                  <a:lnTo>
                    <a:pt x="98" y="120"/>
                  </a:lnTo>
                  <a:lnTo>
                    <a:pt x="112" y="107"/>
                  </a:lnTo>
                  <a:lnTo>
                    <a:pt x="122" y="103"/>
                  </a:lnTo>
                  <a:lnTo>
                    <a:pt x="115" y="90"/>
                  </a:lnTo>
                  <a:lnTo>
                    <a:pt x="103" y="73"/>
                  </a:lnTo>
                  <a:lnTo>
                    <a:pt x="90" y="73"/>
                  </a:lnTo>
                  <a:lnTo>
                    <a:pt x="73" y="80"/>
                  </a:lnTo>
                  <a:lnTo>
                    <a:pt x="65" y="92"/>
                  </a:lnTo>
                  <a:lnTo>
                    <a:pt x="42" y="92"/>
                  </a:lnTo>
                  <a:lnTo>
                    <a:pt x="15" y="92"/>
                  </a:lnTo>
                  <a:lnTo>
                    <a:pt x="5" y="83"/>
                  </a:lnTo>
                  <a:lnTo>
                    <a:pt x="0" y="67"/>
                  </a:lnTo>
                  <a:lnTo>
                    <a:pt x="23" y="30"/>
                  </a:lnTo>
                  <a:lnTo>
                    <a:pt x="18" y="18"/>
                  </a:lnTo>
                  <a:lnTo>
                    <a:pt x="30" y="12"/>
                  </a:lnTo>
                  <a:lnTo>
                    <a:pt x="42" y="12"/>
                  </a:lnTo>
                  <a:lnTo>
                    <a:pt x="48" y="12"/>
                  </a:lnTo>
                  <a:lnTo>
                    <a:pt x="67" y="25"/>
                  </a:lnTo>
                  <a:lnTo>
                    <a:pt x="97" y="12"/>
                  </a:lnTo>
                  <a:lnTo>
                    <a:pt x="103" y="18"/>
                  </a:lnTo>
                  <a:lnTo>
                    <a:pt x="108" y="12"/>
                  </a:lnTo>
                  <a:lnTo>
                    <a:pt x="122" y="7"/>
                  </a:lnTo>
                  <a:lnTo>
                    <a:pt x="133" y="7"/>
                  </a:lnTo>
                  <a:lnTo>
                    <a:pt x="158" y="0"/>
                  </a:lnTo>
                  <a:lnTo>
                    <a:pt x="188" y="0"/>
                  </a:lnTo>
                  <a:lnTo>
                    <a:pt x="200" y="18"/>
                  </a:lnTo>
                  <a:lnTo>
                    <a:pt x="213" y="30"/>
                  </a:lnTo>
                  <a:lnTo>
                    <a:pt x="230" y="30"/>
                  </a:lnTo>
                  <a:lnTo>
                    <a:pt x="243" y="62"/>
                  </a:lnTo>
                  <a:lnTo>
                    <a:pt x="243" y="67"/>
                  </a:lnTo>
                  <a:lnTo>
                    <a:pt x="250" y="85"/>
                  </a:lnTo>
                  <a:lnTo>
                    <a:pt x="230" y="92"/>
                  </a:lnTo>
                  <a:lnTo>
                    <a:pt x="237"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0" name="Freeform 342">
              <a:extLst>
                <a:ext uri="{FF2B5EF4-FFF2-40B4-BE49-F238E27FC236}">
                  <a16:creationId xmlns:a16="http://schemas.microsoft.com/office/drawing/2014/main" id="{EC58105B-1029-44AE-905C-CF478C680B33}"/>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1" name="Freeform 343">
              <a:extLst>
                <a:ext uri="{FF2B5EF4-FFF2-40B4-BE49-F238E27FC236}">
                  <a16:creationId xmlns:a16="http://schemas.microsoft.com/office/drawing/2014/main" id="{29DC3B11-BFBE-4A8D-92EA-7CC785B70924}"/>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2" name="Freeform 344">
              <a:extLst>
                <a:ext uri="{FF2B5EF4-FFF2-40B4-BE49-F238E27FC236}">
                  <a16:creationId xmlns:a16="http://schemas.microsoft.com/office/drawing/2014/main" id="{1AD097C0-E1EF-4FBF-8C8B-EDA4913030EC}"/>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3" name="Freeform 345">
              <a:extLst>
                <a:ext uri="{FF2B5EF4-FFF2-40B4-BE49-F238E27FC236}">
                  <a16:creationId xmlns:a16="http://schemas.microsoft.com/office/drawing/2014/main" id="{35FC9C44-FA68-4C0E-A9FA-7565E52AE82D}"/>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4" name="Freeform 346">
              <a:extLst>
                <a:ext uri="{FF2B5EF4-FFF2-40B4-BE49-F238E27FC236}">
                  <a16:creationId xmlns:a16="http://schemas.microsoft.com/office/drawing/2014/main" id="{C3E3A79A-2876-4DA1-BDE9-33622FC80D02}"/>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5" name="Freeform 347">
              <a:extLst>
                <a:ext uri="{FF2B5EF4-FFF2-40B4-BE49-F238E27FC236}">
                  <a16:creationId xmlns:a16="http://schemas.microsoft.com/office/drawing/2014/main" id="{48A6517E-73E2-4C92-BE42-F06E88813BB2}"/>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6" name="Freeform 348">
              <a:extLst>
                <a:ext uri="{FF2B5EF4-FFF2-40B4-BE49-F238E27FC236}">
                  <a16:creationId xmlns:a16="http://schemas.microsoft.com/office/drawing/2014/main" id="{88E04006-9A05-43D2-AF61-D250A4948E7F}"/>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7" name="Freeform 349">
              <a:extLst>
                <a:ext uri="{FF2B5EF4-FFF2-40B4-BE49-F238E27FC236}">
                  <a16:creationId xmlns:a16="http://schemas.microsoft.com/office/drawing/2014/main" id="{AA90D808-0E28-44CF-B69B-03C3AF63FD5A}"/>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8" name="Freeform 350">
              <a:extLst>
                <a:ext uri="{FF2B5EF4-FFF2-40B4-BE49-F238E27FC236}">
                  <a16:creationId xmlns:a16="http://schemas.microsoft.com/office/drawing/2014/main" id="{DF926E71-A190-4824-B897-2B97E15086DF}"/>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9" name="Freeform 351">
              <a:extLst>
                <a:ext uri="{FF2B5EF4-FFF2-40B4-BE49-F238E27FC236}">
                  <a16:creationId xmlns:a16="http://schemas.microsoft.com/office/drawing/2014/main" id="{BA08D4E1-9A7F-4AF5-B001-D79D5FBF4338}"/>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0" name="Freeform 352">
              <a:extLst>
                <a:ext uri="{FF2B5EF4-FFF2-40B4-BE49-F238E27FC236}">
                  <a16:creationId xmlns:a16="http://schemas.microsoft.com/office/drawing/2014/main" id="{A9EB35A3-2AD5-4B46-A7DB-33B2E47BF932}"/>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1" name="Freeform 353">
              <a:extLst>
                <a:ext uri="{FF2B5EF4-FFF2-40B4-BE49-F238E27FC236}">
                  <a16:creationId xmlns:a16="http://schemas.microsoft.com/office/drawing/2014/main" id="{CC32CA29-50D7-4440-B4A0-4FDCF13E0366}"/>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2" name="Freeform 354">
              <a:extLst>
                <a:ext uri="{FF2B5EF4-FFF2-40B4-BE49-F238E27FC236}">
                  <a16:creationId xmlns:a16="http://schemas.microsoft.com/office/drawing/2014/main" id="{39234483-7A82-440B-825C-986B94645223}"/>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3" name="Freeform 355">
              <a:extLst>
                <a:ext uri="{FF2B5EF4-FFF2-40B4-BE49-F238E27FC236}">
                  <a16:creationId xmlns:a16="http://schemas.microsoft.com/office/drawing/2014/main" id="{7C6F8F62-0810-4721-B2C3-055BA286A0D0}"/>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4" name="Freeform 356">
              <a:extLst>
                <a:ext uri="{FF2B5EF4-FFF2-40B4-BE49-F238E27FC236}">
                  <a16:creationId xmlns:a16="http://schemas.microsoft.com/office/drawing/2014/main" id="{082BAB44-2A34-4316-A007-E928EF4FDCD8}"/>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5" name="Freeform 357">
              <a:extLst>
                <a:ext uri="{FF2B5EF4-FFF2-40B4-BE49-F238E27FC236}">
                  <a16:creationId xmlns:a16="http://schemas.microsoft.com/office/drawing/2014/main" id="{AE062634-B0C3-484C-A7C9-6E59D122152B}"/>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6" name="Freeform 358">
              <a:extLst>
                <a:ext uri="{FF2B5EF4-FFF2-40B4-BE49-F238E27FC236}">
                  <a16:creationId xmlns:a16="http://schemas.microsoft.com/office/drawing/2014/main" id="{FD9B77DC-E4BC-43BD-8543-538F3C41F9BB}"/>
                </a:ext>
              </a:extLst>
            </p:cNvPr>
            <p:cNvSpPr>
              <a:spLocks/>
            </p:cNvSpPr>
            <p:nvPr/>
          </p:nvSpPr>
          <p:spPr bwMode="auto">
            <a:xfrm>
              <a:off x="4435776" y="1907643"/>
              <a:ext cx="334984" cy="490282"/>
            </a:xfrm>
            <a:custGeom>
              <a:avLst/>
              <a:gdLst>
                <a:gd name="T0" fmla="*/ 2147483647 w 177"/>
                <a:gd name="T1" fmla="*/ 2147483647 h 259"/>
                <a:gd name="T2" fmla="*/ 2147483647 w 177"/>
                <a:gd name="T3" fmla="*/ 2147483647 h 259"/>
                <a:gd name="T4" fmla="*/ 2147483647 w 177"/>
                <a:gd name="T5" fmla="*/ 2147483647 h 259"/>
                <a:gd name="T6" fmla="*/ 2147483647 w 177"/>
                <a:gd name="T7" fmla="*/ 2147483647 h 259"/>
                <a:gd name="T8" fmla="*/ 2147483647 w 177"/>
                <a:gd name="T9" fmla="*/ 2147483647 h 259"/>
                <a:gd name="T10" fmla="*/ 2147483647 w 177"/>
                <a:gd name="T11" fmla="*/ 2147483647 h 259"/>
                <a:gd name="T12" fmla="*/ 2147483647 w 177"/>
                <a:gd name="T13" fmla="*/ 2147483647 h 259"/>
                <a:gd name="T14" fmla="*/ 2147483647 w 177"/>
                <a:gd name="T15" fmla="*/ 2147483647 h 259"/>
                <a:gd name="T16" fmla="*/ 2147483647 w 177"/>
                <a:gd name="T17" fmla="*/ 2147483647 h 259"/>
                <a:gd name="T18" fmla="*/ 2147483647 w 177"/>
                <a:gd name="T19" fmla="*/ 2147483647 h 259"/>
                <a:gd name="T20" fmla="*/ 2147483647 w 177"/>
                <a:gd name="T21" fmla="*/ 2147483647 h 259"/>
                <a:gd name="T22" fmla="*/ 2147483647 w 177"/>
                <a:gd name="T23" fmla="*/ 2147483647 h 259"/>
                <a:gd name="T24" fmla="*/ 2147483647 w 177"/>
                <a:gd name="T25" fmla="*/ 2147483647 h 259"/>
                <a:gd name="T26" fmla="*/ 2147483647 w 177"/>
                <a:gd name="T27" fmla="*/ 2147483647 h 259"/>
                <a:gd name="T28" fmla="*/ 2147483647 w 177"/>
                <a:gd name="T29" fmla="*/ 2147483647 h 259"/>
                <a:gd name="T30" fmla="*/ 2147483647 w 177"/>
                <a:gd name="T31" fmla="*/ 2147483647 h 259"/>
                <a:gd name="T32" fmla="*/ 2147483647 w 177"/>
                <a:gd name="T33" fmla="*/ 2147483647 h 259"/>
                <a:gd name="T34" fmla="*/ 2147483647 w 177"/>
                <a:gd name="T35" fmla="*/ 2147483647 h 259"/>
                <a:gd name="T36" fmla="*/ 2147483647 w 177"/>
                <a:gd name="T37" fmla="*/ 2147483647 h 259"/>
                <a:gd name="T38" fmla="*/ 2147483647 w 177"/>
                <a:gd name="T39" fmla="*/ 2147483647 h 259"/>
                <a:gd name="T40" fmla="*/ 2147483647 w 177"/>
                <a:gd name="T41" fmla="*/ 2147483647 h 259"/>
                <a:gd name="T42" fmla="*/ 2147483647 w 177"/>
                <a:gd name="T43" fmla="*/ 2147483647 h 259"/>
                <a:gd name="T44" fmla="*/ 2147483647 w 177"/>
                <a:gd name="T45" fmla="*/ 2147483647 h 259"/>
                <a:gd name="T46" fmla="*/ 0 w 177"/>
                <a:gd name="T47" fmla="*/ 2147483647 h 259"/>
                <a:gd name="T48" fmla="*/ 2147483647 w 177"/>
                <a:gd name="T49" fmla="*/ 2147483647 h 259"/>
                <a:gd name="T50" fmla="*/ 2147483647 w 177"/>
                <a:gd name="T51" fmla="*/ 2147483647 h 259"/>
                <a:gd name="T52" fmla="*/ 2147483647 w 177"/>
                <a:gd name="T53" fmla="*/ 2147483647 h 259"/>
                <a:gd name="T54" fmla="*/ 2147483647 w 177"/>
                <a:gd name="T55" fmla="*/ 2147483647 h 259"/>
                <a:gd name="T56" fmla="*/ 2147483647 w 177"/>
                <a:gd name="T57" fmla="*/ 0 h 259"/>
                <a:gd name="T58" fmla="*/ 2147483647 w 177"/>
                <a:gd name="T59" fmla="*/ 2147483647 h 259"/>
                <a:gd name="T60" fmla="*/ 2147483647 w 177"/>
                <a:gd name="T61" fmla="*/ 2147483647 h 259"/>
                <a:gd name="T62" fmla="*/ 2147483647 w 177"/>
                <a:gd name="T63" fmla="*/ 2147483647 h 259"/>
                <a:gd name="T64" fmla="*/ 2147483647 w 177"/>
                <a:gd name="T65" fmla="*/ 2147483647 h 259"/>
                <a:gd name="T66" fmla="*/ 2147483647 w 177"/>
                <a:gd name="T67" fmla="*/ 2147483647 h 259"/>
                <a:gd name="T68" fmla="*/ 2147483647 w 177"/>
                <a:gd name="T69" fmla="*/ 2147483647 h 259"/>
                <a:gd name="T70" fmla="*/ 2147483647 w 177"/>
                <a:gd name="T71" fmla="*/ 2147483647 h 259"/>
                <a:gd name="T72" fmla="*/ 2147483647 w 177"/>
                <a:gd name="T73" fmla="*/ 2147483647 h 259"/>
                <a:gd name="T74" fmla="*/ 2147483647 w 177"/>
                <a:gd name="T75" fmla="*/ 2147483647 h 259"/>
                <a:gd name="T76" fmla="*/ 2147483647 w 177"/>
                <a:gd name="T77" fmla="*/ 2147483647 h 259"/>
                <a:gd name="T78" fmla="*/ 2147483647 w 177"/>
                <a:gd name="T79" fmla="*/ 2147483647 h 259"/>
                <a:gd name="T80" fmla="*/ 2147483647 w 177"/>
                <a:gd name="T81" fmla="*/ 2147483647 h 259"/>
                <a:gd name="T82" fmla="*/ 2147483647 w 177"/>
                <a:gd name="T83" fmla="*/ 2147483647 h 259"/>
                <a:gd name="T84" fmla="*/ 2147483647 w 177"/>
                <a:gd name="T85" fmla="*/ 2147483647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259"/>
                <a:gd name="T131" fmla="*/ 177 w 177"/>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259">
                  <a:moveTo>
                    <a:pt x="145" y="252"/>
                  </a:moveTo>
                  <a:lnTo>
                    <a:pt x="140" y="252"/>
                  </a:lnTo>
                  <a:lnTo>
                    <a:pt x="128" y="247"/>
                  </a:lnTo>
                  <a:lnTo>
                    <a:pt x="128" y="234"/>
                  </a:lnTo>
                  <a:lnTo>
                    <a:pt x="122" y="234"/>
                  </a:lnTo>
                  <a:lnTo>
                    <a:pt x="115" y="247"/>
                  </a:lnTo>
                  <a:lnTo>
                    <a:pt x="73" y="259"/>
                  </a:lnTo>
                  <a:lnTo>
                    <a:pt x="48" y="252"/>
                  </a:lnTo>
                  <a:lnTo>
                    <a:pt x="30" y="252"/>
                  </a:lnTo>
                  <a:lnTo>
                    <a:pt x="30" y="241"/>
                  </a:lnTo>
                  <a:lnTo>
                    <a:pt x="37" y="229"/>
                  </a:lnTo>
                  <a:lnTo>
                    <a:pt x="25" y="216"/>
                  </a:lnTo>
                  <a:lnTo>
                    <a:pt x="25" y="198"/>
                  </a:lnTo>
                  <a:lnTo>
                    <a:pt x="30" y="186"/>
                  </a:lnTo>
                  <a:lnTo>
                    <a:pt x="43" y="186"/>
                  </a:lnTo>
                  <a:lnTo>
                    <a:pt x="43" y="174"/>
                  </a:lnTo>
                  <a:lnTo>
                    <a:pt x="73" y="149"/>
                  </a:lnTo>
                  <a:lnTo>
                    <a:pt x="78" y="138"/>
                  </a:lnTo>
                  <a:lnTo>
                    <a:pt x="73" y="124"/>
                  </a:lnTo>
                  <a:lnTo>
                    <a:pt x="60" y="113"/>
                  </a:lnTo>
                  <a:lnTo>
                    <a:pt x="48" y="113"/>
                  </a:lnTo>
                  <a:lnTo>
                    <a:pt x="48" y="89"/>
                  </a:lnTo>
                  <a:lnTo>
                    <a:pt x="37" y="58"/>
                  </a:lnTo>
                  <a:lnTo>
                    <a:pt x="0" y="20"/>
                  </a:lnTo>
                  <a:lnTo>
                    <a:pt x="10" y="16"/>
                  </a:lnTo>
                  <a:lnTo>
                    <a:pt x="43" y="31"/>
                  </a:lnTo>
                  <a:lnTo>
                    <a:pt x="60" y="26"/>
                  </a:lnTo>
                  <a:lnTo>
                    <a:pt x="85" y="5"/>
                  </a:lnTo>
                  <a:lnTo>
                    <a:pt x="108" y="0"/>
                  </a:lnTo>
                  <a:lnTo>
                    <a:pt x="103" y="10"/>
                  </a:lnTo>
                  <a:lnTo>
                    <a:pt x="115" y="35"/>
                  </a:lnTo>
                  <a:lnTo>
                    <a:pt x="115" y="58"/>
                  </a:lnTo>
                  <a:lnTo>
                    <a:pt x="122" y="71"/>
                  </a:lnTo>
                  <a:lnTo>
                    <a:pt x="133" y="89"/>
                  </a:lnTo>
                  <a:lnTo>
                    <a:pt x="133" y="113"/>
                  </a:lnTo>
                  <a:lnTo>
                    <a:pt x="145" y="131"/>
                  </a:lnTo>
                  <a:lnTo>
                    <a:pt x="145" y="156"/>
                  </a:lnTo>
                  <a:lnTo>
                    <a:pt x="163" y="186"/>
                  </a:lnTo>
                  <a:lnTo>
                    <a:pt x="177" y="204"/>
                  </a:lnTo>
                  <a:lnTo>
                    <a:pt x="163" y="234"/>
                  </a:lnTo>
                  <a:lnTo>
                    <a:pt x="140" y="241"/>
                  </a:lnTo>
                  <a:lnTo>
                    <a:pt x="145" y="25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7" name="Freeform 359">
              <a:extLst>
                <a:ext uri="{FF2B5EF4-FFF2-40B4-BE49-F238E27FC236}">
                  <a16:creationId xmlns:a16="http://schemas.microsoft.com/office/drawing/2014/main" id="{8B1D0662-4AB1-4870-B034-9E3B08CBF99D}"/>
                </a:ext>
              </a:extLst>
            </p:cNvPr>
            <p:cNvSpPr>
              <a:spLocks/>
            </p:cNvSpPr>
            <p:nvPr/>
          </p:nvSpPr>
          <p:spPr bwMode="auto">
            <a:xfrm>
              <a:off x="4240845" y="1981468"/>
              <a:ext cx="289562" cy="624683"/>
            </a:xfrm>
            <a:custGeom>
              <a:avLst/>
              <a:gdLst>
                <a:gd name="T0" fmla="*/ 2147483647 w 153"/>
                <a:gd name="T1" fmla="*/ 2147483647 h 330"/>
                <a:gd name="T2" fmla="*/ 2147483647 w 153"/>
                <a:gd name="T3" fmla="*/ 2147483647 h 330"/>
                <a:gd name="T4" fmla="*/ 2147483647 w 153"/>
                <a:gd name="T5" fmla="*/ 2147483647 h 330"/>
                <a:gd name="T6" fmla="*/ 2147483647 w 153"/>
                <a:gd name="T7" fmla="*/ 2147483647 h 330"/>
                <a:gd name="T8" fmla="*/ 2147483647 w 153"/>
                <a:gd name="T9" fmla="*/ 2147483647 h 330"/>
                <a:gd name="T10" fmla="*/ 2147483647 w 153"/>
                <a:gd name="T11" fmla="*/ 2147483647 h 330"/>
                <a:gd name="T12" fmla="*/ 2147483647 w 153"/>
                <a:gd name="T13" fmla="*/ 2147483647 h 330"/>
                <a:gd name="T14" fmla="*/ 2147483647 w 153"/>
                <a:gd name="T15" fmla="*/ 2147483647 h 330"/>
                <a:gd name="T16" fmla="*/ 2147483647 w 153"/>
                <a:gd name="T17" fmla="*/ 2147483647 h 330"/>
                <a:gd name="T18" fmla="*/ 2147483647 w 153"/>
                <a:gd name="T19" fmla="*/ 2147483647 h 330"/>
                <a:gd name="T20" fmla="*/ 2147483647 w 153"/>
                <a:gd name="T21" fmla="*/ 2147483647 h 330"/>
                <a:gd name="T22" fmla="*/ 2147483647 w 153"/>
                <a:gd name="T23" fmla="*/ 2147483647 h 330"/>
                <a:gd name="T24" fmla="*/ 2147483647 w 153"/>
                <a:gd name="T25" fmla="*/ 2147483647 h 330"/>
                <a:gd name="T26" fmla="*/ 2147483647 w 153"/>
                <a:gd name="T27" fmla="*/ 2147483647 h 330"/>
                <a:gd name="T28" fmla="*/ 2147483647 w 153"/>
                <a:gd name="T29" fmla="*/ 2147483647 h 330"/>
                <a:gd name="T30" fmla="*/ 2147483647 w 153"/>
                <a:gd name="T31" fmla="*/ 2147483647 h 330"/>
                <a:gd name="T32" fmla="*/ 2147483647 w 153"/>
                <a:gd name="T33" fmla="*/ 2147483647 h 330"/>
                <a:gd name="T34" fmla="*/ 2147483647 w 153"/>
                <a:gd name="T35" fmla="*/ 2147483647 h 330"/>
                <a:gd name="T36" fmla="*/ 2147483647 w 153"/>
                <a:gd name="T37" fmla="*/ 2147483647 h 330"/>
                <a:gd name="T38" fmla="*/ 2147483647 w 153"/>
                <a:gd name="T39" fmla="*/ 2147483647 h 330"/>
                <a:gd name="T40" fmla="*/ 2147483647 w 153"/>
                <a:gd name="T41" fmla="*/ 2147483647 h 330"/>
                <a:gd name="T42" fmla="*/ 2147483647 w 153"/>
                <a:gd name="T43" fmla="*/ 2147483647 h 330"/>
                <a:gd name="T44" fmla="*/ 2147483647 w 153"/>
                <a:gd name="T45" fmla="*/ 2147483647 h 330"/>
                <a:gd name="T46" fmla="*/ 2147483647 w 153"/>
                <a:gd name="T47" fmla="*/ 2147483647 h 330"/>
                <a:gd name="T48" fmla="*/ 0 w 153"/>
                <a:gd name="T49" fmla="*/ 2147483647 h 330"/>
                <a:gd name="T50" fmla="*/ 0 w 153"/>
                <a:gd name="T51" fmla="*/ 2147483647 h 330"/>
                <a:gd name="T52" fmla="*/ 0 w 153"/>
                <a:gd name="T53" fmla="*/ 2147483647 h 330"/>
                <a:gd name="T54" fmla="*/ 2147483647 w 153"/>
                <a:gd name="T55" fmla="*/ 2147483647 h 330"/>
                <a:gd name="T56" fmla="*/ 2147483647 w 153"/>
                <a:gd name="T57" fmla="*/ 2147483647 h 330"/>
                <a:gd name="T58" fmla="*/ 2147483647 w 153"/>
                <a:gd name="T59" fmla="*/ 2147483647 h 330"/>
                <a:gd name="T60" fmla="*/ 2147483647 w 153"/>
                <a:gd name="T61" fmla="*/ 2147483647 h 330"/>
                <a:gd name="T62" fmla="*/ 2147483647 w 153"/>
                <a:gd name="T63" fmla="*/ 2147483647 h 330"/>
                <a:gd name="T64" fmla="*/ 2147483647 w 153"/>
                <a:gd name="T65" fmla="*/ 2147483647 h 330"/>
                <a:gd name="T66" fmla="*/ 2147483647 w 153"/>
                <a:gd name="T67" fmla="*/ 2147483647 h 330"/>
                <a:gd name="T68" fmla="*/ 2147483647 w 153"/>
                <a:gd name="T69" fmla="*/ 2147483647 h 330"/>
                <a:gd name="T70" fmla="*/ 2147483647 w 153"/>
                <a:gd name="T71" fmla="*/ 2147483647 h 330"/>
                <a:gd name="T72" fmla="*/ 2147483647 w 153"/>
                <a:gd name="T73" fmla="*/ 0 h 330"/>
                <a:gd name="T74" fmla="*/ 2147483647 w 153"/>
                <a:gd name="T75" fmla="*/ 0 h 330"/>
                <a:gd name="T76" fmla="*/ 2147483647 w 153"/>
                <a:gd name="T77" fmla="*/ 2147483647 h 330"/>
                <a:gd name="T78" fmla="*/ 2147483647 w 153"/>
                <a:gd name="T79" fmla="*/ 2147483647 h 330"/>
                <a:gd name="T80" fmla="*/ 2147483647 w 153"/>
                <a:gd name="T81" fmla="*/ 2147483647 h 330"/>
                <a:gd name="T82" fmla="*/ 2147483647 w 153"/>
                <a:gd name="T83" fmla="*/ 2147483647 h 330"/>
                <a:gd name="T84" fmla="*/ 2147483647 w 153"/>
                <a:gd name="T85" fmla="*/ 2147483647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330"/>
                <a:gd name="T131" fmla="*/ 153 w 153"/>
                <a:gd name="T132" fmla="*/ 330 h 3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330">
                  <a:moveTo>
                    <a:pt x="153" y="75"/>
                  </a:moveTo>
                  <a:lnTo>
                    <a:pt x="133" y="92"/>
                  </a:lnTo>
                  <a:lnTo>
                    <a:pt x="128" y="122"/>
                  </a:lnTo>
                  <a:lnTo>
                    <a:pt x="121" y="140"/>
                  </a:lnTo>
                  <a:lnTo>
                    <a:pt x="103" y="159"/>
                  </a:lnTo>
                  <a:lnTo>
                    <a:pt x="85" y="165"/>
                  </a:lnTo>
                  <a:lnTo>
                    <a:pt x="73" y="195"/>
                  </a:lnTo>
                  <a:lnTo>
                    <a:pt x="73" y="208"/>
                  </a:lnTo>
                  <a:lnTo>
                    <a:pt x="91" y="232"/>
                  </a:lnTo>
                  <a:lnTo>
                    <a:pt x="91" y="238"/>
                  </a:lnTo>
                  <a:lnTo>
                    <a:pt x="78" y="243"/>
                  </a:lnTo>
                  <a:lnTo>
                    <a:pt x="73" y="238"/>
                  </a:lnTo>
                  <a:lnTo>
                    <a:pt x="66" y="243"/>
                  </a:lnTo>
                  <a:lnTo>
                    <a:pt x="73" y="250"/>
                  </a:lnTo>
                  <a:lnTo>
                    <a:pt x="73" y="262"/>
                  </a:lnTo>
                  <a:lnTo>
                    <a:pt x="73" y="268"/>
                  </a:lnTo>
                  <a:lnTo>
                    <a:pt x="73" y="293"/>
                  </a:lnTo>
                  <a:lnTo>
                    <a:pt x="60" y="305"/>
                  </a:lnTo>
                  <a:lnTo>
                    <a:pt x="41" y="312"/>
                  </a:lnTo>
                  <a:lnTo>
                    <a:pt x="36" y="330"/>
                  </a:lnTo>
                  <a:lnTo>
                    <a:pt x="23" y="330"/>
                  </a:lnTo>
                  <a:lnTo>
                    <a:pt x="18" y="312"/>
                  </a:lnTo>
                  <a:lnTo>
                    <a:pt x="11" y="293"/>
                  </a:lnTo>
                  <a:lnTo>
                    <a:pt x="1" y="283"/>
                  </a:lnTo>
                  <a:lnTo>
                    <a:pt x="0" y="262"/>
                  </a:lnTo>
                  <a:lnTo>
                    <a:pt x="0" y="243"/>
                  </a:lnTo>
                  <a:lnTo>
                    <a:pt x="0" y="238"/>
                  </a:lnTo>
                  <a:lnTo>
                    <a:pt x="11" y="220"/>
                  </a:lnTo>
                  <a:lnTo>
                    <a:pt x="18" y="184"/>
                  </a:lnTo>
                  <a:lnTo>
                    <a:pt x="11" y="147"/>
                  </a:lnTo>
                  <a:lnTo>
                    <a:pt x="18" y="129"/>
                  </a:lnTo>
                  <a:lnTo>
                    <a:pt x="46" y="100"/>
                  </a:lnTo>
                  <a:lnTo>
                    <a:pt x="50" y="80"/>
                  </a:lnTo>
                  <a:lnTo>
                    <a:pt x="71" y="39"/>
                  </a:lnTo>
                  <a:lnTo>
                    <a:pt x="80" y="17"/>
                  </a:lnTo>
                  <a:lnTo>
                    <a:pt x="101" y="10"/>
                  </a:lnTo>
                  <a:lnTo>
                    <a:pt x="110" y="0"/>
                  </a:lnTo>
                  <a:lnTo>
                    <a:pt x="128" y="0"/>
                  </a:lnTo>
                  <a:lnTo>
                    <a:pt x="138" y="17"/>
                  </a:lnTo>
                  <a:lnTo>
                    <a:pt x="151" y="44"/>
                  </a:lnTo>
                  <a:lnTo>
                    <a:pt x="151" y="55"/>
                  </a:lnTo>
                  <a:lnTo>
                    <a:pt x="153"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8" name="Freeform 360">
              <a:extLst>
                <a:ext uri="{FF2B5EF4-FFF2-40B4-BE49-F238E27FC236}">
                  <a16:creationId xmlns:a16="http://schemas.microsoft.com/office/drawing/2014/main" id="{7702092A-7A8A-4D0A-AE96-8C062C275D14}"/>
                </a:ext>
              </a:extLst>
            </p:cNvPr>
            <p:cNvSpPr>
              <a:spLocks/>
            </p:cNvSpPr>
            <p:nvPr/>
          </p:nvSpPr>
          <p:spPr bwMode="auto">
            <a:xfrm>
              <a:off x="4089439" y="1856533"/>
              <a:ext cx="588588" cy="645505"/>
            </a:xfrm>
            <a:custGeom>
              <a:avLst/>
              <a:gdLst>
                <a:gd name="T0" fmla="*/ 2147483647 w 311"/>
                <a:gd name="T1" fmla="*/ 0 h 341"/>
                <a:gd name="T2" fmla="*/ 2147483647 w 311"/>
                <a:gd name="T3" fmla="*/ 0 h 341"/>
                <a:gd name="T4" fmla="*/ 2147483647 w 311"/>
                <a:gd name="T5" fmla="*/ 2147483647 h 341"/>
                <a:gd name="T6" fmla="*/ 2147483647 w 311"/>
                <a:gd name="T7" fmla="*/ 2147483647 h 341"/>
                <a:gd name="T8" fmla="*/ 2147483647 w 311"/>
                <a:gd name="T9" fmla="*/ 2147483647 h 341"/>
                <a:gd name="T10" fmla="*/ 2147483647 w 311"/>
                <a:gd name="T11" fmla="*/ 2147483647 h 341"/>
                <a:gd name="T12" fmla="*/ 2147483647 w 311"/>
                <a:gd name="T13" fmla="*/ 2147483647 h 341"/>
                <a:gd name="T14" fmla="*/ 2147483647 w 311"/>
                <a:gd name="T15" fmla="*/ 2147483647 h 341"/>
                <a:gd name="T16" fmla="*/ 2147483647 w 311"/>
                <a:gd name="T17" fmla="*/ 2147483647 h 341"/>
                <a:gd name="T18" fmla="*/ 2147483647 w 311"/>
                <a:gd name="T19" fmla="*/ 2147483647 h 341"/>
                <a:gd name="T20" fmla="*/ 2147483647 w 311"/>
                <a:gd name="T21" fmla="*/ 2147483647 h 341"/>
                <a:gd name="T22" fmla="*/ 2147483647 w 311"/>
                <a:gd name="T23" fmla="*/ 2147483647 h 341"/>
                <a:gd name="T24" fmla="*/ 2147483647 w 311"/>
                <a:gd name="T25" fmla="*/ 2147483647 h 341"/>
                <a:gd name="T26" fmla="*/ 0 w 311"/>
                <a:gd name="T27" fmla="*/ 2147483647 h 341"/>
                <a:gd name="T28" fmla="*/ 2147483647 w 311"/>
                <a:gd name="T29" fmla="*/ 2147483647 h 341"/>
                <a:gd name="T30" fmla="*/ 2147483647 w 311"/>
                <a:gd name="T31" fmla="*/ 2147483647 h 341"/>
                <a:gd name="T32" fmla="*/ 2147483647 w 311"/>
                <a:gd name="T33" fmla="*/ 2147483647 h 341"/>
                <a:gd name="T34" fmla="*/ 2147483647 w 311"/>
                <a:gd name="T35" fmla="*/ 2147483647 h 341"/>
                <a:gd name="T36" fmla="*/ 2147483647 w 311"/>
                <a:gd name="T37" fmla="*/ 2147483647 h 341"/>
                <a:gd name="T38" fmla="*/ 2147483647 w 311"/>
                <a:gd name="T39" fmla="*/ 2147483647 h 341"/>
                <a:gd name="T40" fmla="*/ 2147483647 w 311"/>
                <a:gd name="T41" fmla="*/ 2147483647 h 341"/>
                <a:gd name="T42" fmla="*/ 2147483647 w 311"/>
                <a:gd name="T43" fmla="*/ 2147483647 h 341"/>
                <a:gd name="T44" fmla="*/ 2147483647 w 311"/>
                <a:gd name="T45" fmla="*/ 2147483647 h 341"/>
                <a:gd name="T46" fmla="*/ 2147483647 w 311"/>
                <a:gd name="T47" fmla="*/ 2147483647 h 341"/>
                <a:gd name="T48" fmla="*/ 2147483647 w 311"/>
                <a:gd name="T49" fmla="*/ 2147483647 h 341"/>
                <a:gd name="T50" fmla="*/ 2147483647 w 311"/>
                <a:gd name="T51" fmla="*/ 2147483647 h 341"/>
                <a:gd name="T52" fmla="*/ 2147483647 w 311"/>
                <a:gd name="T53" fmla="*/ 2147483647 h 341"/>
                <a:gd name="T54" fmla="*/ 2147483647 w 311"/>
                <a:gd name="T55" fmla="*/ 2147483647 h 341"/>
                <a:gd name="T56" fmla="*/ 2147483647 w 311"/>
                <a:gd name="T57" fmla="*/ 2147483647 h 341"/>
                <a:gd name="T58" fmla="*/ 2147483647 w 311"/>
                <a:gd name="T59" fmla="*/ 2147483647 h 341"/>
                <a:gd name="T60" fmla="*/ 2147483647 w 311"/>
                <a:gd name="T61" fmla="*/ 2147483647 h 341"/>
                <a:gd name="T62" fmla="*/ 2147483647 w 311"/>
                <a:gd name="T63" fmla="*/ 2147483647 h 341"/>
                <a:gd name="T64" fmla="*/ 2147483647 w 311"/>
                <a:gd name="T65" fmla="*/ 0 h 3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1"/>
                <a:gd name="T101" fmla="*/ 311 w 311"/>
                <a:gd name="T102" fmla="*/ 341 h 3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1">
                  <a:moveTo>
                    <a:pt x="305" y="0"/>
                  </a:moveTo>
                  <a:lnTo>
                    <a:pt x="273" y="0"/>
                  </a:lnTo>
                  <a:lnTo>
                    <a:pt x="261" y="12"/>
                  </a:lnTo>
                  <a:lnTo>
                    <a:pt x="256" y="0"/>
                  </a:lnTo>
                  <a:lnTo>
                    <a:pt x="238" y="0"/>
                  </a:lnTo>
                  <a:lnTo>
                    <a:pt x="238" y="7"/>
                  </a:lnTo>
                  <a:lnTo>
                    <a:pt x="226" y="7"/>
                  </a:lnTo>
                  <a:lnTo>
                    <a:pt x="208" y="12"/>
                  </a:lnTo>
                  <a:lnTo>
                    <a:pt x="205" y="32"/>
                  </a:lnTo>
                  <a:lnTo>
                    <a:pt x="183" y="32"/>
                  </a:lnTo>
                  <a:lnTo>
                    <a:pt x="165" y="37"/>
                  </a:lnTo>
                  <a:lnTo>
                    <a:pt x="140" y="66"/>
                  </a:lnTo>
                  <a:lnTo>
                    <a:pt x="153" y="73"/>
                  </a:lnTo>
                  <a:lnTo>
                    <a:pt x="135" y="80"/>
                  </a:lnTo>
                  <a:lnTo>
                    <a:pt x="135" y="91"/>
                  </a:lnTo>
                  <a:lnTo>
                    <a:pt x="128" y="98"/>
                  </a:lnTo>
                  <a:lnTo>
                    <a:pt x="116" y="91"/>
                  </a:lnTo>
                  <a:lnTo>
                    <a:pt x="103" y="116"/>
                  </a:lnTo>
                  <a:lnTo>
                    <a:pt x="103" y="128"/>
                  </a:lnTo>
                  <a:lnTo>
                    <a:pt x="80" y="165"/>
                  </a:lnTo>
                  <a:lnTo>
                    <a:pt x="55" y="195"/>
                  </a:lnTo>
                  <a:lnTo>
                    <a:pt x="55" y="201"/>
                  </a:lnTo>
                  <a:lnTo>
                    <a:pt x="73" y="201"/>
                  </a:lnTo>
                  <a:lnTo>
                    <a:pt x="66" y="206"/>
                  </a:lnTo>
                  <a:lnTo>
                    <a:pt x="48" y="206"/>
                  </a:lnTo>
                  <a:lnTo>
                    <a:pt x="43" y="220"/>
                  </a:lnTo>
                  <a:lnTo>
                    <a:pt x="13" y="238"/>
                  </a:lnTo>
                  <a:lnTo>
                    <a:pt x="0" y="250"/>
                  </a:lnTo>
                  <a:lnTo>
                    <a:pt x="0" y="268"/>
                  </a:lnTo>
                  <a:lnTo>
                    <a:pt x="18" y="261"/>
                  </a:lnTo>
                  <a:lnTo>
                    <a:pt x="25" y="261"/>
                  </a:lnTo>
                  <a:lnTo>
                    <a:pt x="18" y="274"/>
                  </a:lnTo>
                  <a:lnTo>
                    <a:pt x="7" y="274"/>
                  </a:lnTo>
                  <a:lnTo>
                    <a:pt x="7" y="286"/>
                  </a:lnTo>
                  <a:lnTo>
                    <a:pt x="3" y="298"/>
                  </a:lnTo>
                  <a:lnTo>
                    <a:pt x="7" y="304"/>
                  </a:lnTo>
                  <a:lnTo>
                    <a:pt x="3" y="308"/>
                  </a:lnTo>
                  <a:lnTo>
                    <a:pt x="7" y="323"/>
                  </a:lnTo>
                  <a:lnTo>
                    <a:pt x="0" y="328"/>
                  </a:lnTo>
                  <a:lnTo>
                    <a:pt x="13" y="341"/>
                  </a:lnTo>
                  <a:lnTo>
                    <a:pt x="43" y="334"/>
                  </a:lnTo>
                  <a:lnTo>
                    <a:pt x="61" y="323"/>
                  </a:lnTo>
                  <a:lnTo>
                    <a:pt x="80" y="309"/>
                  </a:lnTo>
                  <a:lnTo>
                    <a:pt x="91" y="286"/>
                  </a:lnTo>
                  <a:lnTo>
                    <a:pt x="98" y="250"/>
                  </a:lnTo>
                  <a:lnTo>
                    <a:pt x="98" y="238"/>
                  </a:lnTo>
                  <a:lnTo>
                    <a:pt x="91" y="213"/>
                  </a:lnTo>
                  <a:lnTo>
                    <a:pt x="103" y="188"/>
                  </a:lnTo>
                  <a:lnTo>
                    <a:pt x="116" y="176"/>
                  </a:lnTo>
                  <a:lnTo>
                    <a:pt x="128" y="165"/>
                  </a:lnTo>
                  <a:lnTo>
                    <a:pt x="128" y="151"/>
                  </a:lnTo>
                  <a:lnTo>
                    <a:pt x="140" y="128"/>
                  </a:lnTo>
                  <a:lnTo>
                    <a:pt x="158" y="85"/>
                  </a:lnTo>
                  <a:lnTo>
                    <a:pt x="176" y="80"/>
                  </a:lnTo>
                  <a:lnTo>
                    <a:pt x="210" y="68"/>
                  </a:lnTo>
                  <a:lnTo>
                    <a:pt x="183" y="45"/>
                  </a:lnTo>
                  <a:lnTo>
                    <a:pt x="193" y="42"/>
                  </a:lnTo>
                  <a:lnTo>
                    <a:pt x="225" y="60"/>
                  </a:lnTo>
                  <a:lnTo>
                    <a:pt x="238" y="58"/>
                  </a:lnTo>
                  <a:lnTo>
                    <a:pt x="261" y="37"/>
                  </a:lnTo>
                  <a:lnTo>
                    <a:pt x="268" y="32"/>
                  </a:lnTo>
                  <a:lnTo>
                    <a:pt x="293" y="25"/>
                  </a:lnTo>
                  <a:lnTo>
                    <a:pt x="293" y="18"/>
                  </a:lnTo>
                  <a:lnTo>
                    <a:pt x="311" y="12"/>
                  </a:lnTo>
                  <a:lnTo>
                    <a:pt x="30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9" name="Freeform 361">
              <a:extLst>
                <a:ext uri="{FF2B5EF4-FFF2-40B4-BE49-F238E27FC236}">
                  <a16:creationId xmlns:a16="http://schemas.microsoft.com/office/drawing/2014/main" id="{608868F8-6358-4889-8AA0-B58DCA81AE43}"/>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0" name="Freeform 362">
              <a:extLst>
                <a:ext uri="{FF2B5EF4-FFF2-40B4-BE49-F238E27FC236}">
                  <a16:creationId xmlns:a16="http://schemas.microsoft.com/office/drawing/2014/main" id="{CC8CACB9-4387-4EB8-B30F-5270476E91E6}"/>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1" name="Freeform 363">
              <a:extLst>
                <a:ext uri="{FF2B5EF4-FFF2-40B4-BE49-F238E27FC236}">
                  <a16:creationId xmlns:a16="http://schemas.microsoft.com/office/drawing/2014/main" id="{46D8939B-F705-4854-B871-EA5459E62F41}"/>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2" name="Freeform 364">
              <a:extLst>
                <a:ext uri="{FF2B5EF4-FFF2-40B4-BE49-F238E27FC236}">
                  <a16:creationId xmlns:a16="http://schemas.microsoft.com/office/drawing/2014/main" id="{380F3687-6CDC-414A-B6CE-3420CCBBCC81}"/>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3" name="Freeform 365">
              <a:extLst>
                <a:ext uri="{FF2B5EF4-FFF2-40B4-BE49-F238E27FC236}">
                  <a16:creationId xmlns:a16="http://schemas.microsoft.com/office/drawing/2014/main" id="{5D4E7133-4C1C-4010-BB07-9692610D116C}"/>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4" name="Freeform 366">
              <a:extLst>
                <a:ext uri="{FF2B5EF4-FFF2-40B4-BE49-F238E27FC236}">
                  <a16:creationId xmlns:a16="http://schemas.microsoft.com/office/drawing/2014/main" id="{BA64D65E-D2F6-45AD-9B8B-C7C6389DCBF3}"/>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5" name="Freeform 367">
              <a:extLst>
                <a:ext uri="{FF2B5EF4-FFF2-40B4-BE49-F238E27FC236}">
                  <a16:creationId xmlns:a16="http://schemas.microsoft.com/office/drawing/2014/main" id="{C767B174-CB3D-4A3C-BCD1-BCA5D7C8DF70}"/>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6" name="Freeform 368">
              <a:extLst>
                <a:ext uri="{FF2B5EF4-FFF2-40B4-BE49-F238E27FC236}">
                  <a16:creationId xmlns:a16="http://schemas.microsoft.com/office/drawing/2014/main" id="{DA23304A-6F95-4CED-B2B4-499585918A4C}"/>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7" name="Freeform 369">
              <a:extLst>
                <a:ext uri="{FF2B5EF4-FFF2-40B4-BE49-F238E27FC236}">
                  <a16:creationId xmlns:a16="http://schemas.microsoft.com/office/drawing/2014/main" id="{1EC867B5-BD0A-4C95-92E9-D55EB18517E7}"/>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8" name="Freeform 370">
              <a:extLst>
                <a:ext uri="{FF2B5EF4-FFF2-40B4-BE49-F238E27FC236}">
                  <a16:creationId xmlns:a16="http://schemas.microsoft.com/office/drawing/2014/main" id="{BDF99351-BED4-46D0-B5B3-92F6093E6E6C}"/>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9" name="Freeform 371">
              <a:extLst>
                <a:ext uri="{FF2B5EF4-FFF2-40B4-BE49-F238E27FC236}">
                  <a16:creationId xmlns:a16="http://schemas.microsoft.com/office/drawing/2014/main" id="{0F9827D9-3F2D-4A6B-9810-F6590FBC4FAA}"/>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0" name="Freeform 372">
              <a:extLst>
                <a:ext uri="{FF2B5EF4-FFF2-40B4-BE49-F238E27FC236}">
                  <a16:creationId xmlns:a16="http://schemas.microsoft.com/office/drawing/2014/main" id="{45BE0F1C-28AC-4185-B78A-4D2B9AA6A0AD}"/>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1" name="Freeform 373">
              <a:extLst>
                <a:ext uri="{FF2B5EF4-FFF2-40B4-BE49-F238E27FC236}">
                  <a16:creationId xmlns:a16="http://schemas.microsoft.com/office/drawing/2014/main" id="{D0FAA53E-E9F7-4C56-9821-36BD6D3CE154}"/>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2" name="Freeform 374">
              <a:extLst>
                <a:ext uri="{FF2B5EF4-FFF2-40B4-BE49-F238E27FC236}">
                  <a16:creationId xmlns:a16="http://schemas.microsoft.com/office/drawing/2014/main" id="{1E70DBE0-DAE6-4696-B476-9253DCDACF43}"/>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3" name="Freeform 375">
              <a:extLst>
                <a:ext uri="{FF2B5EF4-FFF2-40B4-BE49-F238E27FC236}">
                  <a16:creationId xmlns:a16="http://schemas.microsoft.com/office/drawing/2014/main" id="{7B80523D-7105-4032-9230-E452424091E5}"/>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4" name="Freeform 376">
              <a:extLst>
                <a:ext uri="{FF2B5EF4-FFF2-40B4-BE49-F238E27FC236}">
                  <a16:creationId xmlns:a16="http://schemas.microsoft.com/office/drawing/2014/main" id="{2B2E9F10-2F3F-4CAA-91FB-6BDDF02AEE87}"/>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5" name="Freeform 377">
              <a:extLst>
                <a:ext uri="{FF2B5EF4-FFF2-40B4-BE49-F238E27FC236}">
                  <a16:creationId xmlns:a16="http://schemas.microsoft.com/office/drawing/2014/main" id="{7D768834-D624-4A71-AB99-463DD6EFD874}"/>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6" name="Freeform 378">
              <a:extLst>
                <a:ext uri="{FF2B5EF4-FFF2-40B4-BE49-F238E27FC236}">
                  <a16:creationId xmlns:a16="http://schemas.microsoft.com/office/drawing/2014/main" id="{FEC42B10-F090-4DE7-A7DE-D5AE472B3853}"/>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7" name="Freeform 379">
              <a:extLst>
                <a:ext uri="{FF2B5EF4-FFF2-40B4-BE49-F238E27FC236}">
                  <a16:creationId xmlns:a16="http://schemas.microsoft.com/office/drawing/2014/main" id="{5884B7B3-58E1-454B-BB2E-1B211093FD87}"/>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8" name="Freeform 380">
              <a:extLst>
                <a:ext uri="{FF2B5EF4-FFF2-40B4-BE49-F238E27FC236}">
                  <a16:creationId xmlns:a16="http://schemas.microsoft.com/office/drawing/2014/main" id="{817D96D8-0D33-4CFD-B8F7-86CF216D385F}"/>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9" name="Freeform 381">
              <a:extLst>
                <a:ext uri="{FF2B5EF4-FFF2-40B4-BE49-F238E27FC236}">
                  <a16:creationId xmlns:a16="http://schemas.microsoft.com/office/drawing/2014/main" id="{3EB5DA10-2143-4A2C-B142-D95D328C4895}"/>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0" name="Freeform 382">
              <a:extLst>
                <a:ext uri="{FF2B5EF4-FFF2-40B4-BE49-F238E27FC236}">
                  <a16:creationId xmlns:a16="http://schemas.microsoft.com/office/drawing/2014/main" id="{40B2257B-5361-43C8-8DEA-94437244C9F9}"/>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1" name="Freeform 383">
              <a:extLst>
                <a:ext uri="{FF2B5EF4-FFF2-40B4-BE49-F238E27FC236}">
                  <a16:creationId xmlns:a16="http://schemas.microsoft.com/office/drawing/2014/main" id="{76920635-2DCA-4E49-9502-28FD09ACE3EC}"/>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2" name="Freeform 384">
              <a:extLst>
                <a:ext uri="{FF2B5EF4-FFF2-40B4-BE49-F238E27FC236}">
                  <a16:creationId xmlns:a16="http://schemas.microsoft.com/office/drawing/2014/main" id="{0830205C-A89E-4828-9D3E-0881BDFCCAF7}"/>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3" name="Freeform 385">
              <a:extLst>
                <a:ext uri="{FF2B5EF4-FFF2-40B4-BE49-F238E27FC236}">
                  <a16:creationId xmlns:a16="http://schemas.microsoft.com/office/drawing/2014/main" id="{4CA06404-4441-44E8-8C70-B29D2873F13B}"/>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4" name="Freeform 386">
              <a:extLst>
                <a:ext uri="{FF2B5EF4-FFF2-40B4-BE49-F238E27FC236}">
                  <a16:creationId xmlns:a16="http://schemas.microsoft.com/office/drawing/2014/main" id="{6CD9DF93-B40F-4CB1-BB99-33DE805A4886}"/>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5" name="Freeform 387">
              <a:extLst>
                <a:ext uri="{FF2B5EF4-FFF2-40B4-BE49-F238E27FC236}">
                  <a16:creationId xmlns:a16="http://schemas.microsoft.com/office/drawing/2014/main" id="{ECE07BBA-9446-4507-927D-1A4ABDDA0792}"/>
                </a:ext>
              </a:extLst>
            </p:cNvPr>
            <p:cNvSpPr>
              <a:spLocks/>
            </p:cNvSpPr>
            <p:nvPr/>
          </p:nvSpPr>
          <p:spPr bwMode="auto">
            <a:xfrm>
              <a:off x="4013732" y="2989477"/>
              <a:ext cx="306596" cy="283001"/>
            </a:xfrm>
            <a:custGeom>
              <a:avLst/>
              <a:gdLst>
                <a:gd name="T0" fmla="*/ 2147483647 w 183"/>
                <a:gd name="T1" fmla="*/ 2147483647 h 177"/>
                <a:gd name="T2" fmla="*/ 2147483647 w 183"/>
                <a:gd name="T3" fmla="*/ 2147483647 h 177"/>
                <a:gd name="T4" fmla="*/ 2147483647 w 183"/>
                <a:gd name="T5" fmla="*/ 2147483647 h 177"/>
                <a:gd name="T6" fmla="*/ 2147483647 w 183"/>
                <a:gd name="T7" fmla="*/ 2147483647 h 177"/>
                <a:gd name="T8" fmla="*/ 0 w 183"/>
                <a:gd name="T9" fmla="*/ 2147483647 h 177"/>
                <a:gd name="T10" fmla="*/ 0 w 183"/>
                <a:gd name="T11" fmla="*/ 2147483647 h 177"/>
                <a:gd name="T12" fmla="*/ 2147483647 w 183"/>
                <a:gd name="T13" fmla="*/ 2147483647 h 177"/>
                <a:gd name="T14" fmla="*/ 2147483647 w 183"/>
                <a:gd name="T15" fmla="*/ 2147483647 h 177"/>
                <a:gd name="T16" fmla="*/ 2147483647 w 183"/>
                <a:gd name="T17" fmla="*/ 2147483647 h 177"/>
                <a:gd name="T18" fmla="*/ 2147483647 w 183"/>
                <a:gd name="T19" fmla="*/ 2147483647 h 177"/>
                <a:gd name="T20" fmla="*/ 2147483647 w 183"/>
                <a:gd name="T21" fmla="*/ 2147483647 h 177"/>
                <a:gd name="T22" fmla="*/ 2147483647 w 183"/>
                <a:gd name="T23" fmla="*/ 2147483647 h 177"/>
                <a:gd name="T24" fmla="*/ 2147483647 w 183"/>
                <a:gd name="T25" fmla="*/ 2147483647 h 177"/>
                <a:gd name="T26" fmla="*/ 2147483647 w 183"/>
                <a:gd name="T27" fmla="*/ 2147483647 h 177"/>
                <a:gd name="T28" fmla="*/ 2147483647 w 183"/>
                <a:gd name="T29" fmla="*/ 2147483647 h 177"/>
                <a:gd name="T30" fmla="*/ 2147483647 w 183"/>
                <a:gd name="T31" fmla="*/ 2147483647 h 177"/>
                <a:gd name="T32" fmla="*/ 2147483647 w 183"/>
                <a:gd name="T33" fmla="*/ 2147483647 h 177"/>
                <a:gd name="T34" fmla="*/ 2147483647 w 183"/>
                <a:gd name="T35" fmla="*/ 2147483647 h 177"/>
                <a:gd name="T36" fmla="*/ 2147483647 w 183"/>
                <a:gd name="T37" fmla="*/ 2147483647 h 177"/>
                <a:gd name="T38" fmla="*/ 2147483647 w 183"/>
                <a:gd name="T39" fmla="*/ 2147483647 h 177"/>
                <a:gd name="T40" fmla="*/ 2147483647 w 183"/>
                <a:gd name="T41" fmla="*/ 2147483647 h 177"/>
                <a:gd name="T42" fmla="*/ 2147483647 w 183"/>
                <a:gd name="T43" fmla="*/ 2147483647 h 177"/>
                <a:gd name="T44" fmla="*/ 2147483647 w 183"/>
                <a:gd name="T45" fmla="*/ 2147483647 h 177"/>
                <a:gd name="T46" fmla="*/ 2147483647 w 183"/>
                <a:gd name="T47" fmla="*/ 2147483647 h 177"/>
                <a:gd name="T48" fmla="*/ 2147483647 w 183"/>
                <a:gd name="T49" fmla="*/ 2147483647 h 177"/>
                <a:gd name="T50" fmla="*/ 2147483647 w 183"/>
                <a:gd name="T51" fmla="*/ 2147483647 h 177"/>
                <a:gd name="T52" fmla="*/ 2147483647 w 183"/>
                <a:gd name="T53" fmla="*/ 2147483647 h 177"/>
                <a:gd name="T54" fmla="*/ 2147483647 w 183"/>
                <a:gd name="T55" fmla="*/ 2147483647 h 177"/>
                <a:gd name="T56" fmla="*/ 2147483647 w 183"/>
                <a:gd name="T57" fmla="*/ 2147483647 h 177"/>
                <a:gd name="T58" fmla="*/ 2147483647 w 183"/>
                <a:gd name="T59" fmla="*/ 2147483647 h 177"/>
                <a:gd name="T60" fmla="*/ 2147483647 w 183"/>
                <a:gd name="T61" fmla="*/ 2147483647 h 177"/>
                <a:gd name="T62" fmla="*/ 2147483647 w 183"/>
                <a:gd name="T63" fmla="*/ 2147483647 h 177"/>
                <a:gd name="T64" fmla="*/ 2147483647 w 183"/>
                <a:gd name="T65" fmla="*/ 2147483647 h 177"/>
                <a:gd name="T66" fmla="*/ 2147483647 w 183"/>
                <a:gd name="T67" fmla="*/ 2147483647 h 177"/>
                <a:gd name="T68" fmla="*/ 2147483647 w 183"/>
                <a:gd name="T69" fmla="*/ 2147483647 h 177"/>
                <a:gd name="T70" fmla="*/ 2147483647 w 183"/>
                <a:gd name="T71" fmla="*/ 2147483647 h 177"/>
                <a:gd name="T72" fmla="*/ 2147483647 w 183"/>
                <a:gd name="T73" fmla="*/ 2147483647 h 177"/>
                <a:gd name="T74" fmla="*/ 2147483647 w 183"/>
                <a:gd name="T75" fmla="*/ 2147483647 h 177"/>
                <a:gd name="T76" fmla="*/ 2147483647 w 183"/>
                <a:gd name="T77" fmla="*/ 2147483647 h 177"/>
                <a:gd name="T78" fmla="*/ 2147483647 w 183"/>
                <a:gd name="T79" fmla="*/ 0 h 177"/>
                <a:gd name="T80" fmla="*/ 2147483647 w 183"/>
                <a:gd name="T81" fmla="*/ 2147483647 h 177"/>
                <a:gd name="T82" fmla="*/ 2147483647 w 183"/>
                <a:gd name="T83" fmla="*/ 2147483647 h 177"/>
                <a:gd name="T84" fmla="*/ 2147483647 w 183"/>
                <a:gd name="T85" fmla="*/ 0 h 177"/>
                <a:gd name="T86" fmla="*/ 2147483647 w 183"/>
                <a:gd name="T87" fmla="*/ 2147483647 h 177"/>
                <a:gd name="T88" fmla="*/ 2147483647 w 183"/>
                <a:gd name="T89" fmla="*/ 2147483647 h 177"/>
                <a:gd name="T90" fmla="*/ 2147483647 w 183"/>
                <a:gd name="T91" fmla="*/ 2147483647 h 177"/>
                <a:gd name="T92" fmla="*/ 2147483647 w 183"/>
                <a:gd name="T93" fmla="*/ 2147483647 h 177"/>
                <a:gd name="T94" fmla="*/ 2147483647 w 183"/>
                <a:gd name="T95" fmla="*/ 2147483647 h 177"/>
                <a:gd name="T96" fmla="*/ 2147483647 w 183"/>
                <a:gd name="T97" fmla="*/ 2147483647 h 177"/>
                <a:gd name="T98" fmla="*/ 2147483647 w 183"/>
                <a:gd name="T99" fmla="*/ 2147483647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77"/>
                <a:gd name="T152" fmla="*/ 183 w 183"/>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77">
                  <a:moveTo>
                    <a:pt x="14" y="25"/>
                  </a:moveTo>
                  <a:lnTo>
                    <a:pt x="12" y="35"/>
                  </a:lnTo>
                  <a:lnTo>
                    <a:pt x="5" y="37"/>
                  </a:lnTo>
                  <a:lnTo>
                    <a:pt x="2" y="49"/>
                  </a:lnTo>
                  <a:lnTo>
                    <a:pt x="0" y="55"/>
                  </a:lnTo>
                  <a:lnTo>
                    <a:pt x="0" y="68"/>
                  </a:lnTo>
                  <a:lnTo>
                    <a:pt x="9" y="63"/>
                  </a:lnTo>
                  <a:lnTo>
                    <a:pt x="17" y="60"/>
                  </a:lnTo>
                  <a:lnTo>
                    <a:pt x="32" y="55"/>
                  </a:lnTo>
                  <a:lnTo>
                    <a:pt x="49" y="49"/>
                  </a:lnTo>
                  <a:lnTo>
                    <a:pt x="73" y="55"/>
                  </a:lnTo>
                  <a:lnTo>
                    <a:pt x="80" y="68"/>
                  </a:lnTo>
                  <a:lnTo>
                    <a:pt x="80" y="78"/>
                  </a:lnTo>
                  <a:lnTo>
                    <a:pt x="115" y="117"/>
                  </a:lnTo>
                  <a:lnTo>
                    <a:pt x="133" y="118"/>
                  </a:lnTo>
                  <a:lnTo>
                    <a:pt x="152" y="135"/>
                  </a:lnTo>
                  <a:lnTo>
                    <a:pt x="158" y="153"/>
                  </a:lnTo>
                  <a:lnTo>
                    <a:pt x="150" y="165"/>
                  </a:lnTo>
                  <a:lnTo>
                    <a:pt x="152" y="177"/>
                  </a:lnTo>
                  <a:lnTo>
                    <a:pt x="168" y="157"/>
                  </a:lnTo>
                  <a:lnTo>
                    <a:pt x="163" y="138"/>
                  </a:lnTo>
                  <a:lnTo>
                    <a:pt x="165" y="123"/>
                  </a:lnTo>
                  <a:lnTo>
                    <a:pt x="175" y="135"/>
                  </a:lnTo>
                  <a:lnTo>
                    <a:pt x="183" y="140"/>
                  </a:lnTo>
                  <a:lnTo>
                    <a:pt x="183" y="128"/>
                  </a:lnTo>
                  <a:lnTo>
                    <a:pt x="165" y="110"/>
                  </a:lnTo>
                  <a:lnTo>
                    <a:pt x="158" y="110"/>
                  </a:lnTo>
                  <a:lnTo>
                    <a:pt x="152" y="98"/>
                  </a:lnTo>
                  <a:lnTo>
                    <a:pt x="140" y="92"/>
                  </a:lnTo>
                  <a:lnTo>
                    <a:pt x="128" y="85"/>
                  </a:lnTo>
                  <a:lnTo>
                    <a:pt x="115" y="75"/>
                  </a:lnTo>
                  <a:lnTo>
                    <a:pt x="103" y="62"/>
                  </a:lnTo>
                  <a:lnTo>
                    <a:pt x="97" y="49"/>
                  </a:lnTo>
                  <a:lnTo>
                    <a:pt x="97" y="44"/>
                  </a:lnTo>
                  <a:lnTo>
                    <a:pt x="97" y="30"/>
                  </a:lnTo>
                  <a:lnTo>
                    <a:pt x="103" y="30"/>
                  </a:lnTo>
                  <a:lnTo>
                    <a:pt x="110" y="19"/>
                  </a:lnTo>
                  <a:lnTo>
                    <a:pt x="115" y="12"/>
                  </a:lnTo>
                  <a:lnTo>
                    <a:pt x="115" y="7"/>
                  </a:lnTo>
                  <a:lnTo>
                    <a:pt x="92" y="0"/>
                  </a:lnTo>
                  <a:lnTo>
                    <a:pt x="85" y="12"/>
                  </a:lnTo>
                  <a:lnTo>
                    <a:pt x="67" y="7"/>
                  </a:lnTo>
                  <a:lnTo>
                    <a:pt x="60" y="0"/>
                  </a:lnTo>
                  <a:lnTo>
                    <a:pt x="49" y="12"/>
                  </a:lnTo>
                  <a:lnTo>
                    <a:pt x="39" y="12"/>
                  </a:lnTo>
                  <a:lnTo>
                    <a:pt x="35" y="24"/>
                  </a:lnTo>
                  <a:lnTo>
                    <a:pt x="27" y="30"/>
                  </a:lnTo>
                  <a:lnTo>
                    <a:pt x="19" y="30"/>
                  </a:lnTo>
                  <a:lnTo>
                    <a:pt x="14"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6" name="Freeform 389">
              <a:extLst>
                <a:ext uri="{FF2B5EF4-FFF2-40B4-BE49-F238E27FC236}">
                  <a16:creationId xmlns:a16="http://schemas.microsoft.com/office/drawing/2014/main" id="{A2D7525F-E1E0-48FB-B022-54C4591DC346}"/>
                </a:ext>
              </a:extLst>
            </p:cNvPr>
            <p:cNvSpPr>
              <a:spLocks/>
            </p:cNvSpPr>
            <p:nvPr/>
          </p:nvSpPr>
          <p:spPr bwMode="auto">
            <a:xfrm>
              <a:off x="4250303" y="3270587"/>
              <a:ext cx="81381" cy="53003"/>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7" name="Freeform 390">
              <a:extLst>
                <a:ext uri="{FF2B5EF4-FFF2-40B4-BE49-F238E27FC236}">
                  <a16:creationId xmlns:a16="http://schemas.microsoft.com/office/drawing/2014/main" id="{98DAEBFF-3C39-48F4-B1FF-577F1124A42F}"/>
                </a:ext>
              </a:extLst>
            </p:cNvPr>
            <p:cNvSpPr>
              <a:spLocks/>
            </p:cNvSpPr>
            <p:nvPr/>
          </p:nvSpPr>
          <p:spPr bwMode="auto">
            <a:xfrm>
              <a:off x="4265444" y="3267074"/>
              <a:ext cx="58671" cy="56790"/>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8" name="Freeform 391">
              <a:extLst>
                <a:ext uri="{FF2B5EF4-FFF2-40B4-BE49-F238E27FC236}">
                  <a16:creationId xmlns:a16="http://schemas.microsoft.com/office/drawing/2014/main" id="{AAC2F5AE-F161-4307-A2E0-50819D82ADE1}"/>
                </a:ext>
              </a:extLst>
            </p:cNvPr>
            <p:cNvSpPr>
              <a:spLocks/>
            </p:cNvSpPr>
            <p:nvPr/>
          </p:nvSpPr>
          <p:spPr bwMode="auto">
            <a:xfrm>
              <a:off x="3792303" y="2797343"/>
              <a:ext cx="334984" cy="346416"/>
            </a:xfrm>
            <a:custGeom>
              <a:avLst/>
              <a:gdLst>
                <a:gd name="T0" fmla="*/ 2147483647 w 177"/>
                <a:gd name="T1" fmla="*/ 2147483647 h 183"/>
                <a:gd name="T2" fmla="*/ 2147483647 w 177"/>
                <a:gd name="T3" fmla="*/ 2147483647 h 183"/>
                <a:gd name="T4" fmla="*/ 2147483647 w 177"/>
                <a:gd name="T5" fmla="*/ 2147483647 h 183"/>
                <a:gd name="T6" fmla="*/ 2147483647 w 177"/>
                <a:gd name="T7" fmla="*/ 2147483647 h 183"/>
                <a:gd name="T8" fmla="*/ 2147483647 w 177"/>
                <a:gd name="T9" fmla="*/ 2147483647 h 183"/>
                <a:gd name="T10" fmla="*/ 2147483647 w 177"/>
                <a:gd name="T11" fmla="*/ 2147483647 h 183"/>
                <a:gd name="T12" fmla="*/ 2147483647 w 177"/>
                <a:gd name="T13" fmla="*/ 2147483647 h 183"/>
                <a:gd name="T14" fmla="*/ 2147483647 w 177"/>
                <a:gd name="T15" fmla="*/ 2147483647 h 183"/>
                <a:gd name="T16" fmla="*/ 2147483647 w 177"/>
                <a:gd name="T17" fmla="*/ 2147483647 h 183"/>
                <a:gd name="T18" fmla="*/ 2147483647 w 177"/>
                <a:gd name="T19" fmla="*/ 2147483647 h 183"/>
                <a:gd name="T20" fmla="*/ 2147483647 w 177"/>
                <a:gd name="T21" fmla="*/ 2147483647 h 183"/>
                <a:gd name="T22" fmla="*/ 2147483647 w 177"/>
                <a:gd name="T23" fmla="*/ 2147483647 h 183"/>
                <a:gd name="T24" fmla="*/ 2147483647 w 177"/>
                <a:gd name="T25" fmla="*/ 2147483647 h 183"/>
                <a:gd name="T26" fmla="*/ 2147483647 w 177"/>
                <a:gd name="T27" fmla="*/ 2147483647 h 183"/>
                <a:gd name="T28" fmla="*/ 0 w 177"/>
                <a:gd name="T29" fmla="*/ 2147483647 h 183"/>
                <a:gd name="T30" fmla="*/ 0 w 177"/>
                <a:gd name="T31" fmla="*/ 2147483647 h 183"/>
                <a:gd name="T32" fmla="*/ 2147483647 w 177"/>
                <a:gd name="T33" fmla="*/ 2147483647 h 183"/>
                <a:gd name="T34" fmla="*/ 2147483647 w 177"/>
                <a:gd name="T35" fmla="*/ 2147483647 h 183"/>
                <a:gd name="T36" fmla="*/ 2147483647 w 177"/>
                <a:gd name="T37" fmla="*/ 2147483647 h 183"/>
                <a:gd name="T38" fmla="*/ 2147483647 w 177"/>
                <a:gd name="T39" fmla="*/ 2147483647 h 183"/>
                <a:gd name="T40" fmla="*/ 2147483647 w 177"/>
                <a:gd name="T41" fmla="*/ 0 h 183"/>
                <a:gd name="T42" fmla="*/ 2147483647 w 177"/>
                <a:gd name="T43" fmla="*/ 2147483647 h 183"/>
                <a:gd name="T44" fmla="*/ 2147483647 w 177"/>
                <a:gd name="T45" fmla="*/ 2147483647 h 183"/>
                <a:gd name="T46" fmla="*/ 2147483647 w 177"/>
                <a:gd name="T47" fmla="*/ 2147483647 h 183"/>
                <a:gd name="T48" fmla="*/ 2147483647 w 177"/>
                <a:gd name="T49" fmla="*/ 2147483647 h 183"/>
                <a:gd name="T50" fmla="*/ 2147483647 w 177"/>
                <a:gd name="T51" fmla="*/ 2147483647 h 183"/>
                <a:gd name="T52" fmla="*/ 2147483647 w 177"/>
                <a:gd name="T53" fmla="*/ 2147483647 h 183"/>
                <a:gd name="T54" fmla="*/ 2147483647 w 177"/>
                <a:gd name="T55" fmla="*/ 2147483647 h 183"/>
                <a:gd name="T56" fmla="*/ 2147483647 w 177"/>
                <a:gd name="T57" fmla="*/ 2147483647 h 183"/>
                <a:gd name="T58" fmla="*/ 2147483647 w 177"/>
                <a:gd name="T59" fmla="*/ 2147483647 h 183"/>
                <a:gd name="T60" fmla="*/ 2147483647 w 177"/>
                <a:gd name="T61" fmla="*/ 2147483647 h 183"/>
                <a:gd name="T62" fmla="*/ 2147483647 w 177"/>
                <a:gd name="T63" fmla="*/ 2147483647 h 183"/>
                <a:gd name="T64" fmla="*/ 2147483647 w 177"/>
                <a:gd name="T65" fmla="*/ 2147483647 h 183"/>
                <a:gd name="T66" fmla="*/ 2147483647 w 177"/>
                <a:gd name="T67" fmla="*/ 2147483647 h 183"/>
                <a:gd name="T68" fmla="*/ 2147483647 w 177"/>
                <a:gd name="T69" fmla="*/ 2147483647 h 183"/>
                <a:gd name="T70" fmla="*/ 2147483647 w 177"/>
                <a:gd name="T71" fmla="*/ 2147483647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183"/>
                <a:gd name="T110" fmla="*/ 177 w 177"/>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183">
                  <a:moveTo>
                    <a:pt x="145" y="148"/>
                  </a:moveTo>
                  <a:lnTo>
                    <a:pt x="127" y="148"/>
                  </a:lnTo>
                  <a:lnTo>
                    <a:pt x="127" y="160"/>
                  </a:lnTo>
                  <a:lnTo>
                    <a:pt x="115" y="160"/>
                  </a:lnTo>
                  <a:lnTo>
                    <a:pt x="109" y="165"/>
                  </a:lnTo>
                  <a:lnTo>
                    <a:pt x="104" y="183"/>
                  </a:lnTo>
                  <a:lnTo>
                    <a:pt x="72" y="160"/>
                  </a:lnTo>
                  <a:lnTo>
                    <a:pt x="67" y="153"/>
                  </a:lnTo>
                  <a:lnTo>
                    <a:pt x="30" y="148"/>
                  </a:lnTo>
                  <a:lnTo>
                    <a:pt x="19" y="135"/>
                  </a:lnTo>
                  <a:lnTo>
                    <a:pt x="30" y="124"/>
                  </a:lnTo>
                  <a:lnTo>
                    <a:pt x="35" y="87"/>
                  </a:lnTo>
                  <a:lnTo>
                    <a:pt x="30" y="74"/>
                  </a:lnTo>
                  <a:lnTo>
                    <a:pt x="19" y="62"/>
                  </a:lnTo>
                  <a:lnTo>
                    <a:pt x="0" y="50"/>
                  </a:lnTo>
                  <a:lnTo>
                    <a:pt x="0" y="44"/>
                  </a:lnTo>
                  <a:lnTo>
                    <a:pt x="12" y="39"/>
                  </a:lnTo>
                  <a:lnTo>
                    <a:pt x="24" y="32"/>
                  </a:lnTo>
                  <a:lnTo>
                    <a:pt x="55" y="19"/>
                  </a:lnTo>
                  <a:lnTo>
                    <a:pt x="72" y="19"/>
                  </a:lnTo>
                  <a:lnTo>
                    <a:pt x="97" y="0"/>
                  </a:lnTo>
                  <a:lnTo>
                    <a:pt x="114" y="14"/>
                  </a:lnTo>
                  <a:lnTo>
                    <a:pt x="145" y="32"/>
                  </a:lnTo>
                  <a:lnTo>
                    <a:pt x="155" y="39"/>
                  </a:lnTo>
                  <a:lnTo>
                    <a:pt x="165" y="37"/>
                  </a:lnTo>
                  <a:lnTo>
                    <a:pt x="175" y="44"/>
                  </a:lnTo>
                  <a:lnTo>
                    <a:pt x="175" y="54"/>
                  </a:lnTo>
                  <a:lnTo>
                    <a:pt x="177" y="65"/>
                  </a:lnTo>
                  <a:lnTo>
                    <a:pt x="157" y="80"/>
                  </a:lnTo>
                  <a:lnTo>
                    <a:pt x="152" y="87"/>
                  </a:lnTo>
                  <a:lnTo>
                    <a:pt x="157" y="110"/>
                  </a:lnTo>
                  <a:lnTo>
                    <a:pt x="157" y="117"/>
                  </a:lnTo>
                  <a:lnTo>
                    <a:pt x="152" y="117"/>
                  </a:lnTo>
                  <a:lnTo>
                    <a:pt x="145" y="135"/>
                  </a:lnTo>
                  <a:lnTo>
                    <a:pt x="145" y="14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9" name="Freeform 392">
              <a:extLst>
                <a:ext uri="{FF2B5EF4-FFF2-40B4-BE49-F238E27FC236}">
                  <a16:creationId xmlns:a16="http://schemas.microsoft.com/office/drawing/2014/main" id="{1E351054-DFF7-4F2C-A123-094548EEB699}"/>
                </a:ext>
              </a:extLst>
            </p:cNvPr>
            <p:cNvSpPr>
              <a:spLocks/>
            </p:cNvSpPr>
            <p:nvPr/>
          </p:nvSpPr>
          <p:spPr bwMode="auto">
            <a:xfrm>
              <a:off x="3650361" y="3041538"/>
              <a:ext cx="338769" cy="338841"/>
            </a:xfrm>
            <a:custGeom>
              <a:avLst/>
              <a:gdLst>
                <a:gd name="T0" fmla="*/ 2147483647 w 179"/>
                <a:gd name="T1" fmla="*/ 2147483647 h 179"/>
                <a:gd name="T2" fmla="*/ 2147483647 w 179"/>
                <a:gd name="T3" fmla="*/ 2147483647 h 179"/>
                <a:gd name="T4" fmla="*/ 2147483647 w 179"/>
                <a:gd name="T5" fmla="*/ 2147483647 h 179"/>
                <a:gd name="T6" fmla="*/ 2147483647 w 179"/>
                <a:gd name="T7" fmla="*/ 0 h 179"/>
                <a:gd name="T8" fmla="*/ 2147483647 w 179"/>
                <a:gd name="T9" fmla="*/ 0 h 179"/>
                <a:gd name="T10" fmla="*/ 2147483647 w 179"/>
                <a:gd name="T11" fmla="*/ 0 h 179"/>
                <a:gd name="T12" fmla="*/ 0 w 179"/>
                <a:gd name="T13" fmla="*/ 2147483647 h 179"/>
                <a:gd name="T14" fmla="*/ 0 w 179"/>
                <a:gd name="T15" fmla="*/ 2147483647 h 179"/>
                <a:gd name="T16" fmla="*/ 2147483647 w 179"/>
                <a:gd name="T17" fmla="*/ 2147483647 h 179"/>
                <a:gd name="T18" fmla="*/ 2147483647 w 179"/>
                <a:gd name="T19" fmla="*/ 2147483647 h 179"/>
                <a:gd name="T20" fmla="*/ 2147483647 w 179"/>
                <a:gd name="T21" fmla="*/ 2147483647 h 179"/>
                <a:gd name="T22" fmla="*/ 2147483647 w 179"/>
                <a:gd name="T23" fmla="*/ 2147483647 h 179"/>
                <a:gd name="T24" fmla="*/ 2147483647 w 179"/>
                <a:gd name="T25" fmla="*/ 2147483647 h 179"/>
                <a:gd name="T26" fmla="*/ 2147483647 w 179"/>
                <a:gd name="T27" fmla="*/ 2147483647 h 179"/>
                <a:gd name="T28" fmla="*/ 2147483647 w 179"/>
                <a:gd name="T29" fmla="*/ 2147483647 h 179"/>
                <a:gd name="T30" fmla="*/ 2147483647 w 179"/>
                <a:gd name="T31" fmla="*/ 2147483647 h 179"/>
                <a:gd name="T32" fmla="*/ 2147483647 w 179"/>
                <a:gd name="T33" fmla="*/ 2147483647 h 179"/>
                <a:gd name="T34" fmla="*/ 2147483647 w 179"/>
                <a:gd name="T35" fmla="*/ 2147483647 h 179"/>
                <a:gd name="T36" fmla="*/ 2147483647 w 179"/>
                <a:gd name="T37" fmla="*/ 2147483647 h 179"/>
                <a:gd name="T38" fmla="*/ 2147483647 w 179"/>
                <a:gd name="T39" fmla="*/ 2147483647 h 179"/>
                <a:gd name="T40" fmla="*/ 2147483647 w 179"/>
                <a:gd name="T41" fmla="*/ 2147483647 h 179"/>
                <a:gd name="T42" fmla="*/ 2147483647 w 179"/>
                <a:gd name="T43" fmla="*/ 2147483647 h 179"/>
                <a:gd name="T44" fmla="*/ 2147483647 w 179"/>
                <a:gd name="T45" fmla="*/ 2147483647 h 179"/>
                <a:gd name="T46" fmla="*/ 2147483647 w 179"/>
                <a:gd name="T47" fmla="*/ 2147483647 h 179"/>
                <a:gd name="T48" fmla="*/ 2147483647 w 179"/>
                <a:gd name="T49" fmla="*/ 2147483647 h 179"/>
                <a:gd name="T50" fmla="*/ 2147483647 w 179"/>
                <a:gd name="T51" fmla="*/ 2147483647 h 179"/>
                <a:gd name="T52" fmla="*/ 2147483647 w 179"/>
                <a:gd name="T53" fmla="*/ 2147483647 h 179"/>
                <a:gd name="T54" fmla="*/ 2147483647 w 179"/>
                <a:gd name="T55" fmla="*/ 2147483647 h 179"/>
                <a:gd name="T56" fmla="*/ 2147483647 w 179"/>
                <a:gd name="T57" fmla="*/ 2147483647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179"/>
                <a:gd name="T89" fmla="*/ 179 w 179"/>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179">
                  <a:moveTo>
                    <a:pt x="94" y="6"/>
                  </a:moveTo>
                  <a:lnTo>
                    <a:pt x="80" y="6"/>
                  </a:lnTo>
                  <a:lnTo>
                    <a:pt x="69" y="3"/>
                  </a:lnTo>
                  <a:lnTo>
                    <a:pt x="50" y="0"/>
                  </a:lnTo>
                  <a:lnTo>
                    <a:pt x="32" y="0"/>
                  </a:lnTo>
                  <a:lnTo>
                    <a:pt x="20" y="0"/>
                  </a:lnTo>
                  <a:lnTo>
                    <a:pt x="0" y="13"/>
                  </a:lnTo>
                  <a:lnTo>
                    <a:pt x="0" y="31"/>
                  </a:lnTo>
                  <a:lnTo>
                    <a:pt x="17" y="38"/>
                  </a:lnTo>
                  <a:lnTo>
                    <a:pt x="34" y="38"/>
                  </a:lnTo>
                  <a:lnTo>
                    <a:pt x="44" y="49"/>
                  </a:lnTo>
                  <a:lnTo>
                    <a:pt x="32" y="69"/>
                  </a:lnTo>
                  <a:lnTo>
                    <a:pt x="32" y="91"/>
                  </a:lnTo>
                  <a:lnTo>
                    <a:pt x="20" y="123"/>
                  </a:lnTo>
                  <a:lnTo>
                    <a:pt x="32" y="134"/>
                  </a:lnTo>
                  <a:lnTo>
                    <a:pt x="32" y="146"/>
                  </a:lnTo>
                  <a:lnTo>
                    <a:pt x="44" y="179"/>
                  </a:lnTo>
                  <a:lnTo>
                    <a:pt x="65" y="168"/>
                  </a:lnTo>
                  <a:lnTo>
                    <a:pt x="92" y="169"/>
                  </a:lnTo>
                  <a:lnTo>
                    <a:pt x="110" y="159"/>
                  </a:lnTo>
                  <a:lnTo>
                    <a:pt x="122" y="153"/>
                  </a:lnTo>
                  <a:lnTo>
                    <a:pt x="132" y="121"/>
                  </a:lnTo>
                  <a:lnTo>
                    <a:pt x="154" y="79"/>
                  </a:lnTo>
                  <a:lnTo>
                    <a:pt x="179" y="54"/>
                  </a:lnTo>
                  <a:lnTo>
                    <a:pt x="140" y="24"/>
                  </a:lnTo>
                  <a:lnTo>
                    <a:pt x="125" y="21"/>
                  </a:lnTo>
                  <a:lnTo>
                    <a:pt x="102" y="14"/>
                  </a:lnTo>
                  <a:lnTo>
                    <a:pt x="94"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0" name="Freeform 393">
              <a:extLst>
                <a:ext uri="{FF2B5EF4-FFF2-40B4-BE49-F238E27FC236}">
                  <a16:creationId xmlns:a16="http://schemas.microsoft.com/office/drawing/2014/main" id="{DA841739-65D6-4F2C-99CF-7819B2E44883}"/>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1" name="Freeform 394">
              <a:extLst>
                <a:ext uri="{FF2B5EF4-FFF2-40B4-BE49-F238E27FC236}">
                  <a16:creationId xmlns:a16="http://schemas.microsoft.com/office/drawing/2014/main" id="{971DE125-C43E-4AEF-82EB-A6AF1402AA01}"/>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2" name="Freeform 395">
              <a:extLst>
                <a:ext uri="{FF2B5EF4-FFF2-40B4-BE49-F238E27FC236}">
                  <a16:creationId xmlns:a16="http://schemas.microsoft.com/office/drawing/2014/main" id="{2D14DB76-7154-4DC8-BA7B-965F684934E3}"/>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3" name="Freeform 396">
              <a:extLst>
                <a:ext uri="{FF2B5EF4-FFF2-40B4-BE49-F238E27FC236}">
                  <a16:creationId xmlns:a16="http://schemas.microsoft.com/office/drawing/2014/main" id="{1BC27085-BBE4-41A1-8648-F2B5B6BEAA3C}"/>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4" name="Freeform 398">
              <a:extLst>
                <a:ext uri="{FF2B5EF4-FFF2-40B4-BE49-F238E27FC236}">
                  <a16:creationId xmlns:a16="http://schemas.microsoft.com/office/drawing/2014/main" id="{7230225F-150A-4DFB-BF00-1E6CE6C04812}"/>
                </a:ext>
              </a:extLst>
            </p:cNvPr>
            <p:cNvSpPr>
              <a:spLocks/>
            </p:cNvSpPr>
            <p:nvPr/>
          </p:nvSpPr>
          <p:spPr bwMode="auto">
            <a:xfrm>
              <a:off x="4093223" y="3116312"/>
              <a:ext cx="47314" cy="47324"/>
            </a:xfrm>
            <a:custGeom>
              <a:avLst/>
              <a:gdLst>
                <a:gd name="T0" fmla="*/ 2147483647 w 25"/>
                <a:gd name="T1" fmla="*/ 0 h 25"/>
                <a:gd name="T2" fmla="*/ 0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0 h 25"/>
                <a:gd name="T14" fmla="*/ 2147483647 w 25"/>
                <a:gd name="T15" fmla="*/ 0 h 25"/>
                <a:gd name="T16" fmla="*/ 2147483647 w 25"/>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19" y="0"/>
                  </a:moveTo>
                  <a:lnTo>
                    <a:pt x="0" y="13"/>
                  </a:lnTo>
                  <a:lnTo>
                    <a:pt x="14" y="18"/>
                  </a:lnTo>
                  <a:lnTo>
                    <a:pt x="14" y="25"/>
                  </a:lnTo>
                  <a:lnTo>
                    <a:pt x="25" y="25"/>
                  </a:lnTo>
                  <a:lnTo>
                    <a:pt x="25" y="7"/>
                  </a:lnTo>
                  <a:lnTo>
                    <a:pt x="25" y="0"/>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5" name="Freeform 399">
              <a:extLst>
                <a:ext uri="{FF2B5EF4-FFF2-40B4-BE49-F238E27FC236}">
                  <a16:creationId xmlns:a16="http://schemas.microsoft.com/office/drawing/2014/main" id="{CC56356F-CA36-4CB4-836A-90FC6657A174}"/>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6" name="Freeform 400">
              <a:extLst>
                <a:ext uri="{FF2B5EF4-FFF2-40B4-BE49-F238E27FC236}">
                  <a16:creationId xmlns:a16="http://schemas.microsoft.com/office/drawing/2014/main" id="{0363711D-54A5-4468-9E4B-BE81E8C97B82}"/>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7" name="Freeform 401">
              <a:extLst>
                <a:ext uri="{FF2B5EF4-FFF2-40B4-BE49-F238E27FC236}">
                  <a16:creationId xmlns:a16="http://schemas.microsoft.com/office/drawing/2014/main" id="{F00F1BA4-B255-4796-A791-F62CEECAA8F4}"/>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8" name="Freeform 402">
              <a:extLst>
                <a:ext uri="{FF2B5EF4-FFF2-40B4-BE49-F238E27FC236}">
                  <a16:creationId xmlns:a16="http://schemas.microsoft.com/office/drawing/2014/main" id="{313A72DA-FBD5-44C8-AD22-F8D87E727AA9}"/>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9" name="Freeform 403">
              <a:extLst>
                <a:ext uri="{FF2B5EF4-FFF2-40B4-BE49-F238E27FC236}">
                  <a16:creationId xmlns:a16="http://schemas.microsoft.com/office/drawing/2014/main" id="{5756D025-1295-43DB-9C14-504599B96F84}"/>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0" name="Freeform 404">
              <a:extLst>
                <a:ext uri="{FF2B5EF4-FFF2-40B4-BE49-F238E27FC236}">
                  <a16:creationId xmlns:a16="http://schemas.microsoft.com/office/drawing/2014/main" id="{1C781C31-C085-4C2F-8861-463EAA8669D4}"/>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1" name="Freeform 405">
              <a:extLst>
                <a:ext uri="{FF2B5EF4-FFF2-40B4-BE49-F238E27FC236}">
                  <a16:creationId xmlns:a16="http://schemas.microsoft.com/office/drawing/2014/main" id="{98E9E49D-4D74-470C-9D4B-02C21BC687DD}"/>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2" name="Freeform 406">
              <a:extLst>
                <a:ext uri="{FF2B5EF4-FFF2-40B4-BE49-F238E27FC236}">
                  <a16:creationId xmlns:a16="http://schemas.microsoft.com/office/drawing/2014/main" id="{5731A55D-6A28-427E-90B7-9C1502F10FE8}"/>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3" name="Freeform 407">
              <a:extLst>
                <a:ext uri="{FF2B5EF4-FFF2-40B4-BE49-F238E27FC236}">
                  <a16:creationId xmlns:a16="http://schemas.microsoft.com/office/drawing/2014/main" id="{B195656A-8D90-4D33-83B9-3256E0E48B0B}"/>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4" name="Freeform 408">
              <a:extLst>
                <a:ext uri="{FF2B5EF4-FFF2-40B4-BE49-F238E27FC236}">
                  <a16:creationId xmlns:a16="http://schemas.microsoft.com/office/drawing/2014/main" id="{C6F89A01-9E20-4BB5-A142-86A25CB16A3D}"/>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5" name="Freeform 409">
              <a:extLst>
                <a:ext uri="{FF2B5EF4-FFF2-40B4-BE49-F238E27FC236}">
                  <a16:creationId xmlns:a16="http://schemas.microsoft.com/office/drawing/2014/main" id="{5D0FE76F-E84A-463D-96BE-9FCDAA06B482}"/>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6" name="Freeform 410">
              <a:extLst>
                <a:ext uri="{FF2B5EF4-FFF2-40B4-BE49-F238E27FC236}">
                  <a16:creationId xmlns:a16="http://schemas.microsoft.com/office/drawing/2014/main" id="{91279CDE-499A-4BD8-8C21-1A46EDAC6A46}"/>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7" name="Freeform 411">
              <a:extLst>
                <a:ext uri="{FF2B5EF4-FFF2-40B4-BE49-F238E27FC236}">
                  <a16:creationId xmlns:a16="http://schemas.microsoft.com/office/drawing/2014/main" id="{279FEEFD-E158-495D-8FA7-9DCA7FE6AAA7}"/>
                </a:ext>
              </a:extLst>
            </p:cNvPr>
            <p:cNvSpPr>
              <a:spLocks/>
            </p:cNvSpPr>
            <p:nvPr/>
          </p:nvSpPr>
          <p:spPr bwMode="auto">
            <a:xfrm>
              <a:off x="4687488" y="1339749"/>
              <a:ext cx="3968713" cy="2082276"/>
            </a:xfrm>
            <a:custGeom>
              <a:avLst/>
              <a:gdLst>
                <a:gd name="T0" fmla="*/ 2147483647 w 2097"/>
                <a:gd name="T1" fmla="*/ 2147483647 h 1100"/>
                <a:gd name="T2" fmla="*/ 0 w 2097"/>
                <a:gd name="T3" fmla="*/ 2147483647 h 1100"/>
                <a:gd name="T4" fmla="*/ 2147483647 w 2097"/>
                <a:gd name="T5" fmla="*/ 2147483647 h 1100"/>
                <a:gd name="T6" fmla="*/ 2147483647 w 2097"/>
                <a:gd name="T7" fmla="*/ 2147483647 h 1100"/>
                <a:gd name="T8" fmla="*/ 2147483647 w 2097"/>
                <a:gd name="T9" fmla="*/ 2147483647 h 1100"/>
                <a:gd name="T10" fmla="*/ 2147483647 w 2097"/>
                <a:gd name="T11" fmla="*/ 2147483647 h 1100"/>
                <a:gd name="T12" fmla="*/ 2147483647 w 2097"/>
                <a:gd name="T13" fmla="*/ 2147483647 h 1100"/>
                <a:gd name="T14" fmla="*/ 2147483647 w 2097"/>
                <a:gd name="T15" fmla="*/ 2147483647 h 1100"/>
                <a:gd name="T16" fmla="*/ 2147483647 w 2097"/>
                <a:gd name="T17" fmla="*/ 2147483647 h 1100"/>
                <a:gd name="T18" fmla="*/ 2147483647 w 2097"/>
                <a:gd name="T19" fmla="*/ 2147483647 h 1100"/>
                <a:gd name="T20" fmla="*/ 2147483647 w 2097"/>
                <a:gd name="T21" fmla="*/ 2147483647 h 1100"/>
                <a:gd name="T22" fmla="*/ 2147483647 w 2097"/>
                <a:gd name="T23" fmla="*/ 2147483647 h 1100"/>
                <a:gd name="T24" fmla="*/ 2147483647 w 2097"/>
                <a:gd name="T25" fmla="*/ 2147483647 h 1100"/>
                <a:gd name="T26" fmla="*/ 2147483647 w 2097"/>
                <a:gd name="T27" fmla="*/ 2147483647 h 1100"/>
                <a:gd name="T28" fmla="*/ 2147483647 w 2097"/>
                <a:gd name="T29" fmla="*/ 2147483647 h 1100"/>
                <a:gd name="T30" fmla="*/ 2147483647 w 2097"/>
                <a:gd name="T31" fmla="*/ 2147483647 h 1100"/>
                <a:gd name="T32" fmla="*/ 2147483647 w 2097"/>
                <a:gd name="T33" fmla="*/ 2147483647 h 1100"/>
                <a:gd name="T34" fmla="*/ 2147483647 w 2097"/>
                <a:gd name="T35" fmla="*/ 2147483647 h 1100"/>
                <a:gd name="T36" fmla="*/ 2147483647 w 2097"/>
                <a:gd name="T37" fmla="*/ 2147483647 h 1100"/>
                <a:gd name="T38" fmla="*/ 2147483647 w 2097"/>
                <a:gd name="T39" fmla="*/ 2147483647 h 1100"/>
                <a:gd name="T40" fmla="*/ 2147483647 w 2097"/>
                <a:gd name="T41" fmla="*/ 2147483647 h 1100"/>
                <a:gd name="T42" fmla="*/ 2147483647 w 2097"/>
                <a:gd name="T43" fmla="*/ 2147483647 h 1100"/>
                <a:gd name="T44" fmla="*/ 2147483647 w 2097"/>
                <a:gd name="T45" fmla="*/ 2147483647 h 1100"/>
                <a:gd name="T46" fmla="*/ 2147483647 w 2097"/>
                <a:gd name="T47" fmla="*/ 2147483647 h 1100"/>
                <a:gd name="T48" fmla="*/ 2147483647 w 2097"/>
                <a:gd name="T49" fmla="*/ 2147483647 h 1100"/>
                <a:gd name="T50" fmla="*/ 2147483647 w 2097"/>
                <a:gd name="T51" fmla="*/ 2147483647 h 1100"/>
                <a:gd name="T52" fmla="*/ 2147483647 w 2097"/>
                <a:gd name="T53" fmla="*/ 2147483647 h 1100"/>
                <a:gd name="T54" fmla="*/ 2147483647 w 2097"/>
                <a:gd name="T55" fmla="*/ 2147483647 h 1100"/>
                <a:gd name="T56" fmla="*/ 2147483647 w 2097"/>
                <a:gd name="T57" fmla="*/ 2147483647 h 1100"/>
                <a:gd name="T58" fmla="*/ 2147483647 w 2097"/>
                <a:gd name="T59" fmla="*/ 2147483647 h 1100"/>
                <a:gd name="T60" fmla="*/ 2147483647 w 2097"/>
                <a:gd name="T61" fmla="*/ 2147483647 h 1100"/>
                <a:gd name="T62" fmla="*/ 2147483647 w 2097"/>
                <a:gd name="T63" fmla="*/ 2147483647 h 1100"/>
                <a:gd name="T64" fmla="*/ 2147483647 w 2097"/>
                <a:gd name="T65" fmla="*/ 2147483647 h 1100"/>
                <a:gd name="T66" fmla="*/ 2147483647 w 2097"/>
                <a:gd name="T67" fmla="*/ 2147483647 h 1100"/>
                <a:gd name="T68" fmla="*/ 2147483647 w 2097"/>
                <a:gd name="T69" fmla="*/ 2147483647 h 1100"/>
                <a:gd name="T70" fmla="*/ 2147483647 w 2097"/>
                <a:gd name="T71" fmla="*/ 2147483647 h 1100"/>
                <a:gd name="T72" fmla="*/ 2147483647 w 2097"/>
                <a:gd name="T73" fmla="*/ 2147483647 h 1100"/>
                <a:gd name="T74" fmla="*/ 2147483647 w 2097"/>
                <a:gd name="T75" fmla="*/ 2147483647 h 1100"/>
                <a:gd name="T76" fmla="*/ 2147483647 w 2097"/>
                <a:gd name="T77" fmla="*/ 2147483647 h 1100"/>
                <a:gd name="T78" fmla="*/ 2147483647 w 2097"/>
                <a:gd name="T79" fmla="*/ 2147483647 h 1100"/>
                <a:gd name="T80" fmla="*/ 2147483647 w 2097"/>
                <a:gd name="T81" fmla="*/ 2147483647 h 1100"/>
                <a:gd name="T82" fmla="*/ 2147483647 w 2097"/>
                <a:gd name="T83" fmla="*/ 2147483647 h 1100"/>
                <a:gd name="T84" fmla="*/ 2147483647 w 2097"/>
                <a:gd name="T85" fmla="*/ 2147483647 h 1100"/>
                <a:gd name="T86" fmla="*/ 2147483647 w 2097"/>
                <a:gd name="T87" fmla="*/ 2147483647 h 1100"/>
                <a:gd name="T88" fmla="*/ 2147483647 w 2097"/>
                <a:gd name="T89" fmla="*/ 2147483647 h 1100"/>
                <a:gd name="T90" fmla="*/ 2147483647 w 2097"/>
                <a:gd name="T91" fmla="*/ 2147483647 h 1100"/>
                <a:gd name="T92" fmla="*/ 2147483647 w 2097"/>
                <a:gd name="T93" fmla="*/ 2147483647 h 1100"/>
                <a:gd name="T94" fmla="*/ 2147483647 w 2097"/>
                <a:gd name="T95" fmla="*/ 2147483647 h 1100"/>
                <a:gd name="T96" fmla="*/ 2147483647 w 2097"/>
                <a:gd name="T97" fmla="*/ 2147483647 h 11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7"/>
                <a:gd name="T148" fmla="*/ 0 h 1100"/>
                <a:gd name="T149" fmla="*/ 2097 w 2097"/>
                <a:gd name="T150" fmla="*/ 1100 h 11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7" h="1100">
                  <a:moveTo>
                    <a:pt x="40" y="509"/>
                  </a:moveTo>
                  <a:lnTo>
                    <a:pt x="32" y="534"/>
                  </a:lnTo>
                  <a:lnTo>
                    <a:pt x="7" y="541"/>
                  </a:lnTo>
                  <a:lnTo>
                    <a:pt x="12" y="551"/>
                  </a:lnTo>
                  <a:lnTo>
                    <a:pt x="25" y="571"/>
                  </a:lnTo>
                  <a:lnTo>
                    <a:pt x="17" y="576"/>
                  </a:lnTo>
                  <a:lnTo>
                    <a:pt x="10" y="581"/>
                  </a:lnTo>
                  <a:lnTo>
                    <a:pt x="0" y="589"/>
                  </a:lnTo>
                  <a:lnTo>
                    <a:pt x="12" y="617"/>
                  </a:lnTo>
                  <a:lnTo>
                    <a:pt x="0" y="651"/>
                  </a:lnTo>
                  <a:lnTo>
                    <a:pt x="9" y="656"/>
                  </a:lnTo>
                  <a:lnTo>
                    <a:pt x="40" y="671"/>
                  </a:lnTo>
                  <a:lnTo>
                    <a:pt x="59" y="672"/>
                  </a:lnTo>
                  <a:lnTo>
                    <a:pt x="65" y="686"/>
                  </a:lnTo>
                  <a:lnTo>
                    <a:pt x="77" y="691"/>
                  </a:lnTo>
                  <a:lnTo>
                    <a:pt x="84" y="709"/>
                  </a:lnTo>
                  <a:lnTo>
                    <a:pt x="75" y="734"/>
                  </a:lnTo>
                  <a:lnTo>
                    <a:pt x="77" y="747"/>
                  </a:lnTo>
                  <a:lnTo>
                    <a:pt x="110" y="749"/>
                  </a:lnTo>
                  <a:lnTo>
                    <a:pt x="122" y="765"/>
                  </a:lnTo>
                  <a:lnTo>
                    <a:pt x="135" y="777"/>
                  </a:lnTo>
                  <a:lnTo>
                    <a:pt x="152" y="777"/>
                  </a:lnTo>
                  <a:lnTo>
                    <a:pt x="164" y="802"/>
                  </a:lnTo>
                  <a:lnTo>
                    <a:pt x="165" y="817"/>
                  </a:lnTo>
                  <a:lnTo>
                    <a:pt x="169" y="832"/>
                  </a:lnTo>
                  <a:lnTo>
                    <a:pt x="154" y="839"/>
                  </a:lnTo>
                  <a:lnTo>
                    <a:pt x="159" y="842"/>
                  </a:lnTo>
                  <a:lnTo>
                    <a:pt x="147" y="849"/>
                  </a:lnTo>
                  <a:lnTo>
                    <a:pt x="169" y="857"/>
                  </a:lnTo>
                  <a:lnTo>
                    <a:pt x="169" y="869"/>
                  </a:lnTo>
                  <a:lnTo>
                    <a:pt x="164" y="894"/>
                  </a:lnTo>
                  <a:lnTo>
                    <a:pt x="169" y="912"/>
                  </a:lnTo>
                  <a:lnTo>
                    <a:pt x="187" y="923"/>
                  </a:lnTo>
                  <a:lnTo>
                    <a:pt x="212" y="937"/>
                  </a:lnTo>
                  <a:lnTo>
                    <a:pt x="225" y="960"/>
                  </a:lnTo>
                  <a:lnTo>
                    <a:pt x="225" y="967"/>
                  </a:lnTo>
                  <a:lnTo>
                    <a:pt x="249" y="973"/>
                  </a:lnTo>
                  <a:lnTo>
                    <a:pt x="264" y="1005"/>
                  </a:lnTo>
                  <a:lnTo>
                    <a:pt x="272" y="1012"/>
                  </a:lnTo>
                  <a:lnTo>
                    <a:pt x="279" y="1012"/>
                  </a:lnTo>
                  <a:lnTo>
                    <a:pt x="294" y="1037"/>
                  </a:lnTo>
                  <a:lnTo>
                    <a:pt x="328" y="1020"/>
                  </a:lnTo>
                  <a:lnTo>
                    <a:pt x="337" y="1028"/>
                  </a:lnTo>
                  <a:lnTo>
                    <a:pt x="353" y="998"/>
                  </a:lnTo>
                  <a:lnTo>
                    <a:pt x="335" y="985"/>
                  </a:lnTo>
                  <a:lnTo>
                    <a:pt x="299" y="918"/>
                  </a:lnTo>
                  <a:lnTo>
                    <a:pt x="299" y="912"/>
                  </a:lnTo>
                  <a:lnTo>
                    <a:pt x="310" y="875"/>
                  </a:lnTo>
                  <a:lnTo>
                    <a:pt x="328" y="875"/>
                  </a:lnTo>
                  <a:lnTo>
                    <a:pt x="347" y="875"/>
                  </a:lnTo>
                  <a:lnTo>
                    <a:pt x="377" y="857"/>
                  </a:lnTo>
                  <a:lnTo>
                    <a:pt x="395" y="875"/>
                  </a:lnTo>
                  <a:lnTo>
                    <a:pt x="390" y="894"/>
                  </a:lnTo>
                  <a:lnTo>
                    <a:pt x="372" y="894"/>
                  </a:lnTo>
                  <a:lnTo>
                    <a:pt x="365" y="912"/>
                  </a:lnTo>
                  <a:lnTo>
                    <a:pt x="365" y="937"/>
                  </a:lnTo>
                  <a:lnTo>
                    <a:pt x="427" y="978"/>
                  </a:lnTo>
                  <a:lnTo>
                    <a:pt x="420" y="992"/>
                  </a:lnTo>
                  <a:lnTo>
                    <a:pt x="402" y="992"/>
                  </a:lnTo>
                  <a:lnTo>
                    <a:pt x="420" y="1022"/>
                  </a:lnTo>
                  <a:lnTo>
                    <a:pt x="420" y="1053"/>
                  </a:lnTo>
                  <a:lnTo>
                    <a:pt x="437" y="1045"/>
                  </a:lnTo>
                  <a:lnTo>
                    <a:pt x="475" y="1047"/>
                  </a:lnTo>
                  <a:lnTo>
                    <a:pt x="505" y="1053"/>
                  </a:lnTo>
                  <a:lnTo>
                    <a:pt x="522" y="1068"/>
                  </a:lnTo>
                  <a:lnTo>
                    <a:pt x="532" y="1090"/>
                  </a:lnTo>
                  <a:lnTo>
                    <a:pt x="548" y="1100"/>
                  </a:lnTo>
                  <a:lnTo>
                    <a:pt x="572" y="1087"/>
                  </a:lnTo>
                  <a:lnTo>
                    <a:pt x="587" y="1072"/>
                  </a:lnTo>
                  <a:lnTo>
                    <a:pt x="617" y="1053"/>
                  </a:lnTo>
                  <a:lnTo>
                    <a:pt x="647" y="1058"/>
                  </a:lnTo>
                  <a:lnTo>
                    <a:pt x="673" y="1045"/>
                  </a:lnTo>
                  <a:lnTo>
                    <a:pt x="685" y="1057"/>
                  </a:lnTo>
                  <a:lnTo>
                    <a:pt x="733" y="1045"/>
                  </a:lnTo>
                  <a:lnTo>
                    <a:pt x="720" y="1015"/>
                  </a:lnTo>
                  <a:lnTo>
                    <a:pt x="752" y="990"/>
                  </a:lnTo>
                  <a:lnTo>
                    <a:pt x="773" y="990"/>
                  </a:lnTo>
                  <a:lnTo>
                    <a:pt x="815" y="947"/>
                  </a:lnTo>
                  <a:lnTo>
                    <a:pt x="805" y="905"/>
                  </a:lnTo>
                  <a:lnTo>
                    <a:pt x="832" y="899"/>
                  </a:lnTo>
                  <a:lnTo>
                    <a:pt x="825" y="880"/>
                  </a:lnTo>
                  <a:lnTo>
                    <a:pt x="842" y="859"/>
                  </a:lnTo>
                  <a:lnTo>
                    <a:pt x="882" y="839"/>
                  </a:lnTo>
                  <a:lnTo>
                    <a:pt x="887" y="812"/>
                  </a:lnTo>
                  <a:lnTo>
                    <a:pt x="908" y="800"/>
                  </a:lnTo>
                  <a:lnTo>
                    <a:pt x="956" y="769"/>
                  </a:lnTo>
                  <a:lnTo>
                    <a:pt x="975" y="767"/>
                  </a:lnTo>
                  <a:lnTo>
                    <a:pt x="1006" y="789"/>
                  </a:lnTo>
                  <a:lnTo>
                    <a:pt x="1031" y="780"/>
                  </a:lnTo>
                  <a:lnTo>
                    <a:pt x="1055" y="740"/>
                  </a:lnTo>
                  <a:lnTo>
                    <a:pt x="1075" y="739"/>
                  </a:lnTo>
                  <a:lnTo>
                    <a:pt x="1088" y="757"/>
                  </a:lnTo>
                  <a:lnTo>
                    <a:pt x="1105" y="777"/>
                  </a:lnTo>
                  <a:lnTo>
                    <a:pt x="1121" y="775"/>
                  </a:lnTo>
                  <a:lnTo>
                    <a:pt x="1155" y="762"/>
                  </a:lnTo>
                  <a:lnTo>
                    <a:pt x="1185" y="784"/>
                  </a:lnTo>
                  <a:lnTo>
                    <a:pt x="1246" y="777"/>
                  </a:lnTo>
                  <a:lnTo>
                    <a:pt x="1265" y="752"/>
                  </a:lnTo>
                  <a:lnTo>
                    <a:pt x="1290" y="765"/>
                  </a:lnTo>
                  <a:lnTo>
                    <a:pt x="1315" y="765"/>
                  </a:lnTo>
                  <a:lnTo>
                    <a:pt x="1345" y="747"/>
                  </a:lnTo>
                  <a:lnTo>
                    <a:pt x="1345" y="709"/>
                  </a:lnTo>
                  <a:lnTo>
                    <a:pt x="1351" y="691"/>
                  </a:lnTo>
                  <a:lnTo>
                    <a:pt x="1335" y="686"/>
                  </a:lnTo>
                  <a:lnTo>
                    <a:pt x="1361" y="672"/>
                  </a:lnTo>
                  <a:lnTo>
                    <a:pt x="1400" y="662"/>
                  </a:lnTo>
                  <a:lnTo>
                    <a:pt x="1425" y="679"/>
                  </a:lnTo>
                  <a:lnTo>
                    <a:pt x="1431" y="715"/>
                  </a:lnTo>
                  <a:lnTo>
                    <a:pt x="1466" y="759"/>
                  </a:lnTo>
                  <a:lnTo>
                    <a:pt x="1501" y="759"/>
                  </a:lnTo>
                  <a:lnTo>
                    <a:pt x="1511" y="767"/>
                  </a:lnTo>
                  <a:lnTo>
                    <a:pt x="1516" y="784"/>
                  </a:lnTo>
                  <a:lnTo>
                    <a:pt x="1548" y="794"/>
                  </a:lnTo>
                  <a:lnTo>
                    <a:pt x="1578" y="777"/>
                  </a:lnTo>
                  <a:lnTo>
                    <a:pt x="1586" y="805"/>
                  </a:lnTo>
                  <a:lnTo>
                    <a:pt x="1569" y="855"/>
                  </a:lnTo>
                  <a:lnTo>
                    <a:pt x="1551" y="850"/>
                  </a:lnTo>
                  <a:lnTo>
                    <a:pt x="1544" y="875"/>
                  </a:lnTo>
                  <a:lnTo>
                    <a:pt x="1571" y="899"/>
                  </a:lnTo>
                  <a:lnTo>
                    <a:pt x="1578" y="918"/>
                  </a:lnTo>
                  <a:lnTo>
                    <a:pt x="1596" y="905"/>
                  </a:lnTo>
                  <a:lnTo>
                    <a:pt x="1644" y="839"/>
                  </a:lnTo>
                  <a:lnTo>
                    <a:pt x="1656" y="667"/>
                  </a:lnTo>
                  <a:lnTo>
                    <a:pt x="1639" y="661"/>
                  </a:lnTo>
                  <a:lnTo>
                    <a:pt x="1639" y="624"/>
                  </a:lnTo>
                  <a:lnTo>
                    <a:pt x="1614" y="612"/>
                  </a:lnTo>
                  <a:lnTo>
                    <a:pt x="1571" y="631"/>
                  </a:lnTo>
                  <a:lnTo>
                    <a:pt x="1566" y="601"/>
                  </a:lnTo>
                  <a:lnTo>
                    <a:pt x="1541" y="594"/>
                  </a:lnTo>
                  <a:lnTo>
                    <a:pt x="1571" y="521"/>
                  </a:lnTo>
                  <a:lnTo>
                    <a:pt x="1571" y="471"/>
                  </a:lnTo>
                  <a:lnTo>
                    <a:pt x="1589" y="453"/>
                  </a:lnTo>
                  <a:lnTo>
                    <a:pt x="1644" y="441"/>
                  </a:lnTo>
                  <a:lnTo>
                    <a:pt x="1669" y="423"/>
                  </a:lnTo>
                  <a:lnTo>
                    <a:pt x="1706" y="416"/>
                  </a:lnTo>
                  <a:lnTo>
                    <a:pt x="1701" y="441"/>
                  </a:lnTo>
                  <a:lnTo>
                    <a:pt x="1731" y="429"/>
                  </a:lnTo>
                  <a:lnTo>
                    <a:pt x="1749" y="409"/>
                  </a:lnTo>
                  <a:lnTo>
                    <a:pt x="1736" y="398"/>
                  </a:lnTo>
                  <a:lnTo>
                    <a:pt x="1749" y="336"/>
                  </a:lnTo>
                  <a:lnTo>
                    <a:pt x="1773" y="325"/>
                  </a:lnTo>
                  <a:lnTo>
                    <a:pt x="1786" y="343"/>
                  </a:lnTo>
                  <a:lnTo>
                    <a:pt x="1791" y="343"/>
                  </a:lnTo>
                  <a:lnTo>
                    <a:pt x="1811" y="288"/>
                  </a:lnTo>
                  <a:lnTo>
                    <a:pt x="1816" y="288"/>
                  </a:lnTo>
                  <a:lnTo>
                    <a:pt x="1829" y="330"/>
                  </a:lnTo>
                  <a:lnTo>
                    <a:pt x="1834" y="343"/>
                  </a:lnTo>
                  <a:lnTo>
                    <a:pt x="1821" y="374"/>
                  </a:lnTo>
                  <a:lnTo>
                    <a:pt x="1811" y="434"/>
                  </a:lnTo>
                  <a:lnTo>
                    <a:pt x="1798" y="464"/>
                  </a:lnTo>
                  <a:lnTo>
                    <a:pt x="1798" y="521"/>
                  </a:lnTo>
                  <a:lnTo>
                    <a:pt x="1829" y="606"/>
                  </a:lnTo>
                  <a:lnTo>
                    <a:pt x="1853" y="624"/>
                  </a:lnTo>
                  <a:lnTo>
                    <a:pt x="1871" y="667"/>
                  </a:lnTo>
                  <a:lnTo>
                    <a:pt x="1889" y="624"/>
                  </a:lnTo>
                  <a:lnTo>
                    <a:pt x="1889" y="594"/>
                  </a:lnTo>
                  <a:lnTo>
                    <a:pt x="1901" y="587"/>
                  </a:lnTo>
                  <a:lnTo>
                    <a:pt x="1896" y="564"/>
                  </a:lnTo>
                  <a:lnTo>
                    <a:pt x="1901" y="544"/>
                  </a:lnTo>
                  <a:lnTo>
                    <a:pt x="1884" y="509"/>
                  </a:lnTo>
                  <a:lnTo>
                    <a:pt x="1889" y="484"/>
                  </a:lnTo>
                  <a:lnTo>
                    <a:pt x="1884" y="441"/>
                  </a:lnTo>
                  <a:lnTo>
                    <a:pt x="1866" y="453"/>
                  </a:lnTo>
                  <a:lnTo>
                    <a:pt x="1859" y="386"/>
                  </a:lnTo>
                  <a:lnTo>
                    <a:pt x="1859" y="374"/>
                  </a:lnTo>
                  <a:lnTo>
                    <a:pt x="1889" y="349"/>
                  </a:lnTo>
                  <a:lnTo>
                    <a:pt x="1921" y="336"/>
                  </a:lnTo>
                  <a:lnTo>
                    <a:pt x="1946" y="368"/>
                  </a:lnTo>
                  <a:lnTo>
                    <a:pt x="1963" y="256"/>
                  </a:lnTo>
                  <a:lnTo>
                    <a:pt x="2006" y="233"/>
                  </a:lnTo>
                  <a:lnTo>
                    <a:pt x="1981" y="215"/>
                  </a:lnTo>
                  <a:lnTo>
                    <a:pt x="1988" y="196"/>
                  </a:lnTo>
                  <a:lnTo>
                    <a:pt x="1958" y="196"/>
                  </a:lnTo>
                  <a:lnTo>
                    <a:pt x="1939" y="178"/>
                  </a:lnTo>
                  <a:lnTo>
                    <a:pt x="1908" y="153"/>
                  </a:lnTo>
                  <a:lnTo>
                    <a:pt x="1926" y="147"/>
                  </a:lnTo>
                  <a:lnTo>
                    <a:pt x="1939" y="153"/>
                  </a:lnTo>
                  <a:lnTo>
                    <a:pt x="1969" y="135"/>
                  </a:lnTo>
                  <a:lnTo>
                    <a:pt x="1951" y="122"/>
                  </a:lnTo>
                  <a:lnTo>
                    <a:pt x="1946" y="92"/>
                  </a:lnTo>
                  <a:lnTo>
                    <a:pt x="1963" y="103"/>
                  </a:lnTo>
                  <a:lnTo>
                    <a:pt x="2013" y="110"/>
                  </a:lnTo>
                  <a:lnTo>
                    <a:pt x="2031" y="128"/>
                  </a:lnTo>
                  <a:lnTo>
                    <a:pt x="2074" y="122"/>
                  </a:lnTo>
                  <a:lnTo>
                    <a:pt x="2097" y="98"/>
                  </a:lnTo>
                  <a:lnTo>
                    <a:pt x="2049" y="92"/>
                  </a:lnTo>
                  <a:lnTo>
                    <a:pt x="2068" y="55"/>
                  </a:lnTo>
                  <a:lnTo>
                    <a:pt x="2031" y="32"/>
                  </a:lnTo>
                  <a:lnTo>
                    <a:pt x="1994" y="48"/>
                  </a:lnTo>
                  <a:lnTo>
                    <a:pt x="1958" y="18"/>
                  </a:lnTo>
                  <a:lnTo>
                    <a:pt x="1933" y="7"/>
                  </a:lnTo>
                  <a:lnTo>
                    <a:pt x="1921" y="13"/>
                  </a:lnTo>
                  <a:lnTo>
                    <a:pt x="1901" y="0"/>
                  </a:lnTo>
                  <a:lnTo>
                    <a:pt x="353" y="734"/>
                  </a:lnTo>
                  <a:lnTo>
                    <a:pt x="40" y="50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8" name="Freeform 412">
              <a:extLst>
                <a:ext uri="{FF2B5EF4-FFF2-40B4-BE49-F238E27FC236}">
                  <a16:creationId xmlns:a16="http://schemas.microsoft.com/office/drawing/2014/main" id="{2FC2C8D0-EE94-423A-80CB-FDB0F819D0D9}"/>
                </a:ext>
              </a:extLst>
            </p:cNvPr>
            <p:cNvSpPr>
              <a:spLocks/>
            </p:cNvSpPr>
            <p:nvPr/>
          </p:nvSpPr>
          <p:spPr bwMode="auto">
            <a:xfrm>
              <a:off x="4634496" y="1131521"/>
              <a:ext cx="3650760" cy="1597674"/>
            </a:xfrm>
            <a:custGeom>
              <a:avLst/>
              <a:gdLst>
                <a:gd name="T0" fmla="*/ 2147483647 w 1929"/>
                <a:gd name="T1" fmla="*/ 2147483647 h 844"/>
                <a:gd name="T2" fmla="*/ 2147483647 w 1929"/>
                <a:gd name="T3" fmla="*/ 2147483647 h 844"/>
                <a:gd name="T4" fmla="*/ 2147483647 w 1929"/>
                <a:gd name="T5" fmla="*/ 2147483647 h 844"/>
                <a:gd name="T6" fmla="*/ 2147483647 w 1929"/>
                <a:gd name="T7" fmla="*/ 2147483647 h 844"/>
                <a:gd name="T8" fmla="*/ 2147483647 w 1929"/>
                <a:gd name="T9" fmla="*/ 2147483647 h 844"/>
                <a:gd name="T10" fmla="*/ 2147483647 w 1929"/>
                <a:gd name="T11" fmla="*/ 2147483647 h 844"/>
                <a:gd name="T12" fmla="*/ 2147483647 w 1929"/>
                <a:gd name="T13" fmla="*/ 2147483647 h 844"/>
                <a:gd name="T14" fmla="*/ 2147483647 w 1929"/>
                <a:gd name="T15" fmla="*/ 2147483647 h 844"/>
                <a:gd name="T16" fmla="*/ 2147483647 w 1929"/>
                <a:gd name="T17" fmla="*/ 2147483647 h 844"/>
                <a:gd name="T18" fmla="*/ 2147483647 w 1929"/>
                <a:gd name="T19" fmla="*/ 2147483647 h 844"/>
                <a:gd name="T20" fmla="*/ 2147483647 w 1929"/>
                <a:gd name="T21" fmla="*/ 2147483647 h 844"/>
                <a:gd name="T22" fmla="*/ 2147483647 w 1929"/>
                <a:gd name="T23" fmla="*/ 2147483647 h 844"/>
                <a:gd name="T24" fmla="*/ 2147483647 w 1929"/>
                <a:gd name="T25" fmla="*/ 2147483647 h 844"/>
                <a:gd name="T26" fmla="*/ 2147483647 w 1929"/>
                <a:gd name="T27" fmla="*/ 2147483647 h 844"/>
                <a:gd name="T28" fmla="*/ 2147483647 w 1929"/>
                <a:gd name="T29" fmla="*/ 2147483647 h 844"/>
                <a:gd name="T30" fmla="*/ 2147483647 w 1929"/>
                <a:gd name="T31" fmla="*/ 2147483647 h 844"/>
                <a:gd name="T32" fmla="*/ 2147483647 w 1929"/>
                <a:gd name="T33" fmla="*/ 2147483647 h 844"/>
                <a:gd name="T34" fmla="*/ 2147483647 w 1929"/>
                <a:gd name="T35" fmla="*/ 2147483647 h 844"/>
                <a:gd name="T36" fmla="*/ 2147483647 w 1929"/>
                <a:gd name="T37" fmla="*/ 2147483647 h 844"/>
                <a:gd name="T38" fmla="*/ 2147483647 w 1929"/>
                <a:gd name="T39" fmla="*/ 2147483647 h 844"/>
                <a:gd name="T40" fmla="*/ 2147483647 w 1929"/>
                <a:gd name="T41" fmla="*/ 0 h 844"/>
                <a:gd name="T42" fmla="*/ 2147483647 w 1929"/>
                <a:gd name="T43" fmla="*/ 2147483647 h 844"/>
                <a:gd name="T44" fmla="*/ 2147483647 w 1929"/>
                <a:gd name="T45" fmla="*/ 2147483647 h 844"/>
                <a:gd name="T46" fmla="*/ 2147483647 w 1929"/>
                <a:gd name="T47" fmla="*/ 2147483647 h 844"/>
                <a:gd name="T48" fmla="*/ 2147483647 w 1929"/>
                <a:gd name="T49" fmla="*/ 2147483647 h 844"/>
                <a:gd name="T50" fmla="*/ 2147483647 w 1929"/>
                <a:gd name="T51" fmla="*/ 2147483647 h 844"/>
                <a:gd name="T52" fmla="*/ 2147483647 w 1929"/>
                <a:gd name="T53" fmla="*/ 2147483647 h 844"/>
                <a:gd name="T54" fmla="*/ 2147483647 w 1929"/>
                <a:gd name="T55" fmla="*/ 2147483647 h 844"/>
                <a:gd name="T56" fmla="*/ 2147483647 w 1929"/>
                <a:gd name="T57" fmla="*/ 2147483647 h 844"/>
                <a:gd name="T58" fmla="*/ 2147483647 w 1929"/>
                <a:gd name="T59" fmla="*/ 2147483647 h 844"/>
                <a:gd name="T60" fmla="*/ 2147483647 w 1929"/>
                <a:gd name="T61" fmla="*/ 2147483647 h 844"/>
                <a:gd name="T62" fmla="*/ 2147483647 w 1929"/>
                <a:gd name="T63" fmla="*/ 2147483647 h 844"/>
                <a:gd name="T64" fmla="*/ 2147483647 w 1929"/>
                <a:gd name="T65" fmla="*/ 2147483647 h 844"/>
                <a:gd name="T66" fmla="*/ 2147483647 w 1929"/>
                <a:gd name="T67" fmla="*/ 2147483647 h 844"/>
                <a:gd name="T68" fmla="*/ 2147483647 w 1929"/>
                <a:gd name="T69" fmla="*/ 2147483647 h 844"/>
                <a:gd name="T70" fmla="*/ 2147483647 w 1929"/>
                <a:gd name="T71" fmla="*/ 2147483647 h 844"/>
                <a:gd name="T72" fmla="*/ 2147483647 w 1929"/>
                <a:gd name="T73" fmla="*/ 2147483647 h 844"/>
                <a:gd name="T74" fmla="*/ 2147483647 w 1929"/>
                <a:gd name="T75" fmla="*/ 2147483647 h 844"/>
                <a:gd name="T76" fmla="*/ 2147483647 w 1929"/>
                <a:gd name="T77" fmla="*/ 2147483647 h 844"/>
                <a:gd name="T78" fmla="*/ 2147483647 w 1929"/>
                <a:gd name="T79" fmla="*/ 2147483647 h 844"/>
                <a:gd name="T80" fmla="*/ 2147483647 w 1929"/>
                <a:gd name="T81" fmla="*/ 2147483647 h 844"/>
                <a:gd name="T82" fmla="*/ 2147483647 w 1929"/>
                <a:gd name="T83" fmla="*/ 2147483647 h 844"/>
                <a:gd name="T84" fmla="*/ 2147483647 w 1929"/>
                <a:gd name="T85" fmla="*/ 2147483647 h 844"/>
                <a:gd name="T86" fmla="*/ 2147483647 w 1929"/>
                <a:gd name="T87" fmla="*/ 2147483647 h 844"/>
                <a:gd name="T88" fmla="*/ 2147483647 w 1929"/>
                <a:gd name="T89" fmla="*/ 2147483647 h 844"/>
                <a:gd name="T90" fmla="*/ 2147483647 w 1929"/>
                <a:gd name="T91" fmla="*/ 2147483647 h 844"/>
                <a:gd name="T92" fmla="*/ 2147483647 w 1929"/>
                <a:gd name="T93" fmla="*/ 2147483647 h 844"/>
                <a:gd name="T94" fmla="*/ 2147483647 w 1929"/>
                <a:gd name="T95" fmla="*/ 2147483647 h 844"/>
                <a:gd name="T96" fmla="*/ 2147483647 w 1929"/>
                <a:gd name="T97" fmla="*/ 2147483647 h 844"/>
                <a:gd name="T98" fmla="*/ 2147483647 w 1929"/>
                <a:gd name="T99" fmla="*/ 2147483647 h 844"/>
                <a:gd name="T100" fmla="*/ 2147483647 w 1929"/>
                <a:gd name="T101" fmla="*/ 2147483647 h 844"/>
                <a:gd name="T102" fmla="*/ 2147483647 w 1929"/>
                <a:gd name="T103" fmla="*/ 2147483647 h 844"/>
                <a:gd name="T104" fmla="*/ 2147483647 w 1929"/>
                <a:gd name="T105" fmla="*/ 2147483647 h 844"/>
                <a:gd name="T106" fmla="*/ 2147483647 w 1929"/>
                <a:gd name="T107" fmla="*/ 2147483647 h 844"/>
                <a:gd name="T108" fmla="*/ 2147483647 w 1929"/>
                <a:gd name="T109" fmla="*/ 2147483647 h 844"/>
                <a:gd name="T110" fmla="*/ 2147483647 w 1929"/>
                <a:gd name="T111" fmla="*/ 2147483647 h 844"/>
                <a:gd name="T112" fmla="*/ 2147483647 w 1929"/>
                <a:gd name="T113" fmla="*/ 2147483647 h 844"/>
                <a:gd name="T114" fmla="*/ 2147483647 w 1929"/>
                <a:gd name="T115" fmla="*/ 2147483647 h 8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29"/>
                <a:gd name="T175" fmla="*/ 0 h 844"/>
                <a:gd name="T176" fmla="*/ 1929 w 1929"/>
                <a:gd name="T177" fmla="*/ 844 h 8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29" h="844">
                  <a:moveTo>
                    <a:pt x="1929" y="110"/>
                  </a:moveTo>
                  <a:lnTo>
                    <a:pt x="1894" y="103"/>
                  </a:lnTo>
                  <a:lnTo>
                    <a:pt x="1826" y="80"/>
                  </a:lnTo>
                  <a:lnTo>
                    <a:pt x="1777" y="80"/>
                  </a:lnTo>
                  <a:lnTo>
                    <a:pt x="1739" y="98"/>
                  </a:lnTo>
                  <a:lnTo>
                    <a:pt x="1739" y="103"/>
                  </a:lnTo>
                  <a:lnTo>
                    <a:pt x="1771" y="123"/>
                  </a:lnTo>
                  <a:lnTo>
                    <a:pt x="1771" y="142"/>
                  </a:lnTo>
                  <a:lnTo>
                    <a:pt x="1759" y="142"/>
                  </a:lnTo>
                  <a:lnTo>
                    <a:pt x="1729" y="117"/>
                  </a:lnTo>
                  <a:lnTo>
                    <a:pt x="1667" y="128"/>
                  </a:lnTo>
                  <a:lnTo>
                    <a:pt x="1654" y="158"/>
                  </a:lnTo>
                  <a:lnTo>
                    <a:pt x="1629" y="147"/>
                  </a:lnTo>
                  <a:lnTo>
                    <a:pt x="1606" y="147"/>
                  </a:lnTo>
                  <a:lnTo>
                    <a:pt x="1581" y="103"/>
                  </a:lnTo>
                  <a:lnTo>
                    <a:pt x="1519" y="103"/>
                  </a:lnTo>
                  <a:lnTo>
                    <a:pt x="1503" y="128"/>
                  </a:lnTo>
                  <a:lnTo>
                    <a:pt x="1471" y="110"/>
                  </a:lnTo>
                  <a:lnTo>
                    <a:pt x="1439" y="117"/>
                  </a:lnTo>
                  <a:lnTo>
                    <a:pt x="1446" y="85"/>
                  </a:lnTo>
                  <a:lnTo>
                    <a:pt x="1423" y="85"/>
                  </a:lnTo>
                  <a:lnTo>
                    <a:pt x="1379" y="128"/>
                  </a:lnTo>
                  <a:lnTo>
                    <a:pt x="1373" y="98"/>
                  </a:lnTo>
                  <a:lnTo>
                    <a:pt x="1336" y="98"/>
                  </a:lnTo>
                  <a:lnTo>
                    <a:pt x="1313" y="110"/>
                  </a:lnTo>
                  <a:lnTo>
                    <a:pt x="1336" y="147"/>
                  </a:lnTo>
                  <a:lnTo>
                    <a:pt x="1324" y="147"/>
                  </a:lnTo>
                  <a:lnTo>
                    <a:pt x="1324" y="158"/>
                  </a:lnTo>
                  <a:lnTo>
                    <a:pt x="1299" y="158"/>
                  </a:lnTo>
                  <a:lnTo>
                    <a:pt x="1281" y="153"/>
                  </a:lnTo>
                  <a:lnTo>
                    <a:pt x="1251" y="178"/>
                  </a:lnTo>
                  <a:lnTo>
                    <a:pt x="1258" y="202"/>
                  </a:lnTo>
                  <a:lnTo>
                    <a:pt x="1226" y="183"/>
                  </a:lnTo>
                  <a:lnTo>
                    <a:pt x="1213" y="165"/>
                  </a:lnTo>
                  <a:lnTo>
                    <a:pt x="1194" y="165"/>
                  </a:lnTo>
                  <a:lnTo>
                    <a:pt x="1194" y="153"/>
                  </a:lnTo>
                  <a:lnTo>
                    <a:pt x="1164" y="117"/>
                  </a:lnTo>
                  <a:lnTo>
                    <a:pt x="1123" y="117"/>
                  </a:lnTo>
                  <a:lnTo>
                    <a:pt x="1109" y="123"/>
                  </a:lnTo>
                  <a:lnTo>
                    <a:pt x="1116" y="142"/>
                  </a:lnTo>
                  <a:lnTo>
                    <a:pt x="1061" y="153"/>
                  </a:lnTo>
                  <a:lnTo>
                    <a:pt x="1054" y="147"/>
                  </a:lnTo>
                  <a:lnTo>
                    <a:pt x="1048" y="142"/>
                  </a:lnTo>
                  <a:lnTo>
                    <a:pt x="1006" y="153"/>
                  </a:lnTo>
                  <a:lnTo>
                    <a:pt x="949" y="147"/>
                  </a:lnTo>
                  <a:lnTo>
                    <a:pt x="949" y="165"/>
                  </a:lnTo>
                  <a:lnTo>
                    <a:pt x="933" y="178"/>
                  </a:lnTo>
                  <a:lnTo>
                    <a:pt x="913" y="202"/>
                  </a:lnTo>
                  <a:lnTo>
                    <a:pt x="908" y="195"/>
                  </a:lnTo>
                  <a:lnTo>
                    <a:pt x="926" y="147"/>
                  </a:lnTo>
                  <a:lnTo>
                    <a:pt x="938" y="128"/>
                  </a:lnTo>
                  <a:lnTo>
                    <a:pt x="938" y="110"/>
                  </a:lnTo>
                  <a:lnTo>
                    <a:pt x="944" y="85"/>
                  </a:lnTo>
                  <a:lnTo>
                    <a:pt x="933" y="62"/>
                  </a:lnTo>
                  <a:lnTo>
                    <a:pt x="933" y="44"/>
                  </a:lnTo>
                  <a:lnTo>
                    <a:pt x="890" y="30"/>
                  </a:lnTo>
                  <a:lnTo>
                    <a:pt x="858" y="25"/>
                  </a:lnTo>
                  <a:lnTo>
                    <a:pt x="846" y="30"/>
                  </a:lnTo>
                  <a:lnTo>
                    <a:pt x="846" y="49"/>
                  </a:lnTo>
                  <a:lnTo>
                    <a:pt x="835" y="49"/>
                  </a:lnTo>
                  <a:lnTo>
                    <a:pt x="821" y="30"/>
                  </a:lnTo>
                  <a:lnTo>
                    <a:pt x="798" y="19"/>
                  </a:lnTo>
                  <a:lnTo>
                    <a:pt x="785" y="0"/>
                  </a:lnTo>
                  <a:lnTo>
                    <a:pt x="773" y="7"/>
                  </a:lnTo>
                  <a:lnTo>
                    <a:pt x="760" y="30"/>
                  </a:lnTo>
                  <a:lnTo>
                    <a:pt x="760" y="44"/>
                  </a:lnTo>
                  <a:lnTo>
                    <a:pt x="785" y="55"/>
                  </a:lnTo>
                  <a:lnTo>
                    <a:pt x="778" y="62"/>
                  </a:lnTo>
                  <a:lnTo>
                    <a:pt x="791" y="73"/>
                  </a:lnTo>
                  <a:lnTo>
                    <a:pt x="778" y="73"/>
                  </a:lnTo>
                  <a:lnTo>
                    <a:pt x="760" y="98"/>
                  </a:lnTo>
                  <a:lnTo>
                    <a:pt x="723" y="103"/>
                  </a:lnTo>
                  <a:lnTo>
                    <a:pt x="711" y="98"/>
                  </a:lnTo>
                  <a:lnTo>
                    <a:pt x="693" y="103"/>
                  </a:lnTo>
                  <a:lnTo>
                    <a:pt x="700" y="117"/>
                  </a:lnTo>
                  <a:lnTo>
                    <a:pt x="663" y="147"/>
                  </a:lnTo>
                  <a:lnTo>
                    <a:pt x="656" y="183"/>
                  </a:lnTo>
                  <a:lnTo>
                    <a:pt x="675" y="213"/>
                  </a:lnTo>
                  <a:lnTo>
                    <a:pt x="656" y="208"/>
                  </a:lnTo>
                  <a:lnTo>
                    <a:pt x="620" y="227"/>
                  </a:lnTo>
                  <a:lnTo>
                    <a:pt x="608" y="232"/>
                  </a:lnTo>
                  <a:lnTo>
                    <a:pt x="613" y="270"/>
                  </a:lnTo>
                  <a:lnTo>
                    <a:pt x="650" y="275"/>
                  </a:lnTo>
                  <a:lnTo>
                    <a:pt x="663" y="295"/>
                  </a:lnTo>
                  <a:lnTo>
                    <a:pt x="688" y="330"/>
                  </a:lnTo>
                  <a:lnTo>
                    <a:pt x="700" y="366"/>
                  </a:lnTo>
                  <a:lnTo>
                    <a:pt x="668" y="343"/>
                  </a:lnTo>
                  <a:lnTo>
                    <a:pt x="650" y="295"/>
                  </a:lnTo>
                  <a:lnTo>
                    <a:pt x="608" y="275"/>
                  </a:lnTo>
                  <a:lnTo>
                    <a:pt x="595" y="275"/>
                  </a:lnTo>
                  <a:lnTo>
                    <a:pt x="590" y="288"/>
                  </a:lnTo>
                  <a:lnTo>
                    <a:pt x="565" y="306"/>
                  </a:lnTo>
                  <a:lnTo>
                    <a:pt x="570" y="311"/>
                  </a:lnTo>
                  <a:lnTo>
                    <a:pt x="595" y="311"/>
                  </a:lnTo>
                  <a:lnTo>
                    <a:pt x="601" y="330"/>
                  </a:lnTo>
                  <a:lnTo>
                    <a:pt x="570" y="325"/>
                  </a:lnTo>
                  <a:lnTo>
                    <a:pt x="540" y="300"/>
                  </a:lnTo>
                  <a:lnTo>
                    <a:pt x="540" y="325"/>
                  </a:lnTo>
                  <a:lnTo>
                    <a:pt x="565" y="366"/>
                  </a:lnTo>
                  <a:lnTo>
                    <a:pt x="565" y="380"/>
                  </a:lnTo>
                  <a:lnTo>
                    <a:pt x="583" y="391"/>
                  </a:lnTo>
                  <a:lnTo>
                    <a:pt x="613" y="391"/>
                  </a:lnTo>
                  <a:lnTo>
                    <a:pt x="638" y="428"/>
                  </a:lnTo>
                  <a:lnTo>
                    <a:pt x="650" y="435"/>
                  </a:lnTo>
                  <a:lnTo>
                    <a:pt x="608" y="405"/>
                  </a:lnTo>
                  <a:lnTo>
                    <a:pt x="595" y="405"/>
                  </a:lnTo>
                  <a:lnTo>
                    <a:pt x="576" y="421"/>
                  </a:lnTo>
                  <a:lnTo>
                    <a:pt x="590" y="453"/>
                  </a:lnTo>
                  <a:lnTo>
                    <a:pt x="576" y="489"/>
                  </a:lnTo>
                  <a:lnTo>
                    <a:pt x="553" y="496"/>
                  </a:lnTo>
                  <a:lnTo>
                    <a:pt x="521" y="489"/>
                  </a:lnTo>
                  <a:lnTo>
                    <a:pt x="546" y="478"/>
                  </a:lnTo>
                  <a:lnTo>
                    <a:pt x="558" y="435"/>
                  </a:lnTo>
                  <a:lnTo>
                    <a:pt x="558" y="405"/>
                  </a:lnTo>
                  <a:lnTo>
                    <a:pt x="515" y="330"/>
                  </a:lnTo>
                  <a:lnTo>
                    <a:pt x="496" y="281"/>
                  </a:lnTo>
                  <a:lnTo>
                    <a:pt x="478" y="275"/>
                  </a:lnTo>
                  <a:lnTo>
                    <a:pt x="466" y="336"/>
                  </a:lnTo>
                  <a:lnTo>
                    <a:pt x="473" y="380"/>
                  </a:lnTo>
                  <a:lnTo>
                    <a:pt x="496" y="410"/>
                  </a:lnTo>
                  <a:lnTo>
                    <a:pt x="496" y="416"/>
                  </a:lnTo>
                  <a:lnTo>
                    <a:pt x="473" y="405"/>
                  </a:lnTo>
                  <a:lnTo>
                    <a:pt x="448" y="385"/>
                  </a:lnTo>
                  <a:lnTo>
                    <a:pt x="400" y="391"/>
                  </a:lnTo>
                  <a:lnTo>
                    <a:pt x="405" y="416"/>
                  </a:lnTo>
                  <a:lnTo>
                    <a:pt x="405" y="435"/>
                  </a:lnTo>
                  <a:lnTo>
                    <a:pt x="393" y="435"/>
                  </a:lnTo>
                  <a:lnTo>
                    <a:pt x="386" y="416"/>
                  </a:lnTo>
                  <a:lnTo>
                    <a:pt x="338" y="446"/>
                  </a:lnTo>
                  <a:lnTo>
                    <a:pt x="327" y="440"/>
                  </a:lnTo>
                  <a:lnTo>
                    <a:pt x="320" y="428"/>
                  </a:lnTo>
                  <a:lnTo>
                    <a:pt x="277" y="453"/>
                  </a:lnTo>
                  <a:lnTo>
                    <a:pt x="270" y="471"/>
                  </a:lnTo>
                  <a:lnTo>
                    <a:pt x="253" y="471"/>
                  </a:lnTo>
                  <a:lnTo>
                    <a:pt x="235" y="489"/>
                  </a:lnTo>
                  <a:lnTo>
                    <a:pt x="228" y="478"/>
                  </a:lnTo>
                  <a:lnTo>
                    <a:pt x="228" y="446"/>
                  </a:lnTo>
                  <a:lnTo>
                    <a:pt x="210" y="453"/>
                  </a:lnTo>
                  <a:lnTo>
                    <a:pt x="203" y="471"/>
                  </a:lnTo>
                  <a:lnTo>
                    <a:pt x="210" y="501"/>
                  </a:lnTo>
                  <a:lnTo>
                    <a:pt x="197" y="514"/>
                  </a:lnTo>
                  <a:lnTo>
                    <a:pt x="180" y="519"/>
                  </a:lnTo>
                  <a:lnTo>
                    <a:pt x="160" y="544"/>
                  </a:lnTo>
                  <a:lnTo>
                    <a:pt x="167" y="556"/>
                  </a:lnTo>
                  <a:lnTo>
                    <a:pt x="160" y="569"/>
                  </a:lnTo>
                  <a:lnTo>
                    <a:pt x="130" y="551"/>
                  </a:lnTo>
                  <a:lnTo>
                    <a:pt x="123" y="569"/>
                  </a:lnTo>
                  <a:lnTo>
                    <a:pt x="123" y="581"/>
                  </a:lnTo>
                  <a:lnTo>
                    <a:pt x="93" y="556"/>
                  </a:lnTo>
                  <a:lnTo>
                    <a:pt x="100" y="526"/>
                  </a:lnTo>
                  <a:lnTo>
                    <a:pt x="75" y="508"/>
                  </a:lnTo>
                  <a:lnTo>
                    <a:pt x="63" y="496"/>
                  </a:lnTo>
                  <a:lnTo>
                    <a:pt x="100" y="508"/>
                  </a:lnTo>
                  <a:lnTo>
                    <a:pt x="123" y="514"/>
                  </a:lnTo>
                  <a:lnTo>
                    <a:pt x="148" y="508"/>
                  </a:lnTo>
                  <a:lnTo>
                    <a:pt x="167" y="489"/>
                  </a:lnTo>
                  <a:lnTo>
                    <a:pt x="123" y="440"/>
                  </a:lnTo>
                  <a:lnTo>
                    <a:pt x="100" y="428"/>
                  </a:lnTo>
                  <a:lnTo>
                    <a:pt x="63" y="428"/>
                  </a:lnTo>
                  <a:lnTo>
                    <a:pt x="45" y="416"/>
                  </a:lnTo>
                  <a:lnTo>
                    <a:pt x="25" y="398"/>
                  </a:lnTo>
                  <a:lnTo>
                    <a:pt x="18" y="398"/>
                  </a:lnTo>
                  <a:lnTo>
                    <a:pt x="5" y="400"/>
                  </a:lnTo>
                  <a:lnTo>
                    <a:pt x="0" y="418"/>
                  </a:lnTo>
                  <a:lnTo>
                    <a:pt x="10" y="443"/>
                  </a:lnTo>
                  <a:lnTo>
                    <a:pt x="12" y="471"/>
                  </a:lnTo>
                  <a:lnTo>
                    <a:pt x="28" y="499"/>
                  </a:lnTo>
                  <a:lnTo>
                    <a:pt x="28" y="519"/>
                  </a:lnTo>
                  <a:lnTo>
                    <a:pt x="40" y="539"/>
                  </a:lnTo>
                  <a:lnTo>
                    <a:pt x="40" y="564"/>
                  </a:lnTo>
                  <a:lnTo>
                    <a:pt x="70" y="611"/>
                  </a:lnTo>
                  <a:lnTo>
                    <a:pt x="70" y="621"/>
                  </a:lnTo>
                  <a:lnTo>
                    <a:pt x="383" y="844"/>
                  </a:lnTo>
                  <a:lnTo>
                    <a:pt x="1929" y="110"/>
                  </a:lnTo>
                </a:path>
              </a:pathLst>
            </a:custGeom>
            <a:grpFill/>
            <a:ln w="0">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9" name="Freeform 413">
              <a:extLst>
                <a:ext uri="{FF2B5EF4-FFF2-40B4-BE49-F238E27FC236}">
                  <a16:creationId xmlns:a16="http://schemas.microsoft.com/office/drawing/2014/main" id="{4F2B004A-B3AC-482A-B4BF-61EB4EC29C30}"/>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0" name="Freeform 414">
              <a:extLst>
                <a:ext uri="{FF2B5EF4-FFF2-40B4-BE49-F238E27FC236}">
                  <a16:creationId xmlns:a16="http://schemas.microsoft.com/office/drawing/2014/main" id="{BAD862D3-A269-4A1D-A0C5-F3EE9E14120A}"/>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1" name="Freeform 415">
              <a:extLst>
                <a:ext uri="{FF2B5EF4-FFF2-40B4-BE49-F238E27FC236}">
                  <a16:creationId xmlns:a16="http://schemas.microsoft.com/office/drawing/2014/main" id="{DAE67D2C-0DE9-4B0E-A479-2FD34FEE4A40}"/>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2" name="Freeform 416">
              <a:extLst>
                <a:ext uri="{FF2B5EF4-FFF2-40B4-BE49-F238E27FC236}">
                  <a16:creationId xmlns:a16="http://schemas.microsoft.com/office/drawing/2014/main" id="{C8927BC5-C44A-49B5-9D37-367D5F031713}"/>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3" name="Freeform 417">
              <a:extLst>
                <a:ext uri="{FF2B5EF4-FFF2-40B4-BE49-F238E27FC236}">
                  <a16:creationId xmlns:a16="http://schemas.microsoft.com/office/drawing/2014/main" id="{B8452EDD-D50C-4F5C-A879-46FF32CA6BD4}"/>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4" name="Freeform 418">
              <a:extLst>
                <a:ext uri="{FF2B5EF4-FFF2-40B4-BE49-F238E27FC236}">
                  <a16:creationId xmlns:a16="http://schemas.microsoft.com/office/drawing/2014/main" id="{290F6424-EAD1-482A-B6D9-916E85233663}"/>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5" name="Freeform 419">
              <a:extLst>
                <a:ext uri="{FF2B5EF4-FFF2-40B4-BE49-F238E27FC236}">
                  <a16:creationId xmlns:a16="http://schemas.microsoft.com/office/drawing/2014/main" id="{EE9EF052-26F9-41A8-AC0D-0B8BF49B45B4}"/>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6" name="Freeform 420">
              <a:extLst>
                <a:ext uri="{FF2B5EF4-FFF2-40B4-BE49-F238E27FC236}">
                  <a16:creationId xmlns:a16="http://schemas.microsoft.com/office/drawing/2014/main" id="{538A85FF-1C07-4093-8428-3004F8E86AFC}"/>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7" name="Freeform 421">
              <a:extLst>
                <a:ext uri="{FF2B5EF4-FFF2-40B4-BE49-F238E27FC236}">
                  <a16:creationId xmlns:a16="http://schemas.microsoft.com/office/drawing/2014/main" id="{B61EF546-97E8-4A86-9819-3A45193399FB}"/>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8" name="Freeform 422">
              <a:extLst>
                <a:ext uri="{FF2B5EF4-FFF2-40B4-BE49-F238E27FC236}">
                  <a16:creationId xmlns:a16="http://schemas.microsoft.com/office/drawing/2014/main" id="{23096B8C-0D69-4A6C-8492-EACDF8FB4CC1}"/>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9" name="Freeform 423">
              <a:extLst>
                <a:ext uri="{FF2B5EF4-FFF2-40B4-BE49-F238E27FC236}">
                  <a16:creationId xmlns:a16="http://schemas.microsoft.com/office/drawing/2014/main" id="{D31AADF7-10B4-4106-A278-9EF239518E48}"/>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0" name="Freeform 424">
              <a:extLst>
                <a:ext uri="{FF2B5EF4-FFF2-40B4-BE49-F238E27FC236}">
                  <a16:creationId xmlns:a16="http://schemas.microsoft.com/office/drawing/2014/main" id="{0C204F10-57AF-4089-92BF-C50327CA7931}"/>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1" name="Freeform 425">
              <a:extLst>
                <a:ext uri="{FF2B5EF4-FFF2-40B4-BE49-F238E27FC236}">
                  <a16:creationId xmlns:a16="http://schemas.microsoft.com/office/drawing/2014/main" id="{078931F1-1D36-4500-921E-EB149FD7424E}"/>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2" name="Freeform 426">
              <a:extLst>
                <a:ext uri="{FF2B5EF4-FFF2-40B4-BE49-F238E27FC236}">
                  <a16:creationId xmlns:a16="http://schemas.microsoft.com/office/drawing/2014/main" id="{E43EDACB-E7FC-411F-911E-EFC49B5922FE}"/>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3" name="Freeform 427">
              <a:extLst>
                <a:ext uri="{FF2B5EF4-FFF2-40B4-BE49-F238E27FC236}">
                  <a16:creationId xmlns:a16="http://schemas.microsoft.com/office/drawing/2014/main" id="{012755E9-5ADD-4C1D-887E-E4C4A86C2DA6}"/>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4" name="Freeform 428">
              <a:extLst>
                <a:ext uri="{FF2B5EF4-FFF2-40B4-BE49-F238E27FC236}">
                  <a16:creationId xmlns:a16="http://schemas.microsoft.com/office/drawing/2014/main" id="{96D02D52-5922-4BC6-A73E-E40CEBA6F9D2}"/>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5" name="Freeform 429">
              <a:extLst>
                <a:ext uri="{FF2B5EF4-FFF2-40B4-BE49-F238E27FC236}">
                  <a16:creationId xmlns:a16="http://schemas.microsoft.com/office/drawing/2014/main" id="{303BD3B2-4DA1-49FA-BA93-3AC9DD8A3E06}"/>
                </a:ext>
              </a:extLst>
            </p:cNvPr>
            <p:cNvSpPr>
              <a:spLocks/>
            </p:cNvSpPr>
            <p:nvPr/>
          </p:nvSpPr>
          <p:spPr bwMode="auto">
            <a:xfrm>
              <a:off x="4766976" y="1339749"/>
              <a:ext cx="3518282" cy="1537098"/>
            </a:xfrm>
            <a:custGeom>
              <a:avLst/>
              <a:gdLst>
                <a:gd name="T0" fmla="*/ 2147483647 w 1859"/>
                <a:gd name="T1" fmla="*/ 2147483647 h 812"/>
                <a:gd name="T2" fmla="*/ 0 w 1859"/>
                <a:gd name="T3" fmla="*/ 2147483647 h 812"/>
                <a:gd name="T4" fmla="*/ 2147483647 w 1859"/>
                <a:gd name="T5" fmla="*/ 2147483647 h 812"/>
                <a:gd name="T6" fmla="*/ 2147483647 w 1859"/>
                <a:gd name="T7" fmla="*/ 2147483647 h 812"/>
                <a:gd name="T8" fmla="*/ 2147483647 w 1859"/>
                <a:gd name="T9" fmla="*/ 2147483647 h 812"/>
                <a:gd name="T10" fmla="*/ 2147483647 w 1859"/>
                <a:gd name="T11" fmla="*/ 2147483647 h 812"/>
                <a:gd name="T12" fmla="*/ 2147483647 w 1859"/>
                <a:gd name="T13" fmla="*/ 0 h 812"/>
                <a:gd name="T14" fmla="*/ 2147483647 w 1859"/>
                <a:gd name="T15" fmla="*/ 2147483647 h 812"/>
                <a:gd name="T16" fmla="*/ 2147483647 w 1859"/>
                <a:gd name="T17" fmla="*/ 2147483647 h 812"/>
                <a:gd name="T18" fmla="*/ 2147483647 w 1859"/>
                <a:gd name="T19" fmla="*/ 2147483647 h 812"/>
                <a:gd name="T20" fmla="*/ 2147483647 w 1859"/>
                <a:gd name="T21" fmla="*/ 2147483647 h 812"/>
                <a:gd name="T22" fmla="*/ 2147483647 w 1859"/>
                <a:gd name="T23" fmla="*/ 2147483647 h 8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59"/>
                <a:gd name="T37" fmla="*/ 0 h 812"/>
                <a:gd name="T38" fmla="*/ 1859 w 1859"/>
                <a:gd name="T39" fmla="*/ 812 h 8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59" h="812">
                  <a:moveTo>
                    <a:pt x="5" y="506"/>
                  </a:moveTo>
                  <a:lnTo>
                    <a:pt x="0" y="519"/>
                  </a:lnTo>
                  <a:lnTo>
                    <a:pt x="270" y="812"/>
                  </a:lnTo>
                  <a:lnTo>
                    <a:pt x="1849" y="57"/>
                  </a:lnTo>
                  <a:lnTo>
                    <a:pt x="1859" y="3"/>
                  </a:lnTo>
                  <a:lnTo>
                    <a:pt x="1849" y="2"/>
                  </a:lnTo>
                  <a:lnTo>
                    <a:pt x="1769" y="0"/>
                  </a:lnTo>
                  <a:lnTo>
                    <a:pt x="1714" y="52"/>
                  </a:lnTo>
                  <a:lnTo>
                    <a:pt x="306" y="601"/>
                  </a:lnTo>
                  <a:lnTo>
                    <a:pt x="50" y="509"/>
                  </a:lnTo>
                  <a:lnTo>
                    <a:pt x="5" y="506"/>
                  </a:lnTo>
                  <a:close/>
                </a:path>
              </a:pathLst>
            </a:custGeom>
            <a:grpFill/>
            <a:ln w="3175">
              <a:no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6" name="Freeform 430">
              <a:extLst>
                <a:ext uri="{FF2B5EF4-FFF2-40B4-BE49-F238E27FC236}">
                  <a16:creationId xmlns:a16="http://schemas.microsoft.com/office/drawing/2014/main" id="{343D3FEC-C4DF-4777-8FD0-83B465E20B95}"/>
                </a:ext>
              </a:extLst>
            </p:cNvPr>
            <p:cNvSpPr>
              <a:spLocks/>
            </p:cNvSpPr>
            <p:nvPr/>
          </p:nvSpPr>
          <p:spPr bwMode="auto">
            <a:xfrm>
              <a:off x="4704520" y="2250272"/>
              <a:ext cx="66241" cy="113579"/>
            </a:xfrm>
            <a:custGeom>
              <a:avLst/>
              <a:gdLst>
                <a:gd name="T0" fmla="*/ 2147483647 w 35"/>
                <a:gd name="T1" fmla="*/ 0 h 60"/>
                <a:gd name="T2" fmla="*/ 2147483647 w 35"/>
                <a:gd name="T3" fmla="*/ 2147483647 h 60"/>
                <a:gd name="T4" fmla="*/ 2147483647 w 35"/>
                <a:gd name="T5" fmla="*/ 2147483647 h 60"/>
                <a:gd name="T6" fmla="*/ 0 w 35"/>
                <a:gd name="T7" fmla="*/ 2147483647 h 60"/>
                <a:gd name="T8" fmla="*/ 0 60000 65536"/>
                <a:gd name="T9" fmla="*/ 0 60000 65536"/>
                <a:gd name="T10" fmla="*/ 0 60000 65536"/>
                <a:gd name="T11" fmla="*/ 0 60000 65536"/>
                <a:gd name="T12" fmla="*/ 0 w 35"/>
                <a:gd name="T13" fmla="*/ 0 h 60"/>
                <a:gd name="T14" fmla="*/ 35 w 35"/>
                <a:gd name="T15" fmla="*/ 60 h 60"/>
              </a:gdLst>
              <a:ahLst/>
              <a:cxnLst>
                <a:cxn ang="T8">
                  <a:pos x="T0" y="T1"/>
                </a:cxn>
                <a:cxn ang="T9">
                  <a:pos x="T2" y="T3"/>
                </a:cxn>
                <a:cxn ang="T10">
                  <a:pos x="T4" y="T5"/>
                </a:cxn>
                <a:cxn ang="T11">
                  <a:pos x="T6" y="T7"/>
                </a:cxn>
              </a:cxnLst>
              <a:rect l="T12" t="T13" r="T14" b="T15"/>
              <a:pathLst>
                <a:path w="35" h="60">
                  <a:moveTo>
                    <a:pt x="21" y="0"/>
                  </a:moveTo>
                  <a:lnTo>
                    <a:pt x="35" y="22"/>
                  </a:lnTo>
                  <a:lnTo>
                    <a:pt x="21" y="53"/>
                  </a:lnTo>
                  <a:lnTo>
                    <a:pt x="0" y="6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7" name="Freeform 431">
              <a:extLst>
                <a:ext uri="{FF2B5EF4-FFF2-40B4-BE49-F238E27FC236}">
                  <a16:creationId xmlns:a16="http://schemas.microsoft.com/office/drawing/2014/main" id="{1B7F111E-B028-4703-ADED-E699125B8A3B}"/>
                </a:ext>
              </a:extLst>
            </p:cNvPr>
            <p:cNvSpPr>
              <a:spLocks/>
            </p:cNvSpPr>
            <p:nvPr/>
          </p:nvSpPr>
          <p:spPr bwMode="auto">
            <a:xfrm>
              <a:off x="8215233" y="1326498"/>
              <a:ext cx="130586" cy="37859"/>
            </a:xfrm>
            <a:custGeom>
              <a:avLst/>
              <a:gdLst>
                <a:gd name="T0" fmla="*/ 0 w 69"/>
                <a:gd name="T1" fmla="*/ 0 h 20"/>
                <a:gd name="T2" fmla="*/ 2147483647 w 69"/>
                <a:gd name="T3" fmla="*/ 2147483647 h 20"/>
                <a:gd name="T4" fmla="*/ 2147483647 w 69"/>
                <a:gd name="T5" fmla="*/ 2147483647 h 20"/>
                <a:gd name="T6" fmla="*/ 2147483647 w 69"/>
                <a:gd name="T7" fmla="*/ 2147483647 h 20"/>
                <a:gd name="T8" fmla="*/ 0 60000 65536"/>
                <a:gd name="T9" fmla="*/ 0 60000 65536"/>
                <a:gd name="T10" fmla="*/ 0 60000 65536"/>
                <a:gd name="T11" fmla="*/ 0 60000 65536"/>
                <a:gd name="T12" fmla="*/ 0 w 69"/>
                <a:gd name="T13" fmla="*/ 0 h 20"/>
                <a:gd name="T14" fmla="*/ 69 w 69"/>
                <a:gd name="T15" fmla="*/ 20 h 20"/>
              </a:gdLst>
              <a:ahLst/>
              <a:cxnLst>
                <a:cxn ang="T8">
                  <a:pos x="T0" y="T1"/>
                </a:cxn>
                <a:cxn ang="T9">
                  <a:pos x="T2" y="T3"/>
                </a:cxn>
                <a:cxn ang="T10">
                  <a:pos x="T4" y="T5"/>
                </a:cxn>
                <a:cxn ang="T11">
                  <a:pos x="T6" y="T7"/>
                </a:cxn>
              </a:cxnLst>
              <a:rect l="T12" t="T13" r="T14" b="T15"/>
              <a:pathLst>
                <a:path w="69" h="20">
                  <a:moveTo>
                    <a:pt x="0" y="0"/>
                  </a:moveTo>
                  <a:lnTo>
                    <a:pt x="37" y="7"/>
                  </a:lnTo>
                  <a:lnTo>
                    <a:pt x="57" y="20"/>
                  </a:lnTo>
                  <a:lnTo>
                    <a:pt x="69" y="1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8" name="Freeform 432">
              <a:extLst>
                <a:ext uri="{FF2B5EF4-FFF2-40B4-BE49-F238E27FC236}">
                  <a16:creationId xmlns:a16="http://schemas.microsoft.com/office/drawing/2014/main" id="{F17100BC-7176-4B31-AF89-F8B195DE0C79}"/>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9" name="Freeform 433">
              <a:extLst>
                <a:ext uri="{FF2B5EF4-FFF2-40B4-BE49-F238E27FC236}">
                  <a16:creationId xmlns:a16="http://schemas.microsoft.com/office/drawing/2014/main" id="{7D74FAAE-6ABA-495B-9F8A-674508B76768}"/>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0" name="Freeform 434">
              <a:extLst>
                <a:ext uri="{FF2B5EF4-FFF2-40B4-BE49-F238E27FC236}">
                  <a16:creationId xmlns:a16="http://schemas.microsoft.com/office/drawing/2014/main" id="{0E9F8F81-BF6E-4C30-8CB7-58D7261C75F3}"/>
                </a:ext>
              </a:extLst>
            </p:cNvPr>
            <p:cNvSpPr>
              <a:spLocks/>
            </p:cNvSpPr>
            <p:nvPr/>
          </p:nvSpPr>
          <p:spPr bwMode="auto">
            <a:xfrm>
              <a:off x="3209392" y="1981468"/>
              <a:ext cx="270638" cy="193083"/>
            </a:xfrm>
            <a:custGeom>
              <a:avLst/>
              <a:gdLst>
                <a:gd name="T0" fmla="*/ 2147483647 w 143"/>
                <a:gd name="T1" fmla="*/ 2147483647 h 102"/>
                <a:gd name="T2" fmla="*/ 2147483647 w 143"/>
                <a:gd name="T3" fmla="*/ 2147483647 h 102"/>
                <a:gd name="T4" fmla="*/ 2147483647 w 143"/>
                <a:gd name="T5" fmla="*/ 2147483647 h 102"/>
                <a:gd name="T6" fmla="*/ 2147483647 w 143"/>
                <a:gd name="T7" fmla="*/ 2147483647 h 102"/>
                <a:gd name="T8" fmla="*/ 2147483647 w 143"/>
                <a:gd name="T9" fmla="*/ 2147483647 h 102"/>
                <a:gd name="T10" fmla="*/ 2147483647 w 143"/>
                <a:gd name="T11" fmla="*/ 0 h 102"/>
                <a:gd name="T12" fmla="*/ 2147483647 w 143"/>
                <a:gd name="T13" fmla="*/ 2147483647 h 102"/>
                <a:gd name="T14" fmla="*/ 2147483647 w 143"/>
                <a:gd name="T15" fmla="*/ 2147483647 h 102"/>
                <a:gd name="T16" fmla="*/ 2147483647 w 143"/>
                <a:gd name="T17" fmla="*/ 2147483647 h 102"/>
                <a:gd name="T18" fmla="*/ 2147483647 w 143"/>
                <a:gd name="T19" fmla="*/ 2147483647 h 102"/>
                <a:gd name="T20" fmla="*/ 0 w 143"/>
                <a:gd name="T21" fmla="*/ 2147483647 h 102"/>
                <a:gd name="T22" fmla="*/ 0 w 143"/>
                <a:gd name="T23" fmla="*/ 2147483647 h 102"/>
                <a:gd name="T24" fmla="*/ 2147483647 w 143"/>
                <a:gd name="T25" fmla="*/ 2147483647 h 102"/>
                <a:gd name="T26" fmla="*/ 2147483647 w 143"/>
                <a:gd name="T27" fmla="*/ 2147483647 h 102"/>
                <a:gd name="T28" fmla="*/ 2147483647 w 143"/>
                <a:gd name="T29" fmla="*/ 2147483647 h 102"/>
                <a:gd name="T30" fmla="*/ 2147483647 w 143"/>
                <a:gd name="T31" fmla="*/ 2147483647 h 102"/>
                <a:gd name="T32" fmla="*/ 2147483647 w 143"/>
                <a:gd name="T33" fmla="*/ 2147483647 h 102"/>
                <a:gd name="T34" fmla="*/ 2147483647 w 143"/>
                <a:gd name="T35" fmla="*/ 2147483647 h 102"/>
                <a:gd name="T36" fmla="*/ 2147483647 w 143"/>
                <a:gd name="T37" fmla="*/ 2147483647 h 102"/>
                <a:gd name="T38" fmla="*/ 2147483647 w 143"/>
                <a:gd name="T39" fmla="*/ 2147483647 h 102"/>
                <a:gd name="T40" fmla="*/ 2147483647 w 143"/>
                <a:gd name="T41" fmla="*/ 2147483647 h 102"/>
                <a:gd name="T42" fmla="*/ 2147483647 w 143"/>
                <a:gd name="T43" fmla="*/ 2147483647 h 102"/>
                <a:gd name="T44" fmla="*/ 2147483647 w 143"/>
                <a:gd name="T45" fmla="*/ 2147483647 h 102"/>
                <a:gd name="T46" fmla="*/ 2147483647 w 143"/>
                <a:gd name="T47" fmla="*/ 2147483647 h 102"/>
                <a:gd name="T48" fmla="*/ 2147483647 w 143"/>
                <a:gd name="T49" fmla="*/ 2147483647 h 102"/>
                <a:gd name="T50" fmla="*/ 2147483647 w 143"/>
                <a:gd name="T51" fmla="*/ 2147483647 h 102"/>
                <a:gd name="T52" fmla="*/ 2147483647 w 143"/>
                <a:gd name="T53" fmla="*/ 2147483647 h 102"/>
                <a:gd name="T54" fmla="*/ 2147483647 w 143"/>
                <a:gd name="T55" fmla="*/ 2147483647 h 102"/>
                <a:gd name="T56" fmla="*/ 2147483647 w 143"/>
                <a:gd name="T57" fmla="*/ 2147483647 h 102"/>
                <a:gd name="T58" fmla="*/ 2147483647 w 143"/>
                <a:gd name="T59" fmla="*/ 2147483647 h 102"/>
                <a:gd name="T60" fmla="*/ 2147483647 w 143"/>
                <a:gd name="T61" fmla="*/ 2147483647 h 102"/>
                <a:gd name="T62" fmla="*/ 2147483647 w 143"/>
                <a:gd name="T63" fmla="*/ 2147483647 h 102"/>
                <a:gd name="T64" fmla="*/ 2147483647 w 143"/>
                <a:gd name="T65" fmla="*/ 2147483647 h 102"/>
                <a:gd name="T66" fmla="*/ 2147483647 w 143"/>
                <a:gd name="T67" fmla="*/ 2147483647 h 102"/>
                <a:gd name="T68" fmla="*/ 2147483647 w 143"/>
                <a:gd name="T69" fmla="*/ 2147483647 h 102"/>
                <a:gd name="T70" fmla="*/ 2147483647 w 143"/>
                <a:gd name="T71" fmla="*/ 2147483647 h 102"/>
                <a:gd name="T72" fmla="*/ 2147483647 w 143"/>
                <a:gd name="T73" fmla="*/ 2147483647 h 102"/>
                <a:gd name="T74" fmla="*/ 2147483647 w 143"/>
                <a:gd name="T75" fmla="*/ 2147483647 h 102"/>
                <a:gd name="T76" fmla="*/ 2147483647 w 143"/>
                <a:gd name="T77" fmla="*/ 2147483647 h 102"/>
                <a:gd name="T78" fmla="*/ 2147483647 w 143"/>
                <a:gd name="T79" fmla="*/ 2147483647 h 102"/>
                <a:gd name="T80" fmla="*/ 2147483647 w 143"/>
                <a:gd name="T81" fmla="*/ 2147483647 h 102"/>
                <a:gd name="T82" fmla="*/ 2147483647 w 143"/>
                <a:gd name="T83" fmla="*/ 2147483647 h 102"/>
                <a:gd name="T84" fmla="*/ 2147483647 w 143"/>
                <a:gd name="T85" fmla="*/ 2147483647 h 102"/>
                <a:gd name="T86" fmla="*/ 2147483647 w 143"/>
                <a:gd name="T87" fmla="*/ 2147483647 h 102"/>
                <a:gd name="T88" fmla="*/ 2147483647 w 143"/>
                <a:gd name="T89" fmla="*/ 2147483647 h 102"/>
                <a:gd name="T90" fmla="*/ 2147483647 w 143"/>
                <a:gd name="T91" fmla="*/ 2147483647 h 102"/>
                <a:gd name="T92" fmla="*/ 2147483647 w 143"/>
                <a:gd name="T93" fmla="*/ 2147483647 h 102"/>
                <a:gd name="T94" fmla="*/ 2147483647 w 143"/>
                <a:gd name="T95" fmla="*/ 2147483647 h 102"/>
                <a:gd name="T96" fmla="*/ 2147483647 w 143"/>
                <a:gd name="T97" fmla="*/ 2147483647 h 102"/>
                <a:gd name="T98" fmla="*/ 2147483647 w 143"/>
                <a:gd name="T99" fmla="*/ 2147483647 h 102"/>
                <a:gd name="T100" fmla="*/ 2147483647 w 143"/>
                <a:gd name="T101" fmla="*/ 2147483647 h 102"/>
                <a:gd name="T102" fmla="*/ 2147483647 w 143"/>
                <a:gd name="T103" fmla="*/ 2147483647 h 102"/>
                <a:gd name="T104" fmla="*/ 2147483647 w 143"/>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2"/>
                <a:gd name="T161" fmla="*/ 143 w 143"/>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2">
                  <a:moveTo>
                    <a:pt x="55" y="22"/>
                  </a:moveTo>
                  <a:lnTo>
                    <a:pt x="52" y="30"/>
                  </a:lnTo>
                  <a:lnTo>
                    <a:pt x="40" y="34"/>
                  </a:lnTo>
                  <a:lnTo>
                    <a:pt x="38" y="22"/>
                  </a:lnTo>
                  <a:lnTo>
                    <a:pt x="25" y="5"/>
                  </a:lnTo>
                  <a:lnTo>
                    <a:pt x="17" y="0"/>
                  </a:lnTo>
                  <a:lnTo>
                    <a:pt x="15" y="10"/>
                  </a:lnTo>
                  <a:lnTo>
                    <a:pt x="18" y="19"/>
                  </a:lnTo>
                  <a:lnTo>
                    <a:pt x="18" y="20"/>
                  </a:lnTo>
                  <a:lnTo>
                    <a:pt x="8" y="20"/>
                  </a:lnTo>
                  <a:lnTo>
                    <a:pt x="0" y="22"/>
                  </a:lnTo>
                  <a:lnTo>
                    <a:pt x="0" y="30"/>
                  </a:lnTo>
                  <a:lnTo>
                    <a:pt x="10" y="35"/>
                  </a:lnTo>
                  <a:lnTo>
                    <a:pt x="28" y="44"/>
                  </a:lnTo>
                  <a:lnTo>
                    <a:pt x="38" y="50"/>
                  </a:lnTo>
                  <a:lnTo>
                    <a:pt x="35" y="54"/>
                  </a:lnTo>
                  <a:lnTo>
                    <a:pt x="27" y="54"/>
                  </a:lnTo>
                  <a:lnTo>
                    <a:pt x="8" y="57"/>
                  </a:lnTo>
                  <a:lnTo>
                    <a:pt x="8" y="59"/>
                  </a:lnTo>
                  <a:lnTo>
                    <a:pt x="22" y="65"/>
                  </a:lnTo>
                  <a:lnTo>
                    <a:pt x="28" y="69"/>
                  </a:lnTo>
                  <a:lnTo>
                    <a:pt x="35" y="70"/>
                  </a:lnTo>
                  <a:lnTo>
                    <a:pt x="30" y="79"/>
                  </a:lnTo>
                  <a:lnTo>
                    <a:pt x="27" y="87"/>
                  </a:lnTo>
                  <a:lnTo>
                    <a:pt x="38" y="97"/>
                  </a:lnTo>
                  <a:lnTo>
                    <a:pt x="57" y="102"/>
                  </a:lnTo>
                  <a:lnTo>
                    <a:pt x="68" y="95"/>
                  </a:lnTo>
                  <a:lnTo>
                    <a:pt x="83" y="90"/>
                  </a:lnTo>
                  <a:lnTo>
                    <a:pt x="102" y="92"/>
                  </a:lnTo>
                  <a:lnTo>
                    <a:pt x="115" y="84"/>
                  </a:lnTo>
                  <a:lnTo>
                    <a:pt x="122" y="77"/>
                  </a:lnTo>
                  <a:lnTo>
                    <a:pt x="132" y="74"/>
                  </a:lnTo>
                  <a:lnTo>
                    <a:pt x="138" y="62"/>
                  </a:lnTo>
                  <a:lnTo>
                    <a:pt x="142" y="52"/>
                  </a:lnTo>
                  <a:lnTo>
                    <a:pt x="143" y="47"/>
                  </a:lnTo>
                  <a:lnTo>
                    <a:pt x="138" y="39"/>
                  </a:lnTo>
                  <a:lnTo>
                    <a:pt x="133" y="35"/>
                  </a:lnTo>
                  <a:lnTo>
                    <a:pt x="123" y="35"/>
                  </a:lnTo>
                  <a:lnTo>
                    <a:pt x="132" y="24"/>
                  </a:lnTo>
                  <a:lnTo>
                    <a:pt x="128" y="15"/>
                  </a:lnTo>
                  <a:lnTo>
                    <a:pt x="120" y="15"/>
                  </a:lnTo>
                  <a:lnTo>
                    <a:pt x="108" y="20"/>
                  </a:lnTo>
                  <a:lnTo>
                    <a:pt x="100" y="17"/>
                  </a:lnTo>
                  <a:lnTo>
                    <a:pt x="93" y="15"/>
                  </a:lnTo>
                  <a:lnTo>
                    <a:pt x="87" y="22"/>
                  </a:lnTo>
                  <a:lnTo>
                    <a:pt x="83" y="29"/>
                  </a:lnTo>
                  <a:lnTo>
                    <a:pt x="77" y="25"/>
                  </a:lnTo>
                  <a:lnTo>
                    <a:pt x="68" y="15"/>
                  </a:lnTo>
                  <a:lnTo>
                    <a:pt x="67" y="20"/>
                  </a:lnTo>
                  <a:lnTo>
                    <a:pt x="63" y="22"/>
                  </a:lnTo>
                  <a:lnTo>
                    <a:pt x="58" y="17"/>
                  </a:lnTo>
                  <a:lnTo>
                    <a:pt x="55" y="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1" name="Freeform 435">
              <a:extLst>
                <a:ext uri="{FF2B5EF4-FFF2-40B4-BE49-F238E27FC236}">
                  <a16:creationId xmlns:a16="http://schemas.microsoft.com/office/drawing/2014/main" id="{AE0800AB-F3D3-4259-A64B-F1612E32CD93}"/>
                </a:ext>
              </a:extLst>
            </p:cNvPr>
            <p:cNvSpPr>
              <a:spLocks/>
            </p:cNvSpPr>
            <p:nvPr/>
          </p:nvSpPr>
          <p:spPr bwMode="auto">
            <a:xfrm>
              <a:off x="2550778" y="836217"/>
              <a:ext cx="819482" cy="1332657"/>
            </a:xfrm>
            <a:custGeom>
              <a:avLst/>
              <a:gdLst>
                <a:gd name="T0" fmla="*/ 2147483647 w 433"/>
                <a:gd name="T1" fmla="*/ 2147483647 h 704"/>
                <a:gd name="T2" fmla="*/ 2147483647 w 433"/>
                <a:gd name="T3" fmla="*/ 2147483647 h 704"/>
                <a:gd name="T4" fmla="*/ 2147483647 w 433"/>
                <a:gd name="T5" fmla="*/ 2147483647 h 704"/>
                <a:gd name="T6" fmla="*/ 2147483647 w 433"/>
                <a:gd name="T7" fmla="*/ 2147483647 h 704"/>
                <a:gd name="T8" fmla="*/ 2147483647 w 433"/>
                <a:gd name="T9" fmla="*/ 2147483647 h 704"/>
                <a:gd name="T10" fmla="*/ 2147483647 w 433"/>
                <a:gd name="T11" fmla="*/ 2147483647 h 704"/>
                <a:gd name="T12" fmla="*/ 0 w 433"/>
                <a:gd name="T13" fmla="*/ 2147483647 h 704"/>
                <a:gd name="T14" fmla="*/ 2147483647 w 433"/>
                <a:gd name="T15" fmla="*/ 2147483647 h 704"/>
                <a:gd name="T16" fmla="*/ 2147483647 w 433"/>
                <a:gd name="T17" fmla="*/ 2147483647 h 704"/>
                <a:gd name="T18" fmla="*/ 2147483647 w 433"/>
                <a:gd name="T19" fmla="*/ 2147483647 h 704"/>
                <a:gd name="T20" fmla="*/ 2147483647 w 433"/>
                <a:gd name="T21" fmla="*/ 2147483647 h 704"/>
                <a:gd name="T22" fmla="*/ 2147483647 w 433"/>
                <a:gd name="T23" fmla="*/ 2147483647 h 704"/>
                <a:gd name="T24" fmla="*/ 2147483647 w 433"/>
                <a:gd name="T25" fmla="*/ 2147483647 h 704"/>
                <a:gd name="T26" fmla="*/ 2147483647 w 433"/>
                <a:gd name="T27" fmla="*/ 2147483647 h 704"/>
                <a:gd name="T28" fmla="*/ 2147483647 w 433"/>
                <a:gd name="T29" fmla="*/ 2147483647 h 704"/>
                <a:gd name="T30" fmla="*/ 2147483647 w 433"/>
                <a:gd name="T31" fmla="*/ 2147483647 h 704"/>
                <a:gd name="T32" fmla="*/ 2147483647 w 433"/>
                <a:gd name="T33" fmla="*/ 2147483647 h 704"/>
                <a:gd name="T34" fmla="*/ 2147483647 w 433"/>
                <a:gd name="T35" fmla="*/ 2147483647 h 704"/>
                <a:gd name="T36" fmla="*/ 2147483647 w 433"/>
                <a:gd name="T37" fmla="*/ 2147483647 h 704"/>
                <a:gd name="T38" fmla="*/ 2147483647 w 433"/>
                <a:gd name="T39" fmla="*/ 2147483647 h 704"/>
                <a:gd name="T40" fmla="*/ 2147483647 w 433"/>
                <a:gd name="T41" fmla="*/ 2147483647 h 704"/>
                <a:gd name="T42" fmla="*/ 2147483647 w 433"/>
                <a:gd name="T43" fmla="*/ 2147483647 h 704"/>
                <a:gd name="T44" fmla="*/ 2147483647 w 433"/>
                <a:gd name="T45" fmla="*/ 2147483647 h 704"/>
                <a:gd name="T46" fmla="*/ 2147483647 w 433"/>
                <a:gd name="T47" fmla="*/ 2147483647 h 704"/>
                <a:gd name="T48" fmla="*/ 2147483647 w 433"/>
                <a:gd name="T49" fmla="*/ 2147483647 h 704"/>
                <a:gd name="T50" fmla="*/ 2147483647 w 433"/>
                <a:gd name="T51" fmla="*/ 2147483647 h 704"/>
                <a:gd name="T52" fmla="*/ 2147483647 w 433"/>
                <a:gd name="T53" fmla="*/ 2147483647 h 704"/>
                <a:gd name="T54" fmla="*/ 2147483647 w 433"/>
                <a:gd name="T55" fmla="*/ 2147483647 h 704"/>
                <a:gd name="T56" fmla="*/ 2147483647 w 433"/>
                <a:gd name="T57" fmla="*/ 2147483647 h 704"/>
                <a:gd name="T58" fmla="*/ 2147483647 w 433"/>
                <a:gd name="T59" fmla="*/ 2147483647 h 704"/>
                <a:gd name="T60" fmla="*/ 2147483647 w 433"/>
                <a:gd name="T61" fmla="*/ 2147483647 h 704"/>
                <a:gd name="T62" fmla="*/ 2147483647 w 433"/>
                <a:gd name="T63" fmla="*/ 2147483647 h 704"/>
                <a:gd name="T64" fmla="*/ 2147483647 w 433"/>
                <a:gd name="T65" fmla="*/ 2147483647 h 704"/>
                <a:gd name="T66" fmla="*/ 2147483647 w 433"/>
                <a:gd name="T67" fmla="*/ 2147483647 h 704"/>
                <a:gd name="T68" fmla="*/ 2147483647 w 433"/>
                <a:gd name="T69" fmla="*/ 2147483647 h 704"/>
                <a:gd name="T70" fmla="*/ 2147483647 w 433"/>
                <a:gd name="T71" fmla="*/ 2147483647 h 704"/>
                <a:gd name="T72" fmla="*/ 2147483647 w 433"/>
                <a:gd name="T73" fmla="*/ 2147483647 h 704"/>
                <a:gd name="T74" fmla="*/ 2147483647 w 433"/>
                <a:gd name="T75" fmla="*/ 2147483647 h 704"/>
                <a:gd name="T76" fmla="*/ 2147483647 w 433"/>
                <a:gd name="T77" fmla="*/ 2147483647 h 704"/>
                <a:gd name="T78" fmla="*/ 2147483647 w 433"/>
                <a:gd name="T79" fmla="*/ 2147483647 h 704"/>
                <a:gd name="T80" fmla="*/ 2147483647 w 433"/>
                <a:gd name="T81" fmla="*/ 2147483647 h 704"/>
                <a:gd name="T82" fmla="*/ 2147483647 w 433"/>
                <a:gd name="T83" fmla="*/ 2147483647 h 704"/>
                <a:gd name="T84" fmla="*/ 2147483647 w 433"/>
                <a:gd name="T85" fmla="*/ 2147483647 h 704"/>
                <a:gd name="T86" fmla="*/ 2147483647 w 433"/>
                <a:gd name="T87" fmla="*/ 2147483647 h 704"/>
                <a:gd name="T88" fmla="*/ 2147483647 w 433"/>
                <a:gd name="T89" fmla="*/ 2147483647 h 704"/>
                <a:gd name="T90" fmla="*/ 2147483647 w 433"/>
                <a:gd name="T91" fmla="*/ 2147483647 h 704"/>
                <a:gd name="T92" fmla="*/ 2147483647 w 433"/>
                <a:gd name="T93" fmla="*/ 2147483647 h 704"/>
                <a:gd name="T94" fmla="*/ 2147483647 w 433"/>
                <a:gd name="T95" fmla="*/ 2147483647 h 704"/>
                <a:gd name="T96" fmla="*/ 2147483647 w 433"/>
                <a:gd name="T97" fmla="*/ 2147483647 h 704"/>
                <a:gd name="T98" fmla="*/ 2147483647 w 433"/>
                <a:gd name="T99" fmla="*/ 2147483647 h 704"/>
                <a:gd name="T100" fmla="*/ 2147483647 w 433"/>
                <a:gd name="T101" fmla="*/ 2147483647 h 704"/>
                <a:gd name="T102" fmla="*/ 2147483647 w 433"/>
                <a:gd name="T103" fmla="*/ 2147483647 h 704"/>
                <a:gd name="T104" fmla="*/ 2147483647 w 433"/>
                <a:gd name="T105" fmla="*/ 2147483647 h 704"/>
                <a:gd name="T106" fmla="*/ 2147483647 w 433"/>
                <a:gd name="T107" fmla="*/ 0 h 704"/>
                <a:gd name="T108" fmla="*/ 2147483647 w 433"/>
                <a:gd name="T109" fmla="*/ 2147483647 h 704"/>
                <a:gd name="T110" fmla="*/ 2147483647 w 433"/>
                <a:gd name="T111" fmla="*/ 2147483647 h 704"/>
                <a:gd name="T112" fmla="*/ 2147483647 w 433"/>
                <a:gd name="T113" fmla="*/ 2147483647 h 704"/>
                <a:gd name="T114" fmla="*/ 2147483647 w 433"/>
                <a:gd name="T115" fmla="*/ 2147483647 h 704"/>
                <a:gd name="T116" fmla="*/ 2147483647 w 433"/>
                <a:gd name="T117" fmla="*/ 2147483647 h 704"/>
                <a:gd name="T118" fmla="*/ 2147483647 w 433"/>
                <a:gd name="T119" fmla="*/ 2147483647 h 704"/>
                <a:gd name="T120" fmla="*/ 2147483647 w 433"/>
                <a:gd name="T121" fmla="*/ 2147483647 h 7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3"/>
                <a:gd name="T184" fmla="*/ 0 h 704"/>
                <a:gd name="T185" fmla="*/ 433 w 433"/>
                <a:gd name="T186" fmla="*/ 704 h 7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3" h="704">
                  <a:moveTo>
                    <a:pt x="193" y="73"/>
                  </a:moveTo>
                  <a:lnTo>
                    <a:pt x="152" y="60"/>
                  </a:lnTo>
                  <a:lnTo>
                    <a:pt x="130" y="81"/>
                  </a:lnTo>
                  <a:lnTo>
                    <a:pt x="115" y="90"/>
                  </a:lnTo>
                  <a:lnTo>
                    <a:pt x="98" y="98"/>
                  </a:lnTo>
                  <a:lnTo>
                    <a:pt x="82" y="115"/>
                  </a:lnTo>
                  <a:lnTo>
                    <a:pt x="87" y="141"/>
                  </a:lnTo>
                  <a:lnTo>
                    <a:pt x="60" y="148"/>
                  </a:lnTo>
                  <a:lnTo>
                    <a:pt x="50" y="163"/>
                  </a:lnTo>
                  <a:lnTo>
                    <a:pt x="65" y="190"/>
                  </a:lnTo>
                  <a:lnTo>
                    <a:pt x="62" y="201"/>
                  </a:lnTo>
                  <a:lnTo>
                    <a:pt x="33" y="215"/>
                  </a:lnTo>
                  <a:lnTo>
                    <a:pt x="0" y="236"/>
                  </a:lnTo>
                  <a:lnTo>
                    <a:pt x="0" y="253"/>
                  </a:lnTo>
                  <a:lnTo>
                    <a:pt x="30" y="271"/>
                  </a:lnTo>
                  <a:lnTo>
                    <a:pt x="33" y="278"/>
                  </a:lnTo>
                  <a:lnTo>
                    <a:pt x="12" y="291"/>
                  </a:lnTo>
                  <a:lnTo>
                    <a:pt x="8" y="304"/>
                  </a:lnTo>
                  <a:lnTo>
                    <a:pt x="22" y="321"/>
                  </a:lnTo>
                  <a:lnTo>
                    <a:pt x="60" y="309"/>
                  </a:lnTo>
                  <a:lnTo>
                    <a:pt x="73" y="313"/>
                  </a:lnTo>
                  <a:lnTo>
                    <a:pt x="98" y="326"/>
                  </a:lnTo>
                  <a:lnTo>
                    <a:pt x="102" y="343"/>
                  </a:lnTo>
                  <a:lnTo>
                    <a:pt x="128" y="373"/>
                  </a:lnTo>
                  <a:lnTo>
                    <a:pt x="133" y="394"/>
                  </a:lnTo>
                  <a:lnTo>
                    <a:pt x="137" y="413"/>
                  </a:lnTo>
                  <a:lnTo>
                    <a:pt x="137" y="437"/>
                  </a:lnTo>
                  <a:lnTo>
                    <a:pt x="158" y="451"/>
                  </a:lnTo>
                  <a:lnTo>
                    <a:pt x="147" y="471"/>
                  </a:lnTo>
                  <a:lnTo>
                    <a:pt x="130" y="477"/>
                  </a:lnTo>
                  <a:lnTo>
                    <a:pt x="125" y="497"/>
                  </a:lnTo>
                  <a:lnTo>
                    <a:pt x="125" y="516"/>
                  </a:lnTo>
                  <a:lnTo>
                    <a:pt x="112" y="531"/>
                  </a:lnTo>
                  <a:lnTo>
                    <a:pt x="120" y="549"/>
                  </a:lnTo>
                  <a:lnTo>
                    <a:pt x="130" y="562"/>
                  </a:lnTo>
                  <a:lnTo>
                    <a:pt x="122" y="587"/>
                  </a:lnTo>
                  <a:lnTo>
                    <a:pt x="122" y="614"/>
                  </a:lnTo>
                  <a:lnTo>
                    <a:pt x="137" y="639"/>
                  </a:lnTo>
                  <a:lnTo>
                    <a:pt x="150" y="652"/>
                  </a:lnTo>
                  <a:lnTo>
                    <a:pt x="142" y="675"/>
                  </a:lnTo>
                  <a:lnTo>
                    <a:pt x="155" y="690"/>
                  </a:lnTo>
                  <a:lnTo>
                    <a:pt x="177" y="695"/>
                  </a:lnTo>
                  <a:lnTo>
                    <a:pt x="182" y="700"/>
                  </a:lnTo>
                  <a:lnTo>
                    <a:pt x="197" y="704"/>
                  </a:lnTo>
                  <a:lnTo>
                    <a:pt x="212" y="690"/>
                  </a:lnTo>
                  <a:lnTo>
                    <a:pt x="227" y="665"/>
                  </a:lnTo>
                  <a:lnTo>
                    <a:pt x="227" y="630"/>
                  </a:lnTo>
                  <a:lnTo>
                    <a:pt x="247" y="597"/>
                  </a:lnTo>
                  <a:lnTo>
                    <a:pt x="253" y="562"/>
                  </a:lnTo>
                  <a:lnTo>
                    <a:pt x="271" y="544"/>
                  </a:lnTo>
                  <a:lnTo>
                    <a:pt x="300" y="532"/>
                  </a:lnTo>
                  <a:lnTo>
                    <a:pt x="323" y="522"/>
                  </a:lnTo>
                  <a:lnTo>
                    <a:pt x="331" y="506"/>
                  </a:lnTo>
                  <a:lnTo>
                    <a:pt x="340" y="486"/>
                  </a:lnTo>
                  <a:lnTo>
                    <a:pt x="361" y="464"/>
                  </a:lnTo>
                  <a:lnTo>
                    <a:pt x="386" y="447"/>
                  </a:lnTo>
                  <a:lnTo>
                    <a:pt x="390" y="446"/>
                  </a:lnTo>
                  <a:lnTo>
                    <a:pt x="396" y="437"/>
                  </a:lnTo>
                  <a:lnTo>
                    <a:pt x="420" y="413"/>
                  </a:lnTo>
                  <a:lnTo>
                    <a:pt x="416" y="408"/>
                  </a:lnTo>
                  <a:lnTo>
                    <a:pt x="391" y="408"/>
                  </a:lnTo>
                  <a:lnTo>
                    <a:pt x="390" y="403"/>
                  </a:lnTo>
                  <a:lnTo>
                    <a:pt x="386" y="389"/>
                  </a:lnTo>
                  <a:lnTo>
                    <a:pt x="381" y="373"/>
                  </a:lnTo>
                  <a:lnTo>
                    <a:pt x="391" y="368"/>
                  </a:lnTo>
                  <a:lnTo>
                    <a:pt x="411" y="378"/>
                  </a:lnTo>
                  <a:lnTo>
                    <a:pt x="430" y="379"/>
                  </a:lnTo>
                  <a:lnTo>
                    <a:pt x="433" y="373"/>
                  </a:lnTo>
                  <a:lnTo>
                    <a:pt x="425" y="356"/>
                  </a:lnTo>
                  <a:lnTo>
                    <a:pt x="405" y="349"/>
                  </a:lnTo>
                  <a:lnTo>
                    <a:pt x="391" y="331"/>
                  </a:lnTo>
                  <a:lnTo>
                    <a:pt x="391" y="324"/>
                  </a:lnTo>
                  <a:lnTo>
                    <a:pt x="413" y="309"/>
                  </a:lnTo>
                  <a:lnTo>
                    <a:pt x="400" y="299"/>
                  </a:lnTo>
                  <a:lnTo>
                    <a:pt x="408" y="288"/>
                  </a:lnTo>
                  <a:lnTo>
                    <a:pt x="413" y="274"/>
                  </a:lnTo>
                  <a:lnTo>
                    <a:pt x="411" y="241"/>
                  </a:lnTo>
                  <a:lnTo>
                    <a:pt x="396" y="218"/>
                  </a:lnTo>
                  <a:lnTo>
                    <a:pt x="378" y="205"/>
                  </a:lnTo>
                  <a:lnTo>
                    <a:pt x="386" y="185"/>
                  </a:lnTo>
                  <a:lnTo>
                    <a:pt x="381" y="175"/>
                  </a:lnTo>
                  <a:lnTo>
                    <a:pt x="376" y="163"/>
                  </a:lnTo>
                  <a:lnTo>
                    <a:pt x="383" y="150"/>
                  </a:lnTo>
                  <a:lnTo>
                    <a:pt x="400" y="136"/>
                  </a:lnTo>
                  <a:lnTo>
                    <a:pt x="408" y="123"/>
                  </a:lnTo>
                  <a:lnTo>
                    <a:pt x="403" y="111"/>
                  </a:lnTo>
                  <a:lnTo>
                    <a:pt x="396" y="93"/>
                  </a:lnTo>
                  <a:lnTo>
                    <a:pt x="391" y="93"/>
                  </a:lnTo>
                  <a:lnTo>
                    <a:pt x="366" y="103"/>
                  </a:lnTo>
                  <a:lnTo>
                    <a:pt x="336" y="111"/>
                  </a:lnTo>
                  <a:lnTo>
                    <a:pt x="323" y="115"/>
                  </a:lnTo>
                  <a:lnTo>
                    <a:pt x="323" y="108"/>
                  </a:lnTo>
                  <a:lnTo>
                    <a:pt x="336" y="95"/>
                  </a:lnTo>
                  <a:lnTo>
                    <a:pt x="348" y="85"/>
                  </a:lnTo>
                  <a:lnTo>
                    <a:pt x="340" y="81"/>
                  </a:lnTo>
                  <a:lnTo>
                    <a:pt x="321" y="88"/>
                  </a:lnTo>
                  <a:lnTo>
                    <a:pt x="305" y="90"/>
                  </a:lnTo>
                  <a:lnTo>
                    <a:pt x="305" y="81"/>
                  </a:lnTo>
                  <a:lnTo>
                    <a:pt x="311" y="68"/>
                  </a:lnTo>
                  <a:lnTo>
                    <a:pt x="296" y="65"/>
                  </a:lnTo>
                  <a:lnTo>
                    <a:pt x="293" y="65"/>
                  </a:lnTo>
                  <a:lnTo>
                    <a:pt x="318" y="55"/>
                  </a:lnTo>
                  <a:lnTo>
                    <a:pt x="353" y="50"/>
                  </a:lnTo>
                  <a:lnTo>
                    <a:pt x="373" y="35"/>
                  </a:lnTo>
                  <a:lnTo>
                    <a:pt x="370" y="28"/>
                  </a:lnTo>
                  <a:lnTo>
                    <a:pt x="351" y="20"/>
                  </a:lnTo>
                  <a:lnTo>
                    <a:pt x="315" y="0"/>
                  </a:lnTo>
                  <a:lnTo>
                    <a:pt x="296" y="0"/>
                  </a:lnTo>
                  <a:lnTo>
                    <a:pt x="270" y="0"/>
                  </a:lnTo>
                  <a:lnTo>
                    <a:pt x="257" y="5"/>
                  </a:lnTo>
                  <a:lnTo>
                    <a:pt x="253" y="22"/>
                  </a:lnTo>
                  <a:lnTo>
                    <a:pt x="253" y="30"/>
                  </a:lnTo>
                  <a:lnTo>
                    <a:pt x="227" y="30"/>
                  </a:lnTo>
                  <a:lnTo>
                    <a:pt x="220" y="30"/>
                  </a:lnTo>
                  <a:lnTo>
                    <a:pt x="212" y="38"/>
                  </a:lnTo>
                  <a:lnTo>
                    <a:pt x="210" y="55"/>
                  </a:lnTo>
                  <a:lnTo>
                    <a:pt x="202" y="60"/>
                  </a:lnTo>
                  <a:lnTo>
                    <a:pt x="190" y="50"/>
                  </a:lnTo>
                  <a:lnTo>
                    <a:pt x="190" y="58"/>
                  </a:lnTo>
                  <a:lnTo>
                    <a:pt x="197" y="65"/>
                  </a:lnTo>
                  <a:lnTo>
                    <a:pt x="193"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2" name="Freeform 436">
              <a:extLst>
                <a:ext uri="{FF2B5EF4-FFF2-40B4-BE49-F238E27FC236}">
                  <a16:creationId xmlns:a16="http://schemas.microsoft.com/office/drawing/2014/main" id="{3BDB0209-BCCD-4F48-8554-A1D6D6C5CEA1}"/>
                </a:ext>
              </a:extLst>
            </p:cNvPr>
            <p:cNvSpPr>
              <a:spLocks/>
            </p:cNvSpPr>
            <p:nvPr/>
          </p:nvSpPr>
          <p:spPr bwMode="auto">
            <a:xfrm>
              <a:off x="2157124" y="732101"/>
              <a:ext cx="677539" cy="598181"/>
            </a:xfrm>
            <a:custGeom>
              <a:avLst/>
              <a:gdLst>
                <a:gd name="T0" fmla="*/ 2147483647 w 358"/>
                <a:gd name="T1" fmla="*/ 2147483647 h 316"/>
                <a:gd name="T2" fmla="*/ 2147483647 w 358"/>
                <a:gd name="T3" fmla="*/ 2147483647 h 316"/>
                <a:gd name="T4" fmla="*/ 2147483647 w 358"/>
                <a:gd name="T5" fmla="*/ 2147483647 h 316"/>
                <a:gd name="T6" fmla="*/ 2147483647 w 358"/>
                <a:gd name="T7" fmla="*/ 2147483647 h 316"/>
                <a:gd name="T8" fmla="*/ 2147483647 w 358"/>
                <a:gd name="T9" fmla="*/ 2147483647 h 316"/>
                <a:gd name="T10" fmla="*/ 2147483647 w 358"/>
                <a:gd name="T11" fmla="*/ 2147483647 h 316"/>
                <a:gd name="T12" fmla="*/ 2147483647 w 358"/>
                <a:gd name="T13" fmla="*/ 2147483647 h 316"/>
                <a:gd name="T14" fmla="*/ 2147483647 w 358"/>
                <a:gd name="T15" fmla="*/ 2147483647 h 316"/>
                <a:gd name="T16" fmla="*/ 2147483647 w 358"/>
                <a:gd name="T17" fmla="*/ 2147483647 h 316"/>
                <a:gd name="T18" fmla="*/ 2147483647 w 358"/>
                <a:gd name="T19" fmla="*/ 2147483647 h 316"/>
                <a:gd name="T20" fmla="*/ 2147483647 w 358"/>
                <a:gd name="T21" fmla="*/ 2147483647 h 316"/>
                <a:gd name="T22" fmla="*/ 2147483647 w 358"/>
                <a:gd name="T23" fmla="*/ 2147483647 h 316"/>
                <a:gd name="T24" fmla="*/ 2147483647 w 358"/>
                <a:gd name="T25" fmla="*/ 2147483647 h 316"/>
                <a:gd name="T26" fmla="*/ 2147483647 w 358"/>
                <a:gd name="T27" fmla="*/ 2147483647 h 316"/>
                <a:gd name="T28" fmla="*/ 2147483647 w 358"/>
                <a:gd name="T29" fmla="*/ 2147483647 h 316"/>
                <a:gd name="T30" fmla="*/ 2147483647 w 358"/>
                <a:gd name="T31" fmla="*/ 2147483647 h 316"/>
                <a:gd name="T32" fmla="*/ 2147483647 w 358"/>
                <a:gd name="T33" fmla="*/ 2147483647 h 316"/>
                <a:gd name="T34" fmla="*/ 2147483647 w 358"/>
                <a:gd name="T35" fmla="*/ 2147483647 h 316"/>
                <a:gd name="T36" fmla="*/ 2147483647 w 358"/>
                <a:gd name="T37" fmla="*/ 0 h 316"/>
                <a:gd name="T38" fmla="*/ 2147483647 w 358"/>
                <a:gd name="T39" fmla="*/ 2147483647 h 316"/>
                <a:gd name="T40" fmla="*/ 2147483647 w 358"/>
                <a:gd name="T41" fmla="*/ 2147483647 h 316"/>
                <a:gd name="T42" fmla="*/ 2147483647 w 358"/>
                <a:gd name="T43" fmla="*/ 2147483647 h 316"/>
                <a:gd name="T44" fmla="*/ 2147483647 w 358"/>
                <a:gd name="T45" fmla="*/ 2147483647 h 316"/>
                <a:gd name="T46" fmla="*/ 2147483647 w 358"/>
                <a:gd name="T47" fmla="*/ 2147483647 h 316"/>
                <a:gd name="T48" fmla="*/ 2147483647 w 358"/>
                <a:gd name="T49" fmla="*/ 2147483647 h 316"/>
                <a:gd name="T50" fmla="*/ 2147483647 w 358"/>
                <a:gd name="T51" fmla="*/ 2147483647 h 316"/>
                <a:gd name="T52" fmla="*/ 2147483647 w 358"/>
                <a:gd name="T53" fmla="*/ 2147483647 h 316"/>
                <a:gd name="T54" fmla="*/ 2147483647 w 358"/>
                <a:gd name="T55" fmla="*/ 2147483647 h 316"/>
                <a:gd name="T56" fmla="*/ 2147483647 w 358"/>
                <a:gd name="T57" fmla="*/ 2147483647 h 316"/>
                <a:gd name="T58" fmla="*/ 2147483647 w 358"/>
                <a:gd name="T59" fmla="*/ 2147483647 h 316"/>
                <a:gd name="T60" fmla="*/ 2147483647 w 358"/>
                <a:gd name="T61" fmla="*/ 2147483647 h 316"/>
                <a:gd name="T62" fmla="*/ 2147483647 w 358"/>
                <a:gd name="T63" fmla="*/ 2147483647 h 316"/>
                <a:gd name="T64" fmla="*/ 2147483647 w 358"/>
                <a:gd name="T65" fmla="*/ 2147483647 h 316"/>
                <a:gd name="T66" fmla="*/ 2147483647 w 358"/>
                <a:gd name="T67" fmla="*/ 2147483647 h 316"/>
                <a:gd name="T68" fmla="*/ 2147483647 w 358"/>
                <a:gd name="T69" fmla="*/ 2147483647 h 316"/>
                <a:gd name="T70" fmla="*/ 2147483647 w 358"/>
                <a:gd name="T71" fmla="*/ 2147483647 h 316"/>
                <a:gd name="T72" fmla="*/ 2147483647 w 358"/>
                <a:gd name="T73" fmla="*/ 2147483647 h 316"/>
                <a:gd name="T74" fmla="*/ 2147483647 w 358"/>
                <a:gd name="T75" fmla="*/ 2147483647 h 316"/>
                <a:gd name="T76" fmla="*/ 2147483647 w 358"/>
                <a:gd name="T77" fmla="*/ 2147483647 h 316"/>
                <a:gd name="T78" fmla="*/ 2147483647 w 358"/>
                <a:gd name="T79" fmla="*/ 2147483647 h 316"/>
                <a:gd name="T80" fmla="*/ 0 w 358"/>
                <a:gd name="T81" fmla="*/ 2147483647 h 316"/>
                <a:gd name="T82" fmla="*/ 2147483647 w 358"/>
                <a:gd name="T83" fmla="*/ 2147483647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8"/>
                <a:gd name="T127" fmla="*/ 0 h 316"/>
                <a:gd name="T128" fmla="*/ 358 w 35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8" h="316">
                  <a:moveTo>
                    <a:pt x="10" y="273"/>
                  </a:moveTo>
                  <a:lnTo>
                    <a:pt x="20" y="283"/>
                  </a:lnTo>
                  <a:lnTo>
                    <a:pt x="31" y="283"/>
                  </a:lnTo>
                  <a:lnTo>
                    <a:pt x="45" y="291"/>
                  </a:lnTo>
                  <a:lnTo>
                    <a:pt x="45" y="311"/>
                  </a:lnTo>
                  <a:lnTo>
                    <a:pt x="66" y="313"/>
                  </a:lnTo>
                  <a:lnTo>
                    <a:pt x="91" y="311"/>
                  </a:lnTo>
                  <a:lnTo>
                    <a:pt x="108" y="316"/>
                  </a:lnTo>
                  <a:lnTo>
                    <a:pt x="126" y="311"/>
                  </a:lnTo>
                  <a:lnTo>
                    <a:pt x="140" y="299"/>
                  </a:lnTo>
                  <a:lnTo>
                    <a:pt x="115" y="270"/>
                  </a:lnTo>
                  <a:lnTo>
                    <a:pt x="115" y="261"/>
                  </a:lnTo>
                  <a:lnTo>
                    <a:pt x="145" y="283"/>
                  </a:lnTo>
                  <a:lnTo>
                    <a:pt x="156" y="275"/>
                  </a:lnTo>
                  <a:lnTo>
                    <a:pt x="173" y="256"/>
                  </a:lnTo>
                  <a:lnTo>
                    <a:pt x="203" y="245"/>
                  </a:lnTo>
                  <a:lnTo>
                    <a:pt x="215" y="238"/>
                  </a:lnTo>
                  <a:lnTo>
                    <a:pt x="200" y="215"/>
                  </a:lnTo>
                  <a:lnTo>
                    <a:pt x="198" y="196"/>
                  </a:lnTo>
                  <a:lnTo>
                    <a:pt x="211" y="188"/>
                  </a:lnTo>
                  <a:lnTo>
                    <a:pt x="205" y="175"/>
                  </a:lnTo>
                  <a:lnTo>
                    <a:pt x="221" y="173"/>
                  </a:lnTo>
                  <a:lnTo>
                    <a:pt x="238" y="158"/>
                  </a:lnTo>
                  <a:lnTo>
                    <a:pt x="276" y="140"/>
                  </a:lnTo>
                  <a:lnTo>
                    <a:pt x="306" y="113"/>
                  </a:lnTo>
                  <a:lnTo>
                    <a:pt x="328" y="98"/>
                  </a:lnTo>
                  <a:lnTo>
                    <a:pt x="350" y="88"/>
                  </a:lnTo>
                  <a:lnTo>
                    <a:pt x="333" y="80"/>
                  </a:lnTo>
                  <a:lnTo>
                    <a:pt x="328" y="67"/>
                  </a:lnTo>
                  <a:lnTo>
                    <a:pt x="345" y="68"/>
                  </a:lnTo>
                  <a:lnTo>
                    <a:pt x="358" y="58"/>
                  </a:lnTo>
                  <a:lnTo>
                    <a:pt x="341" y="38"/>
                  </a:lnTo>
                  <a:lnTo>
                    <a:pt x="325" y="23"/>
                  </a:lnTo>
                  <a:lnTo>
                    <a:pt x="300" y="20"/>
                  </a:lnTo>
                  <a:lnTo>
                    <a:pt x="290" y="25"/>
                  </a:lnTo>
                  <a:lnTo>
                    <a:pt x="265" y="7"/>
                  </a:lnTo>
                  <a:lnTo>
                    <a:pt x="251" y="0"/>
                  </a:lnTo>
                  <a:lnTo>
                    <a:pt x="230" y="0"/>
                  </a:lnTo>
                  <a:lnTo>
                    <a:pt x="211" y="15"/>
                  </a:lnTo>
                  <a:lnTo>
                    <a:pt x="200" y="30"/>
                  </a:lnTo>
                  <a:lnTo>
                    <a:pt x="190" y="15"/>
                  </a:lnTo>
                  <a:lnTo>
                    <a:pt x="183" y="12"/>
                  </a:lnTo>
                  <a:lnTo>
                    <a:pt x="170" y="12"/>
                  </a:lnTo>
                  <a:lnTo>
                    <a:pt x="160" y="25"/>
                  </a:lnTo>
                  <a:lnTo>
                    <a:pt x="160" y="33"/>
                  </a:lnTo>
                  <a:lnTo>
                    <a:pt x="165" y="42"/>
                  </a:lnTo>
                  <a:lnTo>
                    <a:pt x="145" y="43"/>
                  </a:lnTo>
                  <a:lnTo>
                    <a:pt x="140" y="67"/>
                  </a:lnTo>
                  <a:lnTo>
                    <a:pt x="140" y="77"/>
                  </a:lnTo>
                  <a:lnTo>
                    <a:pt x="148" y="88"/>
                  </a:lnTo>
                  <a:lnTo>
                    <a:pt x="178" y="93"/>
                  </a:lnTo>
                  <a:lnTo>
                    <a:pt x="181" y="106"/>
                  </a:lnTo>
                  <a:lnTo>
                    <a:pt x="200" y="110"/>
                  </a:lnTo>
                  <a:lnTo>
                    <a:pt x="190" y="113"/>
                  </a:lnTo>
                  <a:lnTo>
                    <a:pt x="168" y="113"/>
                  </a:lnTo>
                  <a:lnTo>
                    <a:pt x="151" y="118"/>
                  </a:lnTo>
                  <a:lnTo>
                    <a:pt x="140" y="133"/>
                  </a:lnTo>
                  <a:lnTo>
                    <a:pt x="143" y="156"/>
                  </a:lnTo>
                  <a:lnTo>
                    <a:pt x="145" y="158"/>
                  </a:lnTo>
                  <a:lnTo>
                    <a:pt x="130" y="145"/>
                  </a:lnTo>
                  <a:lnTo>
                    <a:pt x="118" y="136"/>
                  </a:lnTo>
                  <a:lnTo>
                    <a:pt x="110" y="148"/>
                  </a:lnTo>
                  <a:lnTo>
                    <a:pt x="95" y="161"/>
                  </a:lnTo>
                  <a:lnTo>
                    <a:pt x="96" y="178"/>
                  </a:lnTo>
                  <a:lnTo>
                    <a:pt x="105" y="191"/>
                  </a:lnTo>
                  <a:lnTo>
                    <a:pt x="100" y="200"/>
                  </a:lnTo>
                  <a:lnTo>
                    <a:pt x="108" y="210"/>
                  </a:lnTo>
                  <a:lnTo>
                    <a:pt x="100" y="215"/>
                  </a:lnTo>
                  <a:lnTo>
                    <a:pt x="80" y="215"/>
                  </a:lnTo>
                  <a:lnTo>
                    <a:pt x="61" y="218"/>
                  </a:lnTo>
                  <a:lnTo>
                    <a:pt x="48" y="221"/>
                  </a:lnTo>
                  <a:lnTo>
                    <a:pt x="45" y="235"/>
                  </a:lnTo>
                  <a:lnTo>
                    <a:pt x="65" y="235"/>
                  </a:lnTo>
                  <a:lnTo>
                    <a:pt x="65" y="243"/>
                  </a:lnTo>
                  <a:lnTo>
                    <a:pt x="48" y="243"/>
                  </a:lnTo>
                  <a:lnTo>
                    <a:pt x="31" y="243"/>
                  </a:lnTo>
                  <a:lnTo>
                    <a:pt x="26" y="248"/>
                  </a:lnTo>
                  <a:lnTo>
                    <a:pt x="15" y="230"/>
                  </a:lnTo>
                  <a:lnTo>
                    <a:pt x="8" y="238"/>
                  </a:lnTo>
                  <a:lnTo>
                    <a:pt x="8" y="250"/>
                  </a:lnTo>
                  <a:lnTo>
                    <a:pt x="10" y="256"/>
                  </a:lnTo>
                  <a:lnTo>
                    <a:pt x="0" y="261"/>
                  </a:lnTo>
                  <a:lnTo>
                    <a:pt x="1" y="270"/>
                  </a:lnTo>
                  <a:lnTo>
                    <a:pt x="10" y="2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3" name="Freeform 437">
              <a:extLst>
                <a:ext uri="{FF2B5EF4-FFF2-40B4-BE49-F238E27FC236}">
                  <a16:creationId xmlns:a16="http://schemas.microsoft.com/office/drawing/2014/main" id="{682BF462-AF78-4168-BA4C-143B04FD27E2}"/>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4" name="Freeform 438">
              <a:extLst>
                <a:ext uri="{FF2B5EF4-FFF2-40B4-BE49-F238E27FC236}">
                  <a16:creationId xmlns:a16="http://schemas.microsoft.com/office/drawing/2014/main" id="{3D499658-02A7-403F-9A04-1DFA4AA73A11}"/>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5" name="Freeform 439">
              <a:extLst>
                <a:ext uri="{FF2B5EF4-FFF2-40B4-BE49-F238E27FC236}">
                  <a16:creationId xmlns:a16="http://schemas.microsoft.com/office/drawing/2014/main" id="{0741B683-D10B-48A6-AB9A-A8FCDAEFC4BB}"/>
                </a:ext>
              </a:extLst>
            </p:cNvPr>
            <p:cNvSpPr>
              <a:spLocks/>
            </p:cNvSpPr>
            <p:nvPr/>
          </p:nvSpPr>
          <p:spPr bwMode="auto">
            <a:xfrm>
              <a:off x="2119275" y="893005"/>
              <a:ext cx="37851" cy="47325"/>
            </a:xfrm>
            <a:custGeom>
              <a:avLst/>
              <a:gdLst>
                <a:gd name="T0" fmla="*/ 2147483647 w 20"/>
                <a:gd name="T1" fmla="*/ 2147483647 h 25"/>
                <a:gd name="T2" fmla="*/ 2147483647 w 20"/>
                <a:gd name="T3" fmla="*/ 0 h 25"/>
                <a:gd name="T4" fmla="*/ 0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5"/>
                <a:gd name="T26" fmla="*/ 20 w 2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5">
                  <a:moveTo>
                    <a:pt x="13" y="3"/>
                  </a:moveTo>
                  <a:lnTo>
                    <a:pt x="3" y="0"/>
                  </a:lnTo>
                  <a:lnTo>
                    <a:pt x="0" y="20"/>
                  </a:lnTo>
                  <a:lnTo>
                    <a:pt x="5" y="25"/>
                  </a:lnTo>
                  <a:lnTo>
                    <a:pt x="10" y="20"/>
                  </a:lnTo>
                  <a:lnTo>
                    <a:pt x="20" y="11"/>
                  </a:lnTo>
                  <a:lnTo>
                    <a:pt x="13"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6" name="Freeform 441">
              <a:extLst>
                <a:ext uri="{FF2B5EF4-FFF2-40B4-BE49-F238E27FC236}">
                  <a16:creationId xmlns:a16="http://schemas.microsoft.com/office/drawing/2014/main" id="{DC62651E-B5B7-40BA-94D9-966072DB3F20}"/>
                </a:ext>
              </a:extLst>
            </p:cNvPr>
            <p:cNvSpPr>
              <a:spLocks/>
            </p:cNvSpPr>
            <p:nvPr/>
          </p:nvSpPr>
          <p:spPr bwMode="auto">
            <a:xfrm>
              <a:off x="1948942" y="1186416"/>
              <a:ext cx="194935" cy="323699"/>
            </a:xfrm>
            <a:custGeom>
              <a:avLst/>
              <a:gdLst>
                <a:gd name="T0" fmla="*/ 2147483647 w 103"/>
                <a:gd name="T1" fmla="*/ 2147483647 h 171"/>
                <a:gd name="T2" fmla="*/ 2147483647 w 103"/>
                <a:gd name="T3" fmla="*/ 2147483647 h 171"/>
                <a:gd name="T4" fmla="*/ 2147483647 w 103"/>
                <a:gd name="T5" fmla="*/ 2147483647 h 171"/>
                <a:gd name="T6" fmla="*/ 2147483647 w 103"/>
                <a:gd name="T7" fmla="*/ 2147483647 h 171"/>
                <a:gd name="T8" fmla="*/ 2147483647 w 103"/>
                <a:gd name="T9" fmla="*/ 2147483647 h 171"/>
                <a:gd name="T10" fmla="*/ 2147483647 w 103"/>
                <a:gd name="T11" fmla="*/ 2147483647 h 171"/>
                <a:gd name="T12" fmla="*/ 2147483647 w 103"/>
                <a:gd name="T13" fmla="*/ 2147483647 h 171"/>
                <a:gd name="T14" fmla="*/ 2147483647 w 103"/>
                <a:gd name="T15" fmla="*/ 2147483647 h 171"/>
                <a:gd name="T16" fmla="*/ 2147483647 w 103"/>
                <a:gd name="T17" fmla="*/ 2147483647 h 171"/>
                <a:gd name="T18" fmla="*/ 2147483647 w 103"/>
                <a:gd name="T19" fmla="*/ 2147483647 h 171"/>
                <a:gd name="T20" fmla="*/ 2147483647 w 103"/>
                <a:gd name="T21" fmla="*/ 2147483647 h 171"/>
                <a:gd name="T22" fmla="*/ 2147483647 w 103"/>
                <a:gd name="T23" fmla="*/ 2147483647 h 171"/>
                <a:gd name="T24" fmla="*/ 2147483647 w 103"/>
                <a:gd name="T25" fmla="*/ 2147483647 h 171"/>
                <a:gd name="T26" fmla="*/ 2147483647 w 103"/>
                <a:gd name="T27" fmla="*/ 2147483647 h 171"/>
                <a:gd name="T28" fmla="*/ 2147483647 w 103"/>
                <a:gd name="T29" fmla="*/ 2147483647 h 171"/>
                <a:gd name="T30" fmla="*/ 2147483647 w 103"/>
                <a:gd name="T31" fmla="*/ 2147483647 h 171"/>
                <a:gd name="T32" fmla="*/ 2147483647 w 103"/>
                <a:gd name="T33" fmla="*/ 2147483647 h 171"/>
                <a:gd name="T34" fmla="*/ 2147483647 w 103"/>
                <a:gd name="T35" fmla="*/ 2147483647 h 171"/>
                <a:gd name="T36" fmla="*/ 2147483647 w 103"/>
                <a:gd name="T37" fmla="*/ 2147483647 h 171"/>
                <a:gd name="T38" fmla="*/ 2147483647 w 103"/>
                <a:gd name="T39" fmla="*/ 2147483647 h 171"/>
                <a:gd name="T40" fmla="*/ 2147483647 w 103"/>
                <a:gd name="T41" fmla="*/ 2147483647 h 171"/>
                <a:gd name="T42" fmla="*/ 2147483647 w 103"/>
                <a:gd name="T43" fmla="*/ 2147483647 h 171"/>
                <a:gd name="T44" fmla="*/ 0 w 103"/>
                <a:gd name="T45" fmla="*/ 0 h 171"/>
                <a:gd name="T46" fmla="*/ 0 w 103"/>
                <a:gd name="T47" fmla="*/ 2147483647 h 171"/>
                <a:gd name="T48" fmla="*/ 2147483647 w 103"/>
                <a:gd name="T49" fmla="*/ 2147483647 h 171"/>
                <a:gd name="T50" fmla="*/ 2147483647 w 103"/>
                <a:gd name="T51" fmla="*/ 2147483647 h 171"/>
                <a:gd name="T52" fmla="*/ 2147483647 w 103"/>
                <a:gd name="T53" fmla="*/ 2147483647 h 171"/>
                <a:gd name="T54" fmla="*/ 2147483647 w 103"/>
                <a:gd name="T55" fmla="*/ 2147483647 h 171"/>
                <a:gd name="T56" fmla="*/ 2147483647 w 103"/>
                <a:gd name="T57" fmla="*/ 2147483647 h 171"/>
                <a:gd name="T58" fmla="*/ 2147483647 w 103"/>
                <a:gd name="T59" fmla="*/ 2147483647 h 171"/>
                <a:gd name="T60" fmla="*/ 2147483647 w 103"/>
                <a:gd name="T61" fmla="*/ 2147483647 h 171"/>
                <a:gd name="T62" fmla="*/ 2147483647 w 103"/>
                <a:gd name="T63" fmla="*/ 2147483647 h 171"/>
                <a:gd name="T64" fmla="*/ 2147483647 w 103"/>
                <a:gd name="T65" fmla="*/ 2147483647 h 171"/>
                <a:gd name="T66" fmla="*/ 2147483647 w 103"/>
                <a:gd name="T67" fmla="*/ 2147483647 h 171"/>
                <a:gd name="T68" fmla="*/ 2147483647 w 103"/>
                <a:gd name="T69" fmla="*/ 2147483647 h 171"/>
                <a:gd name="T70" fmla="*/ 2147483647 w 103"/>
                <a:gd name="T71" fmla="*/ 2147483647 h 171"/>
                <a:gd name="T72" fmla="*/ 2147483647 w 103"/>
                <a:gd name="T73" fmla="*/ 2147483647 h 171"/>
                <a:gd name="T74" fmla="*/ 2147483647 w 103"/>
                <a:gd name="T75" fmla="*/ 2147483647 h 171"/>
                <a:gd name="T76" fmla="*/ 2147483647 w 103"/>
                <a:gd name="T77" fmla="*/ 2147483647 h 171"/>
                <a:gd name="T78" fmla="*/ 2147483647 w 103"/>
                <a:gd name="T79" fmla="*/ 2147483647 h 1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
                <a:gd name="T121" fmla="*/ 0 h 171"/>
                <a:gd name="T122" fmla="*/ 103 w 103"/>
                <a:gd name="T123" fmla="*/ 171 h 1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 h="171">
                  <a:moveTo>
                    <a:pt x="78" y="163"/>
                  </a:moveTo>
                  <a:lnTo>
                    <a:pt x="93" y="153"/>
                  </a:lnTo>
                  <a:lnTo>
                    <a:pt x="93" y="141"/>
                  </a:lnTo>
                  <a:lnTo>
                    <a:pt x="103" y="129"/>
                  </a:lnTo>
                  <a:lnTo>
                    <a:pt x="103" y="114"/>
                  </a:lnTo>
                  <a:lnTo>
                    <a:pt x="86" y="99"/>
                  </a:lnTo>
                  <a:lnTo>
                    <a:pt x="71" y="103"/>
                  </a:lnTo>
                  <a:lnTo>
                    <a:pt x="60" y="98"/>
                  </a:lnTo>
                  <a:lnTo>
                    <a:pt x="51" y="84"/>
                  </a:lnTo>
                  <a:lnTo>
                    <a:pt x="43" y="79"/>
                  </a:lnTo>
                  <a:lnTo>
                    <a:pt x="40" y="59"/>
                  </a:lnTo>
                  <a:lnTo>
                    <a:pt x="58" y="59"/>
                  </a:lnTo>
                  <a:lnTo>
                    <a:pt x="63" y="56"/>
                  </a:lnTo>
                  <a:lnTo>
                    <a:pt x="55" y="43"/>
                  </a:lnTo>
                  <a:lnTo>
                    <a:pt x="63" y="43"/>
                  </a:lnTo>
                  <a:lnTo>
                    <a:pt x="65" y="28"/>
                  </a:lnTo>
                  <a:lnTo>
                    <a:pt x="55" y="21"/>
                  </a:lnTo>
                  <a:lnTo>
                    <a:pt x="35" y="28"/>
                  </a:lnTo>
                  <a:lnTo>
                    <a:pt x="28" y="28"/>
                  </a:lnTo>
                  <a:lnTo>
                    <a:pt x="28" y="21"/>
                  </a:lnTo>
                  <a:lnTo>
                    <a:pt x="28" y="20"/>
                  </a:lnTo>
                  <a:lnTo>
                    <a:pt x="21" y="5"/>
                  </a:lnTo>
                  <a:lnTo>
                    <a:pt x="0" y="0"/>
                  </a:lnTo>
                  <a:lnTo>
                    <a:pt x="0" y="10"/>
                  </a:lnTo>
                  <a:lnTo>
                    <a:pt x="3" y="30"/>
                  </a:lnTo>
                  <a:lnTo>
                    <a:pt x="5" y="38"/>
                  </a:lnTo>
                  <a:lnTo>
                    <a:pt x="16" y="38"/>
                  </a:lnTo>
                  <a:lnTo>
                    <a:pt x="20" y="51"/>
                  </a:lnTo>
                  <a:lnTo>
                    <a:pt x="13" y="64"/>
                  </a:lnTo>
                  <a:lnTo>
                    <a:pt x="8" y="86"/>
                  </a:lnTo>
                  <a:lnTo>
                    <a:pt x="8" y="98"/>
                  </a:lnTo>
                  <a:lnTo>
                    <a:pt x="20" y="103"/>
                  </a:lnTo>
                  <a:lnTo>
                    <a:pt x="28" y="114"/>
                  </a:lnTo>
                  <a:lnTo>
                    <a:pt x="25" y="129"/>
                  </a:lnTo>
                  <a:lnTo>
                    <a:pt x="33" y="139"/>
                  </a:lnTo>
                  <a:lnTo>
                    <a:pt x="43" y="159"/>
                  </a:lnTo>
                  <a:lnTo>
                    <a:pt x="55" y="171"/>
                  </a:lnTo>
                  <a:lnTo>
                    <a:pt x="73" y="171"/>
                  </a:lnTo>
                  <a:lnTo>
                    <a:pt x="78"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7" name="Freeform 442">
              <a:extLst>
                <a:ext uri="{FF2B5EF4-FFF2-40B4-BE49-F238E27FC236}">
                  <a16:creationId xmlns:a16="http://schemas.microsoft.com/office/drawing/2014/main" id="{577A3227-139A-4525-9080-5214586CA3D9}"/>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8" name="Freeform 443">
              <a:extLst>
                <a:ext uri="{FF2B5EF4-FFF2-40B4-BE49-F238E27FC236}">
                  <a16:creationId xmlns:a16="http://schemas.microsoft.com/office/drawing/2014/main" id="{B56554DA-0B05-4FC2-8460-49C21195BC83}"/>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9" name="Freeform 444">
              <a:extLst>
                <a:ext uri="{FF2B5EF4-FFF2-40B4-BE49-F238E27FC236}">
                  <a16:creationId xmlns:a16="http://schemas.microsoft.com/office/drawing/2014/main" id="{097F1F13-3CDE-4A1D-9B6A-653DE9D02CC7}"/>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0" name="Freeform 445">
              <a:extLst>
                <a:ext uri="{FF2B5EF4-FFF2-40B4-BE49-F238E27FC236}">
                  <a16:creationId xmlns:a16="http://schemas.microsoft.com/office/drawing/2014/main" id="{F598CC91-2A87-4A57-9F29-453BF171BC4A}"/>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1" name="Freeform 446">
              <a:extLst>
                <a:ext uri="{FF2B5EF4-FFF2-40B4-BE49-F238E27FC236}">
                  <a16:creationId xmlns:a16="http://schemas.microsoft.com/office/drawing/2014/main" id="{66DC49BC-6096-4BC2-8D61-74B82BBAB20F}"/>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2" name="Freeform 447">
              <a:extLst>
                <a:ext uri="{FF2B5EF4-FFF2-40B4-BE49-F238E27FC236}">
                  <a16:creationId xmlns:a16="http://schemas.microsoft.com/office/drawing/2014/main" id="{7010EA9D-8F5E-45FB-BA43-D9AC8F070CCC}"/>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3" name="Freeform 448">
              <a:extLst>
                <a:ext uri="{FF2B5EF4-FFF2-40B4-BE49-F238E27FC236}">
                  <a16:creationId xmlns:a16="http://schemas.microsoft.com/office/drawing/2014/main" id="{E5F410D5-BC37-4F06-BC40-D56F44960BA4}"/>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4" name="Freeform 449">
              <a:extLst>
                <a:ext uri="{FF2B5EF4-FFF2-40B4-BE49-F238E27FC236}">
                  <a16:creationId xmlns:a16="http://schemas.microsoft.com/office/drawing/2014/main" id="{272A096C-471B-4C5B-B3B6-E9CAD2CAC0CE}"/>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5" name="Freeform 450">
              <a:extLst>
                <a:ext uri="{FF2B5EF4-FFF2-40B4-BE49-F238E27FC236}">
                  <a16:creationId xmlns:a16="http://schemas.microsoft.com/office/drawing/2014/main" id="{A8C4026E-C904-4206-B53F-B7DAF51388AB}"/>
                </a:ext>
              </a:extLst>
            </p:cNvPr>
            <p:cNvSpPr>
              <a:spLocks/>
            </p:cNvSpPr>
            <p:nvPr/>
          </p:nvSpPr>
          <p:spPr bwMode="auto">
            <a:xfrm>
              <a:off x="1547718" y="1093662"/>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6" name="Freeform 451">
              <a:extLst>
                <a:ext uri="{FF2B5EF4-FFF2-40B4-BE49-F238E27FC236}">
                  <a16:creationId xmlns:a16="http://schemas.microsoft.com/office/drawing/2014/main" id="{4611B0E0-170C-408A-A983-60AABF8C9D39}"/>
                </a:ext>
              </a:extLst>
            </p:cNvPr>
            <p:cNvSpPr>
              <a:spLocks/>
            </p:cNvSpPr>
            <p:nvPr/>
          </p:nvSpPr>
          <p:spPr bwMode="auto">
            <a:xfrm>
              <a:off x="1547718" y="1093659"/>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7" name="Freeform 452">
              <a:extLst>
                <a:ext uri="{FF2B5EF4-FFF2-40B4-BE49-F238E27FC236}">
                  <a16:creationId xmlns:a16="http://schemas.microsoft.com/office/drawing/2014/main" id="{605DDF47-00A2-4FB2-8E13-85D86CF5660E}"/>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8" name="Freeform 453">
              <a:extLst>
                <a:ext uri="{FF2B5EF4-FFF2-40B4-BE49-F238E27FC236}">
                  <a16:creationId xmlns:a16="http://schemas.microsoft.com/office/drawing/2014/main" id="{C9188CF2-DA45-4894-93C5-22E256E41BD4}"/>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9" name="Freeform 454">
              <a:extLst>
                <a:ext uri="{FF2B5EF4-FFF2-40B4-BE49-F238E27FC236}">
                  <a16:creationId xmlns:a16="http://schemas.microsoft.com/office/drawing/2014/main" id="{BA83C4BA-952E-43CF-8A93-2946B8A10B47}"/>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0" name="Freeform 455">
              <a:extLst>
                <a:ext uri="{FF2B5EF4-FFF2-40B4-BE49-F238E27FC236}">
                  <a16:creationId xmlns:a16="http://schemas.microsoft.com/office/drawing/2014/main" id="{5490A75C-B3C5-461A-AA6F-28B2A5F2326B}"/>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1" name="Freeform 456">
              <a:extLst>
                <a:ext uri="{FF2B5EF4-FFF2-40B4-BE49-F238E27FC236}">
                  <a16:creationId xmlns:a16="http://schemas.microsoft.com/office/drawing/2014/main" id="{09B7D9E8-4BD4-4000-9713-A87BAFC53AAB}"/>
                </a:ext>
              </a:extLst>
            </p:cNvPr>
            <p:cNvSpPr>
              <a:spLocks/>
            </p:cNvSpPr>
            <p:nvPr/>
          </p:nvSpPr>
          <p:spPr bwMode="auto">
            <a:xfrm>
              <a:off x="6875295" y="4372299"/>
              <a:ext cx="35958" cy="17038"/>
            </a:xfrm>
            <a:custGeom>
              <a:avLst/>
              <a:gdLst>
                <a:gd name="T0" fmla="*/ 0 w 19"/>
                <a:gd name="T1" fmla="*/ 0 h 9"/>
                <a:gd name="T2" fmla="*/ 2147483647 w 19"/>
                <a:gd name="T3" fmla="*/ 2147483647 h 9"/>
                <a:gd name="T4" fmla="*/ 2147483647 w 19"/>
                <a:gd name="T5" fmla="*/ 2147483647 h 9"/>
                <a:gd name="T6" fmla="*/ 2147483647 w 19"/>
                <a:gd name="T7" fmla="*/ 2147483647 h 9"/>
                <a:gd name="T8" fmla="*/ 0 60000 65536"/>
                <a:gd name="T9" fmla="*/ 0 60000 65536"/>
                <a:gd name="T10" fmla="*/ 0 60000 65536"/>
                <a:gd name="T11" fmla="*/ 0 60000 65536"/>
                <a:gd name="T12" fmla="*/ 0 w 19"/>
                <a:gd name="T13" fmla="*/ 0 h 9"/>
                <a:gd name="T14" fmla="*/ 19 w 19"/>
                <a:gd name="T15" fmla="*/ 9 h 9"/>
              </a:gdLst>
              <a:ahLst/>
              <a:cxnLst>
                <a:cxn ang="T8">
                  <a:pos x="T0" y="T1"/>
                </a:cxn>
                <a:cxn ang="T9">
                  <a:pos x="T2" y="T3"/>
                </a:cxn>
                <a:cxn ang="T10">
                  <a:pos x="T4" y="T5"/>
                </a:cxn>
                <a:cxn ang="T11">
                  <a:pos x="T6" y="T7"/>
                </a:cxn>
              </a:cxnLst>
              <a:rect l="T12" t="T13" r="T14" b="T15"/>
              <a:pathLst>
                <a:path w="19" h="9">
                  <a:moveTo>
                    <a:pt x="0" y="0"/>
                  </a:moveTo>
                  <a:lnTo>
                    <a:pt x="5" y="9"/>
                  </a:lnTo>
                  <a:lnTo>
                    <a:pt x="10" y="9"/>
                  </a:lnTo>
                  <a:lnTo>
                    <a:pt x="19"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2" name="Freeform 457">
              <a:extLst>
                <a:ext uri="{FF2B5EF4-FFF2-40B4-BE49-F238E27FC236}">
                  <a16:creationId xmlns:a16="http://schemas.microsoft.com/office/drawing/2014/main" id="{6AEE46F3-98A4-49D7-B3C2-BA2E2175EE2D}"/>
                </a:ext>
              </a:extLst>
            </p:cNvPr>
            <p:cNvSpPr>
              <a:spLocks/>
            </p:cNvSpPr>
            <p:nvPr/>
          </p:nvSpPr>
          <p:spPr bwMode="auto">
            <a:xfrm>
              <a:off x="6875295" y="4379870"/>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3" name="Freeform 458">
              <a:extLst>
                <a:ext uri="{FF2B5EF4-FFF2-40B4-BE49-F238E27FC236}">
                  <a16:creationId xmlns:a16="http://schemas.microsoft.com/office/drawing/2014/main" id="{4C246036-6B71-4BFB-BD85-05796E851580}"/>
                </a:ext>
              </a:extLst>
            </p:cNvPr>
            <p:cNvSpPr>
              <a:spLocks/>
            </p:cNvSpPr>
            <p:nvPr/>
          </p:nvSpPr>
          <p:spPr bwMode="auto">
            <a:xfrm>
              <a:off x="6875295" y="4379874"/>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4" name="Freeform 459">
              <a:extLst>
                <a:ext uri="{FF2B5EF4-FFF2-40B4-BE49-F238E27FC236}">
                  <a16:creationId xmlns:a16="http://schemas.microsoft.com/office/drawing/2014/main" id="{65AEA675-F62A-4A6E-BF4F-DB2BFA64D8D7}"/>
                </a:ext>
              </a:extLst>
            </p:cNvPr>
            <p:cNvSpPr>
              <a:spLocks/>
            </p:cNvSpPr>
            <p:nvPr/>
          </p:nvSpPr>
          <p:spPr bwMode="auto">
            <a:xfrm>
              <a:off x="7187569" y="4385554"/>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5" name="Freeform 460">
              <a:extLst>
                <a:ext uri="{FF2B5EF4-FFF2-40B4-BE49-F238E27FC236}">
                  <a16:creationId xmlns:a16="http://schemas.microsoft.com/office/drawing/2014/main" id="{D691F922-D397-4FA2-913C-4D88152CBCCE}"/>
                </a:ext>
              </a:extLst>
            </p:cNvPr>
            <p:cNvSpPr>
              <a:spLocks/>
            </p:cNvSpPr>
            <p:nvPr/>
          </p:nvSpPr>
          <p:spPr bwMode="auto">
            <a:xfrm>
              <a:off x="7187569" y="4385556"/>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6" name="Freeform 461">
              <a:extLst>
                <a:ext uri="{FF2B5EF4-FFF2-40B4-BE49-F238E27FC236}">
                  <a16:creationId xmlns:a16="http://schemas.microsoft.com/office/drawing/2014/main" id="{A09F29E4-28E7-48B9-B873-0A41FCA668A6}"/>
                </a:ext>
              </a:extLst>
            </p:cNvPr>
            <p:cNvSpPr>
              <a:spLocks/>
            </p:cNvSpPr>
            <p:nvPr/>
          </p:nvSpPr>
          <p:spPr bwMode="auto">
            <a:xfrm>
              <a:off x="7301122" y="4461275"/>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7" name="Freeform 462">
              <a:extLst>
                <a:ext uri="{FF2B5EF4-FFF2-40B4-BE49-F238E27FC236}">
                  <a16:creationId xmlns:a16="http://schemas.microsoft.com/office/drawing/2014/main" id="{83E1AD2F-C8D7-43BC-BA4F-379F51417C0C}"/>
                </a:ext>
              </a:extLst>
            </p:cNvPr>
            <p:cNvSpPr>
              <a:spLocks/>
            </p:cNvSpPr>
            <p:nvPr/>
          </p:nvSpPr>
          <p:spPr bwMode="auto">
            <a:xfrm>
              <a:off x="7301122" y="4461277"/>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8" name="Freeform 463">
              <a:extLst>
                <a:ext uri="{FF2B5EF4-FFF2-40B4-BE49-F238E27FC236}">
                  <a16:creationId xmlns:a16="http://schemas.microsoft.com/office/drawing/2014/main" id="{D489F197-6B05-4048-B565-1B3CFA9E10D1}"/>
                </a:ext>
              </a:extLst>
            </p:cNvPr>
            <p:cNvSpPr>
              <a:spLocks/>
            </p:cNvSpPr>
            <p:nvPr/>
          </p:nvSpPr>
          <p:spPr bwMode="auto">
            <a:xfrm>
              <a:off x="7834826" y="4713042"/>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9" name="Freeform 464">
              <a:extLst>
                <a:ext uri="{FF2B5EF4-FFF2-40B4-BE49-F238E27FC236}">
                  <a16:creationId xmlns:a16="http://schemas.microsoft.com/office/drawing/2014/main" id="{E0896E8B-153B-47E2-87DD-8881C5306CB8}"/>
                </a:ext>
              </a:extLst>
            </p:cNvPr>
            <p:cNvSpPr>
              <a:spLocks/>
            </p:cNvSpPr>
            <p:nvPr/>
          </p:nvSpPr>
          <p:spPr bwMode="auto">
            <a:xfrm>
              <a:off x="7834826" y="4713039"/>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0" name="Freeform 465">
              <a:extLst>
                <a:ext uri="{FF2B5EF4-FFF2-40B4-BE49-F238E27FC236}">
                  <a16:creationId xmlns:a16="http://schemas.microsoft.com/office/drawing/2014/main" id="{0A64214E-2B95-4590-9A51-129C4A440880}"/>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1" name="Freeform 466">
              <a:extLst>
                <a:ext uri="{FF2B5EF4-FFF2-40B4-BE49-F238E27FC236}">
                  <a16:creationId xmlns:a16="http://schemas.microsoft.com/office/drawing/2014/main" id="{5DD041E8-539C-45E7-A638-CECBAA3E20ED}"/>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2" name="Freeform 467">
              <a:extLst>
                <a:ext uri="{FF2B5EF4-FFF2-40B4-BE49-F238E27FC236}">
                  <a16:creationId xmlns:a16="http://schemas.microsoft.com/office/drawing/2014/main" id="{A6713641-AB2E-4969-9A37-020FF3C769B6}"/>
                </a:ext>
              </a:extLst>
            </p:cNvPr>
            <p:cNvSpPr>
              <a:spLocks/>
            </p:cNvSpPr>
            <p:nvPr/>
          </p:nvSpPr>
          <p:spPr bwMode="auto">
            <a:xfrm>
              <a:off x="8092216" y="4828512"/>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3" name="Freeform 468">
              <a:extLst>
                <a:ext uri="{FF2B5EF4-FFF2-40B4-BE49-F238E27FC236}">
                  <a16:creationId xmlns:a16="http://schemas.microsoft.com/office/drawing/2014/main" id="{B1A62E48-CBD4-4304-9B24-3933CE612294}"/>
                </a:ext>
              </a:extLst>
            </p:cNvPr>
            <p:cNvSpPr>
              <a:spLocks/>
            </p:cNvSpPr>
            <p:nvPr/>
          </p:nvSpPr>
          <p:spPr bwMode="auto">
            <a:xfrm>
              <a:off x="8092216" y="4828507"/>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4" name="Freeform 469">
              <a:extLst>
                <a:ext uri="{FF2B5EF4-FFF2-40B4-BE49-F238E27FC236}">
                  <a16:creationId xmlns:a16="http://schemas.microsoft.com/office/drawing/2014/main" id="{AF39674B-1B50-4960-AAA4-044C071132DE}"/>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5" name="Freeform 470">
              <a:extLst>
                <a:ext uri="{FF2B5EF4-FFF2-40B4-BE49-F238E27FC236}">
                  <a16:creationId xmlns:a16="http://schemas.microsoft.com/office/drawing/2014/main" id="{9D48964E-9A8F-4877-BAC0-A88A83768E80}"/>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Tree>
    <p:extLst>
      <p:ext uri="{BB962C8B-B14F-4D97-AF65-F5344CB8AC3E}">
        <p14:creationId xmlns:p14="http://schemas.microsoft.com/office/powerpoint/2010/main" val="2241926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4111500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079"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479" name="Grafik 5">
            <a:extLst>
              <a:ext uri="{FF2B5EF4-FFF2-40B4-BE49-F238E27FC236}">
                <a16:creationId xmlns:a16="http://schemas.microsoft.com/office/drawing/2014/main" id="{D6A690ED-34B7-46EF-8B87-0D8F229D6300}"/>
              </a:ext>
            </a:extLst>
          </p:cNvPr>
          <p:cNvPicPr>
            <a:picLocks noChangeAspect="1"/>
          </p:cNvPicPr>
          <p:nvPr/>
        </p:nvPicPr>
        <p:blipFill rotWithShape="1">
          <a:blip r:embed="rId7">
            <a:extLst>
              <a:ext uri="{28A0092B-C50C-407E-A947-70E740481C1C}">
                <a14:useLocalDpi xmlns:a14="http://schemas.microsoft.com/office/drawing/2010/main" val="0"/>
              </a:ext>
            </a:extLst>
          </a:blip>
          <a:srcRect l="10239" t="40360" r="50000" b="3516"/>
          <a:stretch/>
        </p:blipFill>
        <p:spPr>
          <a:xfrm flipH="1">
            <a:off x="427178" y="1940253"/>
            <a:ext cx="5345681" cy="4244437"/>
          </a:xfrm>
          <a:prstGeom prst="rect">
            <a:avLst/>
          </a:prstGeom>
        </p:spPr>
      </p:pic>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57</a:t>
            </a:fld>
            <a:endParaRPr lang="de-DE" dirty="0"/>
          </a:p>
        </p:txBody>
      </p:sp>
      <p:graphicFrame>
        <p:nvGraphicFramePr>
          <p:cNvPr id="7" name="Diagramm 3">
            <a:extLst>
              <a:ext uri="{FF2B5EF4-FFF2-40B4-BE49-F238E27FC236}">
                <a16:creationId xmlns:a16="http://schemas.microsoft.com/office/drawing/2014/main" id="{665361E8-6918-47C1-93E1-C7D82F5BD392}"/>
              </a:ext>
            </a:extLst>
          </p:cNvPr>
          <p:cNvGraphicFramePr/>
          <p:nvPr>
            <p:extLst>
              <p:ext uri="{D42A27DB-BD31-4B8C-83A1-F6EECF244321}">
                <p14:modId xmlns:p14="http://schemas.microsoft.com/office/powerpoint/2010/main" val="3655943333"/>
              </p:ext>
            </p:extLst>
          </p:nvPr>
        </p:nvGraphicFramePr>
        <p:xfrm>
          <a:off x="5664679" y="2097086"/>
          <a:ext cx="5633522" cy="43195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uppieren 5">
            <a:extLst>
              <a:ext uri="{FF2B5EF4-FFF2-40B4-BE49-F238E27FC236}">
                <a16:creationId xmlns:a16="http://schemas.microsoft.com/office/drawing/2014/main" id="{73DCF1F7-BB57-493D-92B9-0481AD64E6B7}"/>
              </a:ext>
            </a:extLst>
          </p:cNvPr>
          <p:cNvGrpSpPr/>
          <p:nvPr/>
        </p:nvGrpSpPr>
        <p:grpSpPr>
          <a:xfrm>
            <a:off x="896336" y="2844967"/>
            <a:ext cx="4446605" cy="2783681"/>
            <a:chOff x="268342" y="732101"/>
            <a:chExt cx="8893175" cy="6049963"/>
          </a:xfrm>
          <a:solidFill>
            <a:schemeClr val="accent1"/>
          </a:solidFill>
        </p:grpSpPr>
        <p:sp>
          <p:nvSpPr>
            <p:cNvPr id="10" name="Freeform 2">
              <a:extLst>
                <a:ext uri="{FF2B5EF4-FFF2-40B4-BE49-F238E27FC236}">
                  <a16:creationId xmlns:a16="http://schemas.microsoft.com/office/drawing/2014/main" id="{2B706570-904B-491D-A8E0-467B4FBB51E5}"/>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 name="Freeform 3">
              <a:extLst>
                <a:ext uri="{FF2B5EF4-FFF2-40B4-BE49-F238E27FC236}">
                  <a16:creationId xmlns:a16="http://schemas.microsoft.com/office/drawing/2014/main" id="{2DE0ECE9-FC98-497F-BF1E-8A966BCE1B81}"/>
                </a:ext>
              </a:extLst>
            </p:cNvPr>
            <p:cNvSpPr>
              <a:spLocks/>
            </p:cNvSpPr>
            <p:nvPr/>
          </p:nvSpPr>
          <p:spPr bwMode="auto">
            <a:xfrm>
              <a:off x="4223808" y="1139093"/>
              <a:ext cx="193041" cy="272588"/>
            </a:xfrm>
            <a:custGeom>
              <a:avLst/>
              <a:gdLst>
                <a:gd name="T0" fmla="*/ 2147483647 w 102"/>
                <a:gd name="T1" fmla="*/ 2147483647 h 144"/>
                <a:gd name="T2" fmla="*/ 2147483647 w 102"/>
                <a:gd name="T3" fmla="*/ 2147483647 h 144"/>
                <a:gd name="T4" fmla="*/ 2147483647 w 102"/>
                <a:gd name="T5" fmla="*/ 2147483647 h 144"/>
                <a:gd name="T6" fmla="*/ 2147483647 w 102"/>
                <a:gd name="T7" fmla="*/ 2147483647 h 144"/>
                <a:gd name="T8" fmla="*/ 2147483647 w 102"/>
                <a:gd name="T9" fmla="*/ 0 h 144"/>
                <a:gd name="T10" fmla="*/ 2147483647 w 102"/>
                <a:gd name="T11" fmla="*/ 2147483647 h 144"/>
                <a:gd name="T12" fmla="*/ 2147483647 w 102"/>
                <a:gd name="T13" fmla="*/ 2147483647 h 144"/>
                <a:gd name="T14" fmla="*/ 0 w 102"/>
                <a:gd name="T15" fmla="*/ 2147483647 h 144"/>
                <a:gd name="T16" fmla="*/ 0 w 102"/>
                <a:gd name="T17" fmla="*/ 2147483647 h 144"/>
                <a:gd name="T18" fmla="*/ 2147483647 w 102"/>
                <a:gd name="T19" fmla="*/ 2147483647 h 144"/>
                <a:gd name="T20" fmla="*/ 2147483647 w 102"/>
                <a:gd name="T21" fmla="*/ 2147483647 h 144"/>
                <a:gd name="T22" fmla="*/ 2147483647 w 102"/>
                <a:gd name="T23" fmla="*/ 2147483647 h 144"/>
                <a:gd name="T24" fmla="*/ 2147483647 w 102"/>
                <a:gd name="T25" fmla="*/ 2147483647 h 144"/>
                <a:gd name="T26" fmla="*/ 2147483647 w 102"/>
                <a:gd name="T27" fmla="*/ 2147483647 h 144"/>
                <a:gd name="T28" fmla="*/ 2147483647 w 102"/>
                <a:gd name="T29" fmla="*/ 2147483647 h 144"/>
                <a:gd name="T30" fmla="*/ 2147483647 w 102"/>
                <a:gd name="T31" fmla="*/ 2147483647 h 144"/>
                <a:gd name="T32" fmla="*/ 2147483647 w 102"/>
                <a:gd name="T33" fmla="*/ 2147483647 h 144"/>
                <a:gd name="T34" fmla="*/ 2147483647 w 102"/>
                <a:gd name="T35" fmla="*/ 2147483647 h 144"/>
                <a:gd name="T36" fmla="*/ 2147483647 w 102"/>
                <a:gd name="T37" fmla="*/ 2147483647 h 144"/>
                <a:gd name="T38" fmla="*/ 2147483647 w 102"/>
                <a:gd name="T39" fmla="*/ 2147483647 h 144"/>
                <a:gd name="T40" fmla="*/ 2147483647 w 102"/>
                <a:gd name="T41" fmla="*/ 2147483647 h 144"/>
                <a:gd name="T42" fmla="*/ 2147483647 w 102"/>
                <a:gd name="T43" fmla="*/ 2147483647 h 144"/>
                <a:gd name="T44" fmla="*/ 2147483647 w 102"/>
                <a:gd name="T45" fmla="*/ 2147483647 h 144"/>
                <a:gd name="T46" fmla="*/ 2147483647 w 102"/>
                <a:gd name="T47" fmla="*/ 2147483647 h 144"/>
                <a:gd name="T48" fmla="*/ 2147483647 w 102"/>
                <a:gd name="T49" fmla="*/ 2147483647 h 144"/>
                <a:gd name="T50" fmla="*/ 2147483647 w 102"/>
                <a:gd name="T51" fmla="*/ 2147483647 h 144"/>
                <a:gd name="T52" fmla="*/ 2147483647 w 102"/>
                <a:gd name="T53" fmla="*/ 2147483647 h 144"/>
                <a:gd name="T54" fmla="*/ 2147483647 w 102"/>
                <a:gd name="T55" fmla="*/ 2147483647 h 144"/>
                <a:gd name="T56" fmla="*/ 2147483647 w 102"/>
                <a:gd name="T57" fmla="*/ 2147483647 h 144"/>
                <a:gd name="T58" fmla="*/ 2147483647 w 102"/>
                <a:gd name="T59" fmla="*/ 2147483647 h 144"/>
                <a:gd name="T60" fmla="*/ 2147483647 w 102"/>
                <a:gd name="T61" fmla="*/ 2147483647 h 144"/>
                <a:gd name="T62" fmla="*/ 2147483647 w 102"/>
                <a:gd name="T63" fmla="*/ 2147483647 h 144"/>
                <a:gd name="T64" fmla="*/ 2147483647 w 102"/>
                <a:gd name="T65" fmla="*/ 2147483647 h 144"/>
                <a:gd name="T66" fmla="*/ 2147483647 w 102"/>
                <a:gd name="T67" fmla="*/ 2147483647 h 144"/>
                <a:gd name="T68" fmla="*/ 2147483647 w 102"/>
                <a:gd name="T69" fmla="*/ 2147483647 h 144"/>
                <a:gd name="T70" fmla="*/ 2147483647 w 102"/>
                <a:gd name="T71" fmla="*/ 2147483647 h 144"/>
                <a:gd name="T72" fmla="*/ 2147483647 w 102"/>
                <a:gd name="T73" fmla="*/ 2147483647 h 144"/>
                <a:gd name="T74" fmla="*/ 2147483647 w 102"/>
                <a:gd name="T75" fmla="*/ 2147483647 h 144"/>
                <a:gd name="T76" fmla="*/ 2147483647 w 102"/>
                <a:gd name="T77" fmla="*/ 2147483647 h 144"/>
                <a:gd name="T78" fmla="*/ 2147483647 w 102"/>
                <a:gd name="T79" fmla="*/ 2147483647 h 144"/>
                <a:gd name="T80" fmla="*/ 2147483647 w 102"/>
                <a:gd name="T81" fmla="*/ 2147483647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144"/>
                <a:gd name="T125" fmla="*/ 102 w 102"/>
                <a:gd name="T126" fmla="*/ 144 h 1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144">
                  <a:moveTo>
                    <a:pt x="52" y="30"/>
                  </a:moveTo>
                  <a:lnTo>
                    <a:pt x="42" y="26"/>
                  </a:lnTo>
                  <a:lnTo>
                    <a:pt x="40" y="11"/>
                  </a:lnTo>
                  <a:lnTo>
                    <a:pt x="39" y="3"/>
                  </a:lnTo>
                  <a:lnTo>
                    <a:pt x="30" y="0"/>
                  </a:lnTo>
                  <a:lnTo>
                    <a:pt x="22" y="5"/>
                  </a:lnTo>
                  <a:lnTo>
                    <a:pt x="17" y="13"/>
                  </a:lnTo>
                  <a:lnTo>
                    <a:pt x="0" y="3"/>
                  </a:lnTo>
                  <a:lnTo>
                    <a:pt x="0" y="11"/>
                  </a:lnTo>
                  <a:lnTo>
                    <a:pt x="7" y="35"/>
                  </a:lnTo>
                  <a:lnTo>
                    <a:pt x="12" y="43"/>
                  </a:lnTo>
                  <a:lnTo>
                    <a:pt x="14" y="56"/>
                  </a:lnTo>
                  <a:lnTo>
                    <a:pt x="27" y="68"/>
                  </a:lnTo>
                  <a:lnTo>
                    <a:pt x="37" y="73"/>
                  </a:lnTo>
                  <a:lnTo>
                    <a:pt x="50" y="65"/>
                  </a:lnTo>
                  <a:lnTo>
                    <a:pt x="50" y="56"/>
                  </a:lnTo>
                  <a:lnTo>
                    <a:pt x="60" y="61"/>
                  </a:lnTo>
                  <a:lnTo>
                    <a:pt x="64" y="76"/>
                  </a:lnTo>
                  <a:lnTo>
                    <a:pt x="55" y="79"/>
                  </a:lnTo>
                  <a:lnTo>
                    <a:pt x="45" y="79"/>
                  </a:lnTo>
                  <a:lnTo>
                    <a:pt x="45" y="88"/>
                  </a:lnTo>
                  <a:lnTo>
                    <a:pt x="55" y="89"/>
                  </a:lnTo>
                  <a:lnTo>
                    <a:pt x="64" y="91"/>
                  </a:lnTo>
                  <a:lnTo>
                    <a:pt x="57" y="104"/>
                  </a:lnTo>
                  <a:lnTo>
                    <a:pt x="45" y="109"/>
                  </a:lnTo>
                  <a:lnTo>
                    <a:pt x="55" y="126"/>
                  </a:lnTo>
                  <a:lnTo>
                    <a:pt x="70" y="134"/>
                  </a:lnTo>
                  <a:lnTo>
                    <a:pt x="75" y="144"/>
                  </a:lnTo>
                  <a:lnTo>
                    <a:pt x="80" y="126"/>
                  </a:lnTo>
                  <a:lnTo>
                    <a:pt x="82" y="106"/>
                  </a:lnTo>
                  <a:lnTo>
                    <a:pt x="85" y="88"/>
                  </a:lnTo>
                  <a:lnTo>
                    <a:pt x="94" y="69"/>
                  </a:lnTo>
                  <a:lnTo>
                    <a:pt x="97" y="51"/>
                  </a:lnTo>
                  <a:lnTo>
                    <a:pt x="102" y="43"/>
                  </a:lnTo>
                  <a:lnTo>
                    <a:pt x="94" y="41"/>
                  </a:lnTo>
                  <a:lnTo>
                    <a:pt x="80" y="30"/>
                  </a:lnTo>
                  <a:lnTo>
                    <a:pt x="69" y="15"/>
                  </a:lnTo>
                  <a:lnTo>
                    <a:pt x="62" y="23"/>
                  </a:lnTo>
                  <a:lnTo>
                    <a:pt x="47" y="26"/>
                  </a:lnTo>
                  <a:lnTo>
                    <a:pt x="52"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 name="Freeform 4">
              <a:extLst>
                <a:ext uri="{FF2B5EF4-FFF2-40B4-BE49-F238E27FC236}">
                  <a16:creationId xmlns:a16="http://schemas.microsoft.com/office/drawing/2014/main" id="{7F4EBEDB-7755-4A92-A6CA-554FE3B26021}"/>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 name="Freeform 5">
              <a:extLst>
                <a:ext uri="{FF2B5EF4-FFF2-40B4-BE49-F238E27FC236}">
                  <a16:creationId xmlns:a16="http://schemas.microsoft.com/office/drawing/2014/main" id="{891BE528-46FF-4C3B-A52D-590D7BF752A4}"/>
                </a:ext>
              </a:extLst>
            </p:cNvPr>
            <p:cNvSpPr>
              <a:spLocks/>
            </p:cNvSpPr>
            <p:nvPr/>
          </p:nvSpPr>
          <p:spPr bwMode="auto">
            <a:xfrm>
              <a:off x="4420635" y="1122057"/>
              <a:ext cx="100306" cy="107899"/>
            </a:xfrm>
            <a:custGeom>
              <a:avLst/>
              <a:gdLst>
                <a:gd name="T0" fmla="*/ 2147483647 w 53"/>
                <a:gd name="T1" fmla="*/ 2147483647 h 57"/>
                <a:gd name="T2" fmla="*/ 0 w 53"/>
                <a:gd name="T3" fmla="*/ 2147483647 h 57"/>
                <a:gd name="T4" fmla="*/ 2147483647 w 53"/>
                <a:gd name="T5" fmla="*/ 2147483647 h 57"/>
                <a:gd name="T6" fmla="*/ 2147483647 w 53"/>
                <a:gd name="T7" fmla="*/ 2147483647 h 57"/>
                <a:gd name="T8" fmla="*/ 2147483647 w 53"/>
                <a:gd name="T9" fmla="*/ 2147483647 h 57"/>
                <a:gd name="T10" fmla="*/ 2147483647 w 53"/>
                <a:gd name="T11" fmla="*/ 2147483647 h 57"/>
                <a:gd name="T12" fmla="*/ 2147483647 w 53"/>
                <a:gd name="T13" fmla="*/ 2147483647 h 57"/>
                <a:gd name="T14" fmla="*/ 2147483647 w 53"/>
                <a:gd name="T15" fmla="*/ 2147483647 h 57"/>
                <a:gd name="T16" fmla="*/ 2147483647 w 53"/>
                <a:gd name="T17" fmla="*/ 2147483647 h 57"/>
                <a:gd name="T18" fmla="*/ 2147483647 w 53"/>
                <a:gd name="T19" fmla="*/ 2147483647 h 57"/>
                <a:gd name="T20" fmla="*/ 2147483647 w 53"/>
                <a:gd name="T21" fmla="*/ 2147483647 h 57"/>
                <a:gd name="T22" fmla="*/ 2147483647 w 53"/>
                <a:gd name="T23" fmla="*/ 0 h 57"/>
                <a:gd name="T24" fmla="*/ 2147483647 w 53"/>
                <a:gd name="T25" fmla="*/ 2147483647 h 57"/>
                <a:gd name="T26" fmla="*/ 2147483647 w 53"/>
                <a:gd name="T27" fmla="*/ 2147483647 h 57"/>
                <a:gd name="T28" fmla="*/ 2147483647 w 53"/>
                <a:gd name="T29" fmla="*/ 2147483647 h 57"/>
                <a:gd name="T30" fmla="*/ 2147483647 w 53"/>
                <a:gd name="T31" fmla="*/ 2147483647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7"/>
                <a:gd name="T50" fmla="*/ 53 w 53"/>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7">
                  <a:moveTo>
                    <a:pt x="8" y="10"/>
                  </a:moveTo>
                  <a:lnTo>
                    <a:pt x="0" y="22"/>
                  </a:lnTo>
                  <a:lnTo>
                    <a:pt x="1" y="37"/>
                  </a:lnTo>
                  <a:lnTo>
                    <a:pt x="3" y="49"/>
                  </a:lnTo>
                  <a:lnTo>
                    <a:pt x="11" y="57"/>
                  </a:lnTo>
                  <a:lnTo>
                    <a:pt x="21" y="54"/>
                  </a:lnTo>
                  <a:lnTo>
                    <a:pt x="26" y="47"/>
                  </a:lnTo>
                  <a:lnTo>
                    <a:pt x="36" y="37"/>
                  </a:lnTo>
                  <a:lnTo>
                    <a:pt x="46" y="35"/>
                  </a:lnTo>
                  <a:lnTo>
                    <a:pt x="53" y="22"/>
                  </a:lnTo>
                  <a:lnTo>
                    <a:pt x="53" y="9"/>
                  </a:lnTo>
                  <a:lnTo>
                    <a:pt x="33" y="0"/>
                  </a:lnTo>
                  <a:lnTo>
                    <a:pt x="11" y="14"/>
                  </a:lnTo>
                  <a:lnTo>
                    <a:pt x="8" y="17"/>
                  </a:lnTo>
                  <a:lnTo>
                    <a:pt x="8"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 name="Freeform 6">
              <a:extLst>
                <a:ext uri="{FF2B5EF4-FFF2-40B4-BE49-F238E27FC236}">
                  <a16:creationId xmlns:a16="http://schemas.microsoft.com/office/drawing/2014/main" id="{87B2B1AF-C77C-4658-91E4-5F9E2C184543}"/>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 name="Freeform 7">
              <a:extLst>
                <a:ext uri="{FF2B5EF4-FFF2-40B4-BE49-F238E27FC236}">
                  <a16:creationId xmlns:a16="http://schemas.microsoft.com/office/drawing/2014/main" id="{16989E3D-5AEB-4614-8780-1398586AA1CD}"/>
                </a:ext>
              </a:extLst>
            </p:cNvPr>
            <p:cNvSpPr>
              <a:spLocks/>
            </p:cNvSpPr>
            <p:nvPr/>
          </p:nvSpPr>
          <p:spPr bwMode="auto">
            <a:xfrm>
              <a:off x="4420635" y="1282960"/>
              <a:ext cx="68132" cy="100328"/>
            </a:xfrm>
            <a:custGeom>
              <a:avLst/>
              <a:gdLst>
                <a:gd name="T0" fmla="*/ 2147483647 w 36"/>
                <a:gd name="T1" fmla="*/ 2147483647 h 53"/>
                <a:gd name="T2" fmla="*/ 2147483647 w 36"/>
                <a:gd name="T3" fmla="*/ 2147483647 h 53"/>
                <a:gd name="T4" fmla="*/ 0 w 36"/>
                <a:gd name="T5" fmla="*/ 0 h 53"/>
                <a:gd name="T6" fmla="*/ 2147483647 w 36"/>
                <a:gd name="T7" fmla="*/ 2147483647 h 53"/>
                <a:gd name="T8" fmla="*/ 2147483647 w 36"/>
                <a:gd name="T9" fmla="*/ 2147483647 h 53"/>
                <a:gd name="T10" fmla="*/ 2147483647 w 36"/>
                <a:gd name="T11" fmla="*/ 2147483647 h 53"/>
                <a:gd name="T12" fmla="*/ 2147483647 w 36"/>
                <a:gd name="T13" fmla="*/ 2147483647 h 53"/>
                <a:gd name="T14" fmla="*/ 2147483647 w 36"/>
                <a:gd name="T15" fmla="*/ 2147483647 h 53"/>
                <a:gd name="T16" fmla="*/ 2147483647 w 36"/>
                <a:gd name="T17" fmla="*/ 2147483647 h 53"/>
                <a:gd name="T18" fmla="*/ 2147483647 w 36"/>
                <a:gd name="T19" fmla="*/ 2147483647 h 53"/>
                <a:gd name="T20" fmla="*/ 2147483647 w 36"/>
                <a:gd name="T21" fmla="*/ 2147483647 h 53"/>
                <a:gd name="T22" fmla="*/ 2147483647 w 36"/>
                <a:gd name="T23" fmla="*/ 2147483647 h 53"/>
                <a:gd name="T24" fmla="*/ 2147483647 w 36"/>
                <a:gd name="T25" fmla="*/ 2147483647 h 53"/>
                <a:gd name="T26" fmla="*/ 2147483647 w 36"/>
                <a:gd name="T27" fmla="*/ 2147483647 h 53"/>
                <a:gd name="T28" fmla="*/ 2147483647 w 36"/>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3"/>
                <a:gd name="T47" fmla="*/ 36 w 36"/>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3">
                  <a:moveTo>
                    <a:pt x="21" y="15"/>
                  </a:moveTo>
                  <a:lnTo>
                    <a:pt x="11" y="8"/>
                  </a:lnTo>
                  <a:lnTo>
                    <a:pt x="0" y="0"/>
                  </a:lnTo>
                  <a:lnTo>
                    <a:pt x="1" y="28"/>
                  </a:lnTo>
                  <a:lnTo>
                    <a:pt x="13" y="37"/>
                  </a:lnTo>
                  <a:lnTo>
                    <a:pt x="21" y="50"/>
                  </a:lnTo>
                  <a:lnTo>
                    <a:pt x="30" y="53"/>
                  </a:lnTo>
                  <a:lnTo>
                    <a:pt x="33" y="40"/>
                  </a:lnTo>
                  <a:lnTo>
                    <a:pt x="36" y="25"/>
                  </a:lnTo>
                  <a:lnTo>
                    <a:pt x="26" y="20"/>
                  </a:lnTo>
                  <a:lnTo>
                    <a:pt x="18" y="22"/>
                  </a:lnTo>
                  <a:lnTo>
                    <a:pt x="10" y="13"/>
                  </a:lnTo>
                  <a:lnTo>
                    <a:pt x="1" y="8"/>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 name="Freeform 8">
              <a:extLst>
                <a:ext uri="{FF2B5EF4-FFF2-40B4-BE49-F238E27FC236}">
                  <a16:creationId xmlns:a16="http://schemas.microsoft.com/office/drawing/2014/main" id="{5F6D2D45-A8E3-4C96-8354-EEAC77F4DEBB}"/>
                </a:ext>
              </a:extLst>
            </p:cNvPr>
            <p:cNvSpPr>
              <a:spLocks/>
            </p:cNvSpPr>
            <p:nvPr/>
          </p:nvSpPr>
          <p:spPr bwMode="auto">
            <a:xfrm>
              <a:off x="8423416" y="4052388"/>
              <a:ext cx="22711" cy="15144"/>
            </a:xfrm>
            <a:custGeom>
              <a:avLst/>
              <a:gdLst>
                <a:gd name="T0" fmla="*/ 2147483647 w 12"/>
                <a:gd name="T1" fmla="*/ 0 h 8"/>
                <a:gd name="T2" fmla="*/ 0 w 12"/>
                <a:gd name="T3" fmla="*/ 2147483647 h 8"/>
                <a:gd name="T4" fmla="*/ 2147483647 w 12"/>
                <a:gd name="T5" fmla="*/ 2147483647 h 8"/>
                <a:gd name="T6" fmla="*/ 2147483647 w 12"/>
                <a:gd name="T7" fmla="*/ 2147483647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5" y="0"/>
                  </a:moveTo>
                  <a:lnTo>
                    <a:pt x="0" y="8"/>
                  </a:lnTo>
                  <a:lnTo>
                    <a:pt x="4" y="8"/>
                  </a:lnTo>
                  <a:lnTo>
                    <a:pt x="12"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 name="Freeform 9">
              <a:extLst>
                <a:ext uri="{FF2B5EF4-FFF2-40B4-BE49-F238E27FC236}">
                  <a16:creationId xmlns:a16="http://schemas.microsoft.com/office/drawing/2014/main" id="{BBD7E4ED-4904-4CA5-AF08-9C9092CBD3C9}"/>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 name="Freeform 10">
              <a:extLst>
                <a:ext uri="{FF2B5EF4-FFF2-40B4-BE49-F238E27FC236}">
                  <a16:creationId xmlns:a16="http://schemas.microsoft.com/office/drawing/2014/main" id="{064D8EBD-4FB6-4841-A62D-1EDFC7A2AEC9}"/>
                </a:ext>
              </a:extLst>
            </p:cNvPr>
            <p:cNvSpPr>
              <a:spLocks/>
            </p:cNvSpPr>
            <p:nvPr/>
          </p:nvSpPr>
          <p:spPr bwMode="auto">
            <a:xfrm>
              <a:off x="6742816" y="4476415"/>
              <a:ext cx="321736" cy="336950"/>
            </a:xfrm>
            <a:custGeom>
              <a:avLst/>
              <a:gdLst>
                <a:gd name="T0" fmla="*/ 2147483647 w 170"/>
                <a:gd name="T1" fmla="*/ 2147483647 h 178"/>
                <a:gd name="T2" fmla="*/ 2147483647 w 170"/>
                <a:gd name="T3" fmla="*/ 2147483647 h 178"/>
                <a:gd name="T4" fmla="*/ 2147483647 w 170"/>
                <a:gd name="T5" fmla="*/ 2147483647 h 178"/>
                <a:gd name="T6" fmla="*/ 2147483647 w 170"/>
                <a:gd name="T7" fmla="*/ 2147483647 h 178"/>
                <a:gd name="T8" fmla="*/ 2147483647 w 170"/>
                <a:gd name="T9" fmla="*/ 0 h 178"/>
                <a:gd name="T10" fmla="*/ 2147483647 w 170"/>
                <a:gd name="T11" fmla="*/ 2147483647 h 178"/>
                <a:gd name="T12" fmla="*/ 2147483647 w 170"/>
                <a:gd name="T13" fmla="*/ 2147483647 h 178"/>
                <a:gd name="T14" fmla="*/ 0 w 170"/>
                <a:gd name="T15" fmla="*/ 0 h 178"/>
                <a:gd name="T16" fmla="*/ 2147483647 w 170"/>
                <a:gd name="T17" fmla="*/ 2147483647 h 178"/>
                <a:gd name="T18" fmla="*/ 2147483647 w 170"/>
                <a:gd name="T19" fmla="*/ 2147483647 h 178"/>
                <a:gd name="T20" fmla="*/ 2147483647 w 170"/>
                <a:gd name="T21" fmla="*/ 2147483647 h 178"/>
                <a:gd name="T22" fmla="*/ 2147483647 w 170"/>
                <a:gd name="T23" fmla="*/ 2147483647 h 178"/>
                <a:gd name="T24" fmla="*/ 2147483647 w 170"/>
                <a:gd name="T25" fmla="*/ 2147483647 h 178"/>
                <a:gd name="T26" fmla="*/ 2147483647 w 170"/>
                <a:gd name="T27" fmla="*/ 2147483647 h 178"/>
                <a:gd name="T28" fmla="*/ 2147483647 w 170"/>
                <a:gd name="T29" fmla="*/ 2147483647 h 178"/>
                <a:gd name="T30" fmla="*/ 2147483647 w 170"/>
                <a:gd name="T31" fmla="*/ 2147483647 h 178"/>
                <a:gd name="T32" fmla="*/ 2147483647 w 170"/>
                <a:gd name="T33" fmla="*/ 2147483647 h 178"/>
                <a:gd name="T34" fmla="*/ 2147483647 w 170"/>
                <a:gd name="T35" fmla="*/ 2147483647 h 178"/>
                <a:gd name="T36" fmla="*/ 2147483647 w 170"/>
                <a:gd name="T37" fmla="*/ 2147483647 h 178"/>
                <a:gd name="T38" fmla="*/ 2147483647 w 170"/>
                <a:gd name="T39" fmla="*/ 2147483647 h 178"/>
                <a:gd name="T40" fmla="*/ 2147483647 w 170"/>
                <a:gd name="T41" fmla="*/ 2147483647 h 178"/>
                <a:gd name="T42" fmla="*/ 2147483647 w 170"/>
                <a:gd name="T43" fmla="*/ 2147483647 h 178"/>
                <a:gd name="T44" fmla="*/ 2147483647 w 170"/>
                <a:gd name="T45" fmla="*/ 2147483647 h 178"/>
                <a:gd name="T46" fmla="*/ 2147483647 w 170"/>
                <a:gd name="T47" fmla="*/ 2147483647 h 178"/>
                <a:gd name="T48" fmla="*/ 2147483647 w 170"/>
                <a:gd name="T49" fmla="*/ 2147483647 h 178"/>
                <a:gd name="T50" fmla="*/ 2147483647 w 170"/>
                <a:gd name="T51" fmla="*/ 2147483647 h 178"/>
                <a:gd name="T52" fmla="*/ 2147483647 w 170"/>
                <a:gd name="T53" fmla="*/ 2147483647 h 178"/>
                <a:gd name="T54" fmla="*/ 2147483647 w 170"/>
                <a:gd name="T55" fmla="*/ 2147483647 h 178"/>
                <a:gd name="T56" fmla="*/ 2147483647 w 170"/>
                <a:gd name="T57" fmla="*/ 2147483647 h 178"/>
                <a:gd name="T58" fmla="*/ 2147483647 w 170"/>
                <a:gd name="T59" fmla="*/ 2147483647 h 178"/>
                <a:gd name="T60" fmla="*/ 2147483647 w 170"/>
                <a:gd name="T61" fmla="*/ 2147483647 h 178"/>
                <a:gd name="T62" fmla="*/ 2147483647 w 170"/>
                <a:gd name="T63" fmla="*/ 2147483647 h 178"/>
                <a:gd name="T64" fmla="*/ 2147483647 w 170"/>
                <a:gd name="T65" fmla="*/ 2147483647 h 178"/>
                <a:gd name="T66" fmla="*/ 2147483647 w 170"/>
                <a:gd name="T67" fmla="*/ 2147483647 h 178"/>
                <a:gd name="T68" fmla="*/ 2147483647 w 170"/>
                <a:gd name="T69" fmla="*/ 2147483647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
                <a:gd name="T106" fmla="*/ 0 h 178"/>
                <a:gd name="T107" fmla="*/ 170 w 170"/>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 h="178">
                  <a:moveTo>
                    <a:pt x="74" y="35"/>
                  </a:moveTo>
                  <a:lnTo>
                    <a:pt x="69" y="28"/>
                  </a:lnTo>
                  <a:lnTo>
                    <a:pt x="54" y="18"/>
                  </a:lnTo>
                  <a:lnTo>
                    <a:pt x="44" y="5"/>
                  </a:lnTo>
                  <a:lnTo>
                    <a:pt x="30" y="0"/>
                  </a:lnTo>
                  <a:lnTo>
                    <a:pt x="19" y="12"/>
                  </a:lnTo>
                  <a:lnTo>
                    <a:pt x="9" y="3"/>
                  </a:lnTo>
                  <a:lnTo>
                    <a:pt x="0" y="0"/>
                  </a:lnTo>
                  <a:lnTo>
                    <a:pt x="9" y="15"/>
                  </a:lnTo>
                  <a:lnTo>
                    <a:pt x="25" y="35"/>
                  </a:lnTo>
                  <a:lnTo>
                    <a:pt x="39" y="45"/>
                  </a:lnTo>
                  <a:lnTo>
                    <a:pt x="55" y="73"/>
                  </a:lnTo>
                  <a:lnTo>
                    <a:pt x="65" y="83"/>
                  </a:lnTo>
                  <a:lnTo>
                    <a:pt x="67" y="95"/>
                  </a:lnTo>
                  <a:lnTo>
                    <a:pt x="65" y="120"/>
                  </a:lnTo>
                  <a:lnTo>
                    <a:pt x="80" y="130"/>
                  </a:lnTo>
                  <a:lnTo>
                    <a:pt x="95" y="143"/>
                  </a:lnTo>
                  <a:lnTo>
                    <a:pt x="114" y="162"/>
                  </a:lnTo>
                  <a:lnTo>
                    <a:pt x="125" y="170"/>
                  </a:lnTo>
                  <a:lnTo>
                    <a:pt x="139" y="178"/>
                  </a:lnTo>
                  <a:lnTo>
                    <a:pt x="159" y="178"/>
                  </a:lnTo>
                  <a:lnTo>
                    <a:pt x="170" y="165"/>
                  </a:lnTo>
                  <a:lnTo>
                    <a:pt x="170" y="150"/>
                  </a:lnTo>
                  <a:lnTo>
                    <a:pt x="160" y="140"/>
                  </a:lnTo>
                  <a:lnTo>
                    <a:pt x="150" y="125"/>
                  </a:lnTo>
                  <a:lnTo>
                    <a:pt x="142" y="113"/>
                  </a:lnTo>
                  <a:lnTo>
                    <a:pt x="134" y="102"/>
                  </a:lnTo>
                  <a:lnTo>
                    <a:pt x="114" y="87"/>
                  </a:lnTo>
                  <a:lnTo>
                    <a:pt x="105" y="78"/>
                  </a:lnTo>
                  <a:lnTo>
                    <a:pt x="97" y="68"/>
                  </a:lnTo>
                  <a:lnTo>
                    <a:pt x="82" y="60"/>
                  </a:lnTo>
                  <a:lnTo>
                    <a:pt x="79" y="50"/>
                  </a:lnTo>
                  <a:lnTo>
                    <a:pt x="74" y="37"/>
                  </a:lnTo>
                  <a:lnTo>
                    <a:pt x="74" y="3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 name="Freeform 11">
              <a:extLst>
                <a:ext uri="{FF2B5EF4-FFF2-40B4-BE49-F238E27FC236}">
                  <a16:creationId xmlns:a16="http://schemas.microsoft.com/office/drawing/2014/main" id="{8C12135F-434C-4810-AD6F-25F7AA0F43E2}"/>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 name="Freeform 12">
              <a:extLst>
                <a:ext uri="{FF2B5EF4-FFF2-40B4-BE49-F238E27FC236}">
                  <a16:creationId xmlns:a16="http://schemas.microsoft.com/office/drawing/2014/main" id="{23F943B2-2133-4161-9B68-2CCE223A8CF2}"/>
                </a:ext>
              </a:extLst>
            </p:cNvPr>
            <p:cNvSpPr>
              <a:spLocks/>
            </p:cNvSpPr>
            <p:nvPr/>
          </p:nvSpPr>
          <p:spPr bwMode="auto">
            <a:xfrm>
              <a:off x="7045627" y="4822829"/>
              <a:ext cx="255497" cy="60575"/>
            </a:xfrm>
            <a:custGeom>
              <a:avLst/>
              <a:gdLst>
                <a:gd name="T0" fmla="*/ 2147483647 w 135"/>
                <a:gd name="T1" fmla="*/ 2147483647 h 32"/>
                <a:gd name="T2" fmla="*/ 2147483647 w 135"/>
                <a:gd name="T3" fmla="*/ 2147483647 h 32"/>
                <a:gd name="T4" fmla="*/ 2147483647 w 135"/>
                <a:gd name="T5" fmla="*/ 2147483647 h 32"/>
                <a:gd name="T6" fmla="*/ 0 w 135"/>
                <a:gd name="T7" fmla="*/ 2147483647 h 32"/>
                <a:gd name="T8" fmla="*/ 2147483647 w 135"/>
                <a:gd name="T9" fmla="*/ 2147483647 h 32"/>
                <a:gd name="T10" fmla="*/ 2147483647 w 135"/>
                <a:gd name="T11" fmla="*/ 2147483647 h 32"/>
                <a:gd name="T12" fmla="*/ 2147483647 w 135"/>
                <a:gd name="T13" fmla="*/ 2147483647 h 32"/>
                <a:gd name="T14" fmla="*/ 2147483647 w 135"/>
                <a:gd name="T15" fmla="*/ 2147483647 h 32"/>
                <a:gd name="T16" fmla="*/ 2147483647 w 135"/>
                <a:gd name="T17" fmla="*/ 2147483647 h 32"/>
                <a:gd name="T18" fmla="*/ 2147483647 w 135"/>
                <a:gd name="T19" fmla="*/ 0 h 32"/>
                <a:gd name="T20" fmla="*/ 2147483647 w 135"/>
                <a:gd name="T21" fmla="*/ 0 h 32"/>
                <a:gd name="T22" fmla="*/ 2147483647 w 135"/>
                <a:gd name="T23" fmla="*/ 2147483647 h 32"/>
                <a:gd name="T24" fmla="*/ 2147483647 w 135"/>
                <a:gd name="T25" fmla="*/ 2147483647 h 32"/>
                <a:gd name="T26" fmla="*/ 2147483647 w 135"/>
                <a:gd name="T27" fmla="*/ 2147483647 h 32"/>
                <a:gd name="T28" fmla="*/ 2147483647 w 135"/>
                <a:gd name="T29" fmla="*/ 2147483647 h 32"/>
                <a:gd name="T30" fmla="*/ 2147483647 w 135"/>
                <a:gd name="T31" fmla="*/ 2147483647 h 32"/>
                <a:gd name="T32" fmla="*/ 2147483647 w 135"/>
                <a:gd name="T33" fmla="*/ 2147483647 h 32"/>
                <a:gd name="T34" fmla="*/ 2147483647 w 135"/>
                <a:gd name="T35" fmla="*/ 2147483647 h 32"/>
                <a:gd name="T36" fmla="*/ 2147483647 w 135"/>
                <a:gd name="T37" fmla="*/ 2147483647 h 32"/>
                <a:gd name="T38" fmla="*/ 2147483647 w 135"/>
                <a:gd name="T39" fmla="*/ 2147483647 h 32"/>
                <a:gd name="T40" fmla="*/ 2147483647 w 135"/>
                <a:gd name="T41" fmla="*/ 2147483647 h 32"/>
                <a:gd name="T42" fmla="*/ 2147483647 w 135"/>
                <a:gd name="T43" fmla="*/ 2147483647 h 32"/>
                <a:gd name="T44" fmla="*/ 2147483647 w 135"/>
                <a:gd name="T45" fmla="*/ 2147483647 h 32"/>
                <a:gd name="T46" fmla="*/ 2147483647 w 135"/>
                <a:gd name="T47" fmla="*/ 2147483647 h 32"/>
                <a:gd name="T48" fmla="*/ 2147483647 w 135"/>
                <a:gd name="T49" fmla="*/ 2147483647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32"/>
                <a:gd name="T77" fmla="*/ 135 w 13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32">
                  <a:moveTo>
                    <a:pt x="34" y="15"/>
                  </a:moveTo>
                  <a:lnTo>
                    <a:pt x="15" y="27"/>
                  </a:lnTo>
                  <a:lnTo>
                    <a:pt x="4" y="22"/>
                  </a:lnTo>
                  <a:lnTo>
                    <a:pt x="0" y="13"/>
                  </a:lnTo>
                  <a:lnTo>
                    <a:pt x="4" y="5"/>
                  </a:lnTo>
                  <a:lnTo>
                    <a:pt x="20" y="5"/>
                  </a:lnTo>
                  <a:lnTo>
                    <a:pt x="35" y="7"/>
                  </a:lnTo>
                  <a:lnTo>
                    <a:pt x="49" y="10"/>
                  </a:lnTo>
                  <a:lnTo>
                    <a:pt x="52" y="2"/>
                  </a:lnTo>
                  <a:lnTo>
                    <a:pt x="77" y="0"/>
                  </a:lnTo>
                  <a:lnTo>
                    <a:pt x="94" y="0"/>
                  </a:lnTo>
                  <a:lnTo>
                    <a:pt x="107" y="7"/>
                  </a:lnTo>
                  <a:lnTo>
                    <a:pt x="115" y="10"/>
                  </a:lnTo>
                  <a:lnTo>
                    <a:pt x="129" y="20"/>
                  </a:lnTo>
                  <a:lnTo>
                    <a:pt x="135" y="22"/>
                  </a:lnTo>
                  <a:lnTo>
                    <a:pt x="135" y="27"/>
                  </a:lnTo>
                  <a:lnTo>
                    <a:pt x="104" y="28"/>
                  </a:lnTo>
                  <a:lnTo>
                    <a:pt x="85" y="32"/>
                  </a:lnTo>
                  <a:lnTo>
                    <a:pt x="72" y="27"/>
                  </a:lnTo>
                  <a:lnTo>
                    <a:pt x="55" y="22"/>
                  </a:lnTo>
                  <a:lnTo>
                    <a:pt x="44" y="13"/>
                  </a:lnTo>
                  <a:lnTo>
                    <a:pt x="34" y="12"/>
                  </a:lnTo>
                  <a:lnTo>
                    <a:pt x="30" y="12"/>
                  </a:lnTo>
                  <a:lnTo>
                    <a:pt x="34"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 name="Freeform 13">
              <a:extLst>
                <a:ext uri="{FF2B5EF4-FFF2-40B4-BE49-F238E27FC236}">
                  <a16:creationId xmlns:a16="http://schemas.microsoft.com/office/drawing/2014/main" id="{043B832E-D46E-4168-82BA-5AB767258D6A}"/>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 name="Freeform 14">
              <a:extLst>
                <a:ext uri="{FF2B5EF4-FFF2-40B4-BE49-F238E27FC236}">
                  <a16:creationId xmlns:a16="http://schemas.microsoft.com/office/drawing/2014/main" id="{B12A045E-567B-4344-8907-D02F58CD5242}"/>
                </a:ext>
              </a:extLst>
            </p:cNvPr>
            <p:cNvSpPr>
              <a:spLocks/>
            </p:cNvSpPr>
            <p:nvPr/>
          </p:nvSpPr>
          <p:spPr bwMode="auto">
            <a:xfrm>
              <a:off x="7427925" y="4836080"/>
              <a:ext cx="81380" cy="15144"/>
            </a:xfrm>
            <a:custGeom>
              <a:avLst/>
              <a:gdLst>
                <a:gd name="T0" fmla="*/ 2147483647 w 43"/>
                <a:gd name="T1" fmla="*/ 2147483647 h 8"/>
                <a:gd name="T2" fmla="*/ 0 w 43"/>
                <a:gd name="T3" fmla="*/ 0 h 8"/>
                <a:gd name="T4" fmla="*/ 2147483647 w 43"/>
                <a:gd name="T5" fmla="*/ 0 h 8"/>
                <a:gd name="T6" fmla="*/ 2147483647 w 43"/>
                <a:gd name="T7" fmla="*/ 0 h 8"/>
                <a:gd name="T8" fmla="*/ 2147483647 w 43"/>
                <a:gd name="T9" fmla="*/ 0 h 8"/>
                <a:gd name="T10" fmla="*/ 2147483647 w 43"/>
                <a:gd name="T11" fmla="*/ 2147483647 h 8"/>
                <a:gd name="T12" fmla="*/ 2147483647 w 43"/>
                <a:gd name="T13" fmla="*/ 2147483647 h 8"/>
                <a:gd name="T14" fmla="*/ 2147483647 w 43"/>
                <a:gd name="T15" fmla="*/ 2147483647 h 8"/>
                <a:gd name="T16" fmla="*/ 2147483647 w 43"/>
                <a:gd name="T17" fmla="*/ 2147483647 h 8"/>
                <a:gd name="T18" fmla="*/ 2147483647 w 4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8"/>
                <a:gd name="T32" fmla="*/ 43 w 4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8">
                  <a:moveTo>
                    <a:pt x="10" y="6"/>
                  </a:moveTo>
                  <a:lnTo>
                    <a:pt x="0" y="0"/>
                  </a:lnTo>
                  <a:lnTo>
                    <a:pt x="13" y="0"/>
                  </a:lnTo>
                  <a:lnTo>
                    <a:pt x="28" y="0"/>
                  </a:lnTo>
                  <a:lnTo>
                    <a:pt x="38" y="0"/>
                  </a:lnTo>
                  <a:lnTo>
                    <a:pt x="43" y="8"/>
                  </a:lnTo>
                  <a:lnTo>
                    <a:pt x="27" y="6"/>
                  </a:lnTo>
                  <a:lnTo>
                    <a:pt x="10" y="5"/>
                  </a:lnTo>
                  <a:lnTo>
                    <a:pt x="1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 name="Freeform 15">
              <a:extLst>
                <a:ext uri="{FF2B5EF4-FFF2-40B4-BE49-F238E27FC236}">
                  <a16:creationId xmlns:a16="http://schemas.microsoft.com/office/drawing/2014/main" id="{43AB7DB0-DA58-458A-B921-37804D94B175}"/>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 name="Freeform 16">
              <a:extLst>
                <a:ext uri="{FF2B5EF4-FFF2-40B4-BE49-F238E27FC236}">
                  <a16:creationId xmlns:a16="http://schemas.microsoft.com/office/drawing/2014/main" id="{90DBEC52-6307-48AD-A38A-86DD25AF5AA5}"/>
                </a:ext>
              </a:extLst>
            </p:cNvPr>
            <p:cNvSpPr>
              <a:spLocks/>
            </p:cNvSpPr>
            <p:nvPr/>
          </p:nvSpPr>
          <p:spPr bwMode="auto">
            <a:xfrm>
              <a:off x="7414677" y="4875832"/>
              <a:ext cx="47315" cy="22716"/>
            </a:xfrm>
            <a:custGeom>
              <a:avLst/>
              <a:gdLst>
                <a:gd name="T0" fmla="*/ 0 w 25"/>
                <a:gd name="T1" fmla="*/ 2147483647 h 12"/>
                <a:gd name="T2" fmla="*/ 2147483647 w 25"/>
                <a:gd name="T3" fmla="*/ 0 h 12"/>
                <a:gd name="T4" fmla="*/ 2147483647 w 25"/>
                <a:gd name="T5" fmla="*/ 0 h 12"/>
                <a:gd name="T6" fmla="*/ 2147483647 w 25"/>
                <a:gd name="T7" fmla="*/ 2147483647 h 12"/>
                <a:gd name="T8" fmla="*/ 2147483647 w 25"/>
                <a:gd name="T9" fmla="*/ 2147483647 h 12"/>
                <a:gd name="T10" fmla="*/ 2147483647 w 25"/>
                <a:gd name="T11" fmla="*/ 2147483647 h 12"/>
                <a:gd name="T12" fmla="*/ 0 w 25"/>
                <a:gd name="T13" fmla="*/ 2147483647 h 12"/>
                <a:gd name="T14" fmla="*/ 0 w 25"/>
                <a:gd name="T15" fmla="*/ 2147483647 h 12"/>
                <a:gd name="T16" fmla="*/ 0 w 25"/>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2"/>
                <a:gd name="T29" fmla="*/ 25 w 2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2">
                  <a:moveTo>
                    <a:pt x="0" y="4"/>
                  </a:moveTo>
                  <a:lnTo>
                    <a:pt x="9" y="0"/>
                  </a:lnTo>
                  <a:lnTo>
                    <a:pt x="22" y="0"/>
                  </a:lnTo>
                  <a:lnTo>
                    <a:pt x="25" y="12"/>
                  </a:lnTo>
                  <a:lnTo>
                    <a:pt x="19" y="9"/>
                  </a:lnTo>
                  <a:lnTo>
                    <a:pt x="9"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 name="Freeform 17">
              <a:extLst>
                <a:ext uri="{FF2B5EF4-FFF2-40B4-BE49-F238E27FC236}">
                  <a16:creationId xmlns:a16="http://schemas.microsoft.com/office/drawing/2014/main" id="{F6C4C31B-100C-4B27-93CF-38FAC291C9B2}"/>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 name="Freeform 18">
              <a:extLst>
                <a:ext uri="{FF2B5EF4-FFF2-40B4-BE49-F238E27FC236}">
                  <a16:creationId xmlns:a16="http://schemas.microsoft.com/office/drawing/2014/main" id="{06EECFA6-5412-4792-80EC-CA7262F16AA9}"/>
                </a:ext>
              </a:extLst>
            </p:cNvPr>
            <p:cNvSpPr>
              <a:spLocks/>
            </p:cNvSpPr>
            <p:nvPr/>
          </p:nvSpPr>
          <p:spPr bwMode="auto">
            <a:xfrm>
              <a:off x="7550941" y="4788755"/>
              <a:ext cx="87058" cy="77613"/>
            </a:xfrm>
            <a:custGeom>
              <a:avLst/>
              <a:gdLst>
                <a:gd name="T0" fmla="*/ 0 w 46"/>
                <a:gd name="T1" fmla="*/ 2147483647 h 41"/>
                <a:gd name="T2" fmla="*/ 2147483647 w 46"/>
                <a:gd name="T3" fmla="*/ 2147483647 h 41"/>
                <a:gd name="T4" fmla="*/ 2147483647 w 46"/>
                <a:gd name="T5" fmla="*/ 2147483647 h 41"/>
                <a:gd name="T6" fmla="*/ 2147483647 w 46"/>
                <a:gd name="T7" fmla="*/ 2147483647 h 41"/>
                <a:gd name="T8" fmla="*/ 2147483647 w 46"/>
                <a:gd name="T9" fmla="*/ 0 h 41"/>
                <a:gd name="T10" fmla="*/ 2147483647 w 46"/>
                <a:gd name="T11" fmla="*/ 2147483647 h 41"/>
                <a:gd name="T12" fmla="*/ 2147483647 w 46"/>
                <a:gd name="T13" fmla="*/ 2147483647 h 41"/>
                <a:gd name="T14" fmla="*/ 2147483647 w 46"/>
                <a:gd name="T15" fmla="*/ 2147483647 h 41"/>
                <a:gd name="T16" fmla="*/ 2147483647 w 46"/>
                <a:gd name="T17" fmla="*/ 2147483647 h 41"/>
                <a:gd name="T18" fmla="*/ 0 w 46"/>
                <a:gd name="T19" fmla="*/ 2147483647 h 41"/>
                <a:gd name="T20" fmla="*/ 0 w 46"/>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1"/>
                <a:gd name="T35" fmla="*/ 46 w 46"/>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1">
                  <a:moveTo>
                    <a:pt x="0" y="41"/>
                  </a:moveTo>
                  <a:lnTo>
                    <a:pt x="10" y="30"/>
                  </a:lnTo>
                  <a:lnTo>
                    <a:pt x="23" y="18"/>
                  </a:lnTo>
                  <a:lnTo>
                    <a:pt x="31" y="12"/>
                  </a:lnTo>
                  <a:lnTo>
                    <a:pt x="46" y="0"/>
                  </a:lnTo>
                  <a:lnTo>
                    <a:pt x="41" y="15"/>
                  </a:lnTo>
                  <a:lnTo>
                    <a:pt x="28" y="23"/>
                  </a:lnTo>
                  <a:lnTo>
                    <a:pt x="13" y="35"/>
                  </a:lnTo>
                  <a:lnTo>
                    <a:pt x="3" y="40"/>
                  </a:lnTo>
                  <a:lnTo>
                    <a:pt x="0"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 name="Freeform 19">
              <a:extLst>
                <a:ext uri="{FF2B5EF4-FFF2-40B4-BE49-F238E27FC236}">
                  <a16:creationId xmlns:a16="http://schemas.microsoft.com/office/drawing/2014/main" id="{072F7503-FD15-4AE5-8392-DC7D44D3E861}"/>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 name="Freeform 20">
              <a:extLst>
                <a:ext uri="{FF2B5EF4-FFF2-40B4-BE49-F238E27FC236}">
                  <a16:creationId xmlns:a16="http://schemas.microsoft.com/office/drawing/2014/main" id="{1E7A8415-CF00-4A11-8531-9C56EA330BFD}"/>
                </a:ext>
              </a:extLst>
            </p:cNvPr>
            <p:cNvSpPr>
              <a:spLocks/>
            </p:cNvSpPr>
            <p:nvPr/>
          </p:nvSpPr>
          <p:spPr bwMode="auto">
            <a:xfrm>
              <a:off x="7159180" y="4461270"/>
              <a:ext cx="268745" cy="283947"/>
            </a:xfrm>
            <a:custGeom>
              <a:avLst/>
              <a:gdLst>
                <a:gd name="T0" fmla="*/ 2147483647 w 142"/>
                <a:gd name="T1" fmla="*/ 2147483647 h 150"/>
                <a:gd name="T2" fmla="*/ 2147483647 w 142"/>
                <a:gd name="T3" fmla="*/ 2147483647 h 150"/>
                <a:gd name="T4" fmla="*/ 2147483647 w 142"/>
                <a:gd name="T5" fmla="*/ 2147483647 h 150"/>
                <a:gd name="T6" fmla="*/ 2147483647 w 142"/>
                <a:gd name="T7" fmla="*/ 2147483647 h 150"/>
                <a:gd name="T8" fmla="*/ 2147483647 w 142"/>
                <a:gd name="T9" fmla="*/ 2147483647 h 150"/>
                <a:gd name="T10" fmla="*/ 2147483647 w 142"/>
                <a:gd name="T11" fmla="*/ 2147483647 h 150"/>
                <a:gd name="T12" fmla="*/ 2147483647 w 142"/>
                <a:gd name="T13" fmla="*/ 2147483647 h 150"/>
                <a:gd name="T14" fmla="*/ 2147483647 w 142"/>
                <a:gd name="T15" fmla="*/ 2147483647 h 150"/>
                <a:gd name="T16" fmla="*/ 0 w 142"/>
                <a:gd name="T17" fmla="*/ 2147483647 h 150"/>
                <a:gd name="T18" fmla="*/ 0 w 142"/>
                <a:gd name="T19" fmla="*/ 2147483647 h 150"/>
                <a:gd name="T20" fmla="*/ 2147483647 w 142"/>
                <a:gd name="T21" fmla="*/ 2147483647 h 150"/>
                <a:gd name="T22" fmla="*/ 2147483647 w 142"/>
                <a:gd name="T23" fmla="*/ 2147483647 h 150"/>
                <a:gd name="T24" fmla="*/ 2147483647 w 142"/>
                <a:gd name="T25" fmla="*/ 2147483647 h 150"/>
                <a:gd name="T26" fmla="*/ 2147483647 w 142"/>
                <a:gd name="T27" fmla="*/ 2147483647 h 150"/>
                <a:gd name="T28" fmla="*/ 2147483647 w 142"/>
                <a:gd name="T29" fmla="*/ 2147483647 h 150"/>
                <a:gd name="T30" fmla="*/ 2147483647 w 142"/>
                <a:gd name="T31" fmla="*/ 2147483647 h 150"/>
                <a:gd name="T32" fmla="*/ 2147483647 w 142"/>
                <a:gd name="T33" fmla="*/ 2147483647 h 150"/>
                <a:gd name="T34" fmla="*/ 2147483647 w 142"/>
                <a:gd name="T35" fmla="*/ 2147483647 h 150"/>
                <a:gd name="T36" fmla="*/ 2147483647 w 142"/>
                <a:gd name="T37" fmla="*/ 2147483647 h 150"/>
                <a:gd name="T38" fmla="*/ 2147483647 w 142"/>
                <a:gd name="T39" fmla="*/ 2147483647 h 150"/>
                <a:gd name="T40" fmla="*/ 2147483647 w 142"/>
                <a:gd name="T41" fmla="*/ 2147483647 h 150"/>
                <a:gd name="T42" fmla="*/ 2147483647 w 142"/>
                <a:gd name="T43" fmla="*/ 2147483647 h 150"/>
                <a:gd name="T44" fmla="*/ 2147483647 w 142"/>
                <a:gd name="T45" fmla="*/ 0 h 150"/>
                <a:gd name="T46" fmla="*/ 2147483647 w 142"/>
                <a:gd name="T47" fmla="*/ 0 h 150"/>
                <a:gd name="T48" fmla="*/ 2147483647 w 142"/>
                <a:gd name="T49" fmla="*/ 2147483647 h 150"/>
                <a:gd name="T50" fmla="*/ 2147483647 w 142"/>
                <a:gd name="T51" fmla="*/ 2147483647 h 150"/>
                <a:gd name="T52" fmla="*/ 2147483647 w 142"/>
                <a:gd name="T53" fmla="*/ 2147483647 h 150"/>
                <a:gd name="T54" fmla="*/ 2147483647 w 142"/>
                <a:gd name="T55" fmla="*/ 2147483647 h 150"/>
                <a:gd name="T56" fmla="*/ 2147483647 w 142"/>
                <a:gd name="T57" fmla="*/ 2147483647 h 150"/>
                <a:gd name="T58" fmla="*/ 2147483647 w 142"/>
                <a:gd name="T59" fmla="*/ 2147483647 h 150"/>
                <a:gd name="T60" fmla="*/ 2147483647 w 142"/>
                <a:gd name="T61" fmla="*/ 2147483647 h 150"/>
                <a:gd name="T62" fmla="*/ 2147483647 w 142"/>
                <a:gd name="T63" fmla="*/ 2147483647 h 150"/>
                <a:gd name="T64" fmla="*/ 2147483647 w 142"/>
                <a:gd name="T65" fmla="*/ 2147483647 h 150"/>
                <a:gd name="T66" fmla="*/ 2147483647 w 142"/>
                <a:gd name="T67" fmla="*/ 2147483647 h 150"/>
                <a:gd name="T68" fmla="*/ 2147483647 w 142"/>
                <a:gd name="T69" fmla="*/ 2147483647 h 150"/>
                <a:gd name="T70" fmla="*/ 2147483647 w 142"/>
                <a:gd name="T71" fmla="*/ 2147483647 h 150"/>
                <a:gd name="T72" fmla="*/ 2147483647 w 142"/>
                <a:gd name="T73" fmla="*/ 2147483647 h 150"/>
                <a:gd name="T74" fmla="*/ 2147483647 w 142"/>
                <a:gd name="T75" fmla="*/ 2147483647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150"/>
                <a:gd name="T116" fmla="*/ 142 w 142"/>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150">
                  <a:moveTo>
                    <a:pt x="75" y="143"/>
                  </a:moveTo>
                  <a:lnTo>
                    <a:pt x="52" y="141"/>
                  </a:lnTo>
                  <a:lnTo>
                    <a:pt x="37" y="150"/>
                  </a:lnTo>
                  <a:lnTo>
                    <a:pt x="25" y="150"/>
                  </a:lnTo>
                  <a:lnTo>
                    <a:pt x="15" y="143"/>
                  </a:lnTo>
                  <a:lnTo>
                    <a:pt x="12" y="136"/>
                  </a:lnTo>
                  <a:lnTo>
                    <a:pt x="15" y="125"/>
                  </a:lnTo>
                  <a:lnTo>
                    <a:pt x="12" y="121"/>
                  </a:lnTo>
                  <a:lnTo>
                    <a:pt x="0" y="116"/>
                  </a:lnTo>
                  <a:lnTo>
                    <a:pt x="0" y="103"/>
                  </a:lnTo>
                  <a:lnTo>
                    <a:pt x="5" y="91"/>
                  </a:lnTo>
                  <a:lnTo>
                    <a:pt x="5" y="75"/>
                  </a:lnTo>
                  <a:lnTo>
                    <a:pt x="14" y="58"/>
                  </a:lnTo>
                  <a:lnTo>
                    <a:pt x="25" y="66"/>
                  </a:lnTo>
                  <a:lnTo>
                    <a:pt x="32" y="71"/>
                  </a:lnTo>
                  <a:lnTo>
                    <a:pt x="45" y="68"/>
                  </a:lnTo>
                  <a:lnTo>
                    <a:pt x="65" y="53"/>
                  </a:lnTo>
                  <a:lnTo>
                    <a:pt x="75" y="48"/>
                  </a:lnTo>
                  <a:lnTo>
                    <a:pt x="84" y="36"/>
                  </a:lnTo>
                  <a:lnTo>
                    <a:pt x="92" y="21"/>
                  </a:lnTo>
                  <a:lnTo>
                    <a:pt x="100" y="6"/>
                  </a:lnTo>
                  <a:lnTo>
                    <a:pt x="110" y="2"/>
                  </a:lnTo>
                  <a:lnTo>
                    <a:pt x="120" y="0"/>
                  </a:lnTo>
                  <a:lnTo>
                    <a:pt x="125" y="0"/>
                  </a:lnTo>
                  <a:lnTo>
                    <a:pt x="127" y="18"/>
                  </a:lnTo>
                  <a:lnTo>
                    <a:pt x="135" y="26"/>
                  </a:lnTo>
                  <a:lnTo>
                    <a:pt x="142" y="36"/>
                  </a:lnTo>
                  <a:lnTo>
                    <a:pt x="142" y="50"/>
                  </a:lnTo>
                  <a:lnTo>
                    <a:pt x="125" y="63"/>
                  </a:lnTo>
                  <a:lnTo>
                    <a:pt x="124" y="83"/>
                  </a:lnTo>
                  <a:lnTo>
                    <a:pt x="112" y="95"/>
                  </a:lnTo>
                  <a:lnTo>
                    <a:pt x="107" y="100"/>
                  </a:lnTo>
                  <a:lnTo>
                    <a:pt x="104" y="118"/>
                  </a:lnTo>
                  <a:lnTo>
                    <a:pt x="104" y="128"/>
                  </a:lnTo>
                  <a:lnTo>
                    <a:pt x="95" y="143"/>
                  </a:lnTo>
                  <a:lnTo>
                    <a:pt x="75" y="1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 name="Freeform 21">
              <a:extLst>
                <a:ext uri="{FF2B5EF4-FFF2-40B4-BE49-F238E27FC236}">
                  <a16:creationId xmlns:a16="http://schemas.microsoft.com/office/drawing/2014/main" id="{19568B54-3AE5-42F6-B2EC-CF39EAF89C3B}"/>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 name="Freeform 22">
              <a:extLst>
                <a:ext uri="{FF2B5EF4-FFF2-40B4-BE49-F238E27FC236}">
                  <a16:creationId xmlns:a16="http://schemas.microsoft.com/office/drawing/2014/main" id="{443E1BB1-AEB3-4F68-BC44-831B3E0662F7}"/>
                </a:ext>
              </a:extLst>
            </p:cNvPr>
            <p:cNvSpPr>
              <a:spLocks/>
            </p:cNvSpPr>
            <p:nvPr/>
          </p:nvSpPr>
          <p:spPr bwMode="auto">
            <a:xfrm>
              <a:off x="7433602" y="4218969"/>
              <a:ext cx="37851" cy="56790"/>
            </a:xfrm>
            <a:custGeom>
              <a:avLst/>
              <a:gdLst>
                <a:gd name="T0" fmla="*/ 0 w 20"/>
                <a:gd name="T1" fmla="*/ 2147483647 h 30"/>
                <a:gd name="T2" fmla="*/ 2147483647 w 20"/>
                <a:gd name="T3" fmla="*/ 2147483647 h 30"/>
                <a:gd name="T4" fmla="*/ 2147483647 w 20"/>
                <a:gd name="T5" fmla="*/ 0 h 30"/>
                <a:gd name="T6" fmla="*/ 2147483647 w 20"/>
                <a:gd name="T7" fmla="*/ 2147483647 h 30"/>
                <a:gd name="T8" fmla="*/ 2147483647 w 20"/>
                <a:gd name="T9" fmla="*/ 2147483647 h 30"/>
                <a:gd name="T10" fmla="*/ 2147483647 w 20"/>
                <a:gd name="T11" fmla="*/ 2147483647 h 30"/>
                <a:gd name="T12" fmla="*/ 0 w 20"/>
                <a:gd name="T13" fmla="*/ 2147483647 h 30"/>
                <a:gd name="T14" fmla="*/ 0 w 20"/>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0" y="30"/>
                  </a:moveTo>
                  <a:lnTo>
                    <a:pt x="9" y="15"/>
                  </a:lnTo>
                  <a:lnTo>
                    <a:pt x="20" y="0"/>
                  </a:lnTo>
                  <a:lnTo>
                    <a:pt x="15" y="15"/>
                  </a:lnTo>
                  <a:lnTo>
                    <a:pt x="7" y="25"/>
                  </a:lnTo>
                  <a:lnTo>
                    <a:pt x="5" y="26"/>
                  </a:lnTo>
                  <a:lnTo>
                    <a:pt x="0" y="3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 name="Freeform 23">
              <a:extLst>
                <a:ext uri="{FF2B5EF4-FFF2-40B4-BE49-F238E27FC236}">
                  <a16:creationId xmlns:a16="http://schemas.microsoft.com/office/drawing/2014/main" id="{16A2E01D-65A1-42DA-A7D8-8B54354A9934}"/>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 name="Freeform 24">
              <a:extLst>
                <a:ext uri="{FF2B5EF4-FFF2-40B4-BE49-F238E27FC236}">
                  <a16:creationId xmlns:a16="http://schemas.microsoft.com/office/drawing/2014/main" id="{9A8FF10C-0087-45F2-B612-0BDFBEC7A7DC}"/>
                </a:ext>
              </a:extLst>
            </p:cNvPr>
            <p:cNvSpPr>
              <a:spLocks/>
            </p:cNvSpPr>
            <p:nvPr/>
          </p:nvSpPr>
          <p:spPr bwMode="auto">
            <a:xfrm>
              <a:off x="7443066" y="4510488"/>
              <a:ext cx="170331" cy="265017"/>
            </a:xfrm>
            <a:custGeom>
              <a:avLst/>
              <a:gdLst>
                <a:gd name="T0" fmla="*/ 2147483647 w 90"/>
                <a:gd name="T1" fmla="*/ 2147483647 h 140"/>
                <a:gd name="T2" fmla="*/ 2147483647 w 90"/>
                <a:gd name="T3" fmla="*/ 2147483647 h 140"/>
                <a:gd name="T4" fmla="*/ 2147483647 w 90"/>
                <a:gd name="T5" fmla="*/ 2147483647 h 140"/>
                <a:gd name="T6" fmla="*/ 2147483647 w 90"/>
                <a:gd name="T7" fmla="*/ 2147483647 h 140"/>
                <a:gd name="T8" fmla="*/ 2147483647 w 90"/>
                <a:gd name="T9" fmla="*/ 2147483647 h 140"/>
                <a:gd name="T10" fmla="*/ 2147483647 w 90"/>
                <a:gd name="T11" fmla="*/ 2147483647 h 140"/>
                <a:gd name="T12" fmla="*/ 0 w 90"/>
                <a:gd name="T13" fmla="*/ 2147483647 h 140"/>
                <a:gd name="T14" fmla="*/ 2147483647 w 90"/>
                <a:gd name="T15" fmla="*/ 2147483647 h 140"/>
                <a:gd name="T16" fmla="*/ 2147483647 w 90"/>
                <a:gd name="T17" fmla="*/ 2147483647 h 140"/>
                <a:gd name="T18" fmla="*/ 2147483647 w 90"/>
                <a:gd name="T19" fmla="*/ 2147483647 h 140"/>
                <a:gd name="T20" fmla="*/ 2147483647 w 90"/>
                <a:gd name="T21" fmla="*/ 2147483647 h 140"/>
                <a:gd name="T22" fmla="*/ 2147483647 w 90"/>
                <a:gd name="T23" fmla="*/ 2147483647 h 140"/>
                <a:gd name="T24" fmla="*/ 2147483647 w 90"/>
                <a:gd name="T25" fmla="*/ 2147483647 h 140"/>
                <a:gd name="T26" fmla="*/ 2147483647 w 90"/>
                <a:gd name="T27" fmla="*/ 2147483647 h 140"/>
                <a:gd name="T28" fmla="*/ 2147483647 w 90"/>
                <a:gd name="T29" fmla="*/ 2147483647 h 140"/>
                <a:gd name="T30" fmla="*/ 2147483647 w 90"/>
                <a:gd name="T31" fmla="*/ 0 h 140"/>
                <a:gd name="T32" fmla="*/ 2147483647 w 90"/>
                <a:gd name="T33" fmla="*/ 2147483647 h 140"/>
                <a:gd name="T34" fmla="*/ 2147483647 w 90"/>
                <a:gd name="T35" fmla="*/ 2147483647 h 140"/>
                <a:gd name="T36" fmla="*/ 2147483647 w 90"/>
                <a:gd name="T37" fmla="*/ 2147483647 h 140"/>
                <a:gd name="T38" fmla="*/ 2147483647 w 90"/>
                <a:gd name="T39" fmla="*/ 2147483647 h 140"/>
                <a:gd name="T40" fmla="*/ 2147483647 w 90"/>
                <a:gd name="T41" fmla="*/ 2147483647 h 140"/>
                <a:gd name="T42" fmla="*/ 2147483647 w 90"/>
                <a:gd name="T43" fmla="*/ 2147483647 h 140"/>
                <a:gd name="T44" fmla="*/ 2147483647 w 90"/>
                <a:gd name="T45" fmla="*/ 2147483647 h 140"/>
                <a:gd name="T46" fmla="*/ 2147483647 w 90"/>
                <a:gd name="T47" fmla="*/ 2147483647 h 140"/>
                <a:gd name="T48" fmla="*/ 2147483647 w 90"/>
                <a:gd name="T49" fmla="*/ 2147483647 h 140"/>
                <a:gd name="T50" fmla="*/ 2147483647 w 90"/>
                <a:gd name="T51" fmla="*/ 2147483647 h 140"/>
                <a:gd name="T52" fmla="*/ 2147483647 w 90"/>
                <a:gd name="T53" fmla="*/ 2147483647 h 140"/>
                <a:gd name="T54" fmla="*/ 2147483647 w 90"/>
                <a:gd name="T55" fmla="*/ 2147483647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0"/>
                <a:gd name="T85" fmla="*/ 0 h 140"/>
                <a:gd name="T86" fmla="*/ 90 w 90"/>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0" h="140">
                  <a:moveTo>
                    <a:pt x="40" y="92"/>
                  </a:moveTo>
                  <a:lnTo>
                    <a:pt x="33" y="92"/>
                  </a:lnTo>
                  <a:lnTo>
                    <a:pt x="22" y="104"/>
                  </a:lnTo>
                  <a:lnTo>
                    <a:pt x="20" y="124"/>
                  </a:lnTo>
                  <a:lnTo>
                    <a:pt x="20" y="139"/>
                  </a:lnTo>
                  <a:lnTo>
                    <a:pt x="7" y="140"/>
                  </a:lnTo>
                  <a:lnTo>
                    <a:pt x="0" y="122"/>
                  </a:lnTo>
                  <a:lnTo>
                    <a:pt x="4" y="99"/>
                  </a:lnTo>
                  <a:lnTo>
                    <a:pt x="4" y="82"/>
                  </a:lnTo>
                  <a:lnTo>
                    <a:pt x="5" y="60"/>
                  </a:lnTo>
                  <a:lnTo>
                    <a:pt x="14" y="39"/>
                  </a:lnTo>
                  <a:lnTo>
                    <a:pt x="27" y="22"/>
                  </a:lnTo>
                  <a:lnTo>
                    <a:pt x="38" y="14"/>
                  </a:lnTo>
                  <a:lnTo>
                    <a:pt x="55" y="14"/>
                  </a:lnTo>
                  <a:lnTo>
                    <a:pt x="80" y="7"/>
                  </a:lnTo>
                  <a:lnTo>
                    <a:pt x="90" y="0"/>
                  </a:lnTo>
                  <a:lnTo>
                    <a:pt x="70" y="30"/>
                  </a:lnTo>
                  <a:lnTo>
                    <a:pt x="52" y="37"/>
                  </a:lnTo>
                  <a:lnTo>
                    <a:pt x="43" y="45"/>
                  </a:lnTo>
                  <a:lnTo>
                    <a:pt x="65" y="49"/>
                  </a:lnTo>
                  <a:lnTo>
                    <a:pt x="75" y="42"/>
                  </a:lnTo>
                  <a:lnTo>
                    <a:pt x="63" y="65"/>
                  </a:lnTo>
                  <a:lnTo>
                    <a:pt x="60" y="74"/>
                  </a:lnTo>
                  <a:lnTo>
                    <a:pt x="60" y="87"/>
                  </a:lnTo>
                  <a:lnTo>
                    <a:pt x="47" y="95"/>
                  </a:lnTo>
                  <a:lnTo>
                    <a:pt x="42" y="95"/>
                  </a:lnTo>
                  <a:lnTo>
                    <a:pt x="40" y="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 name="Freeform 25">
              <a:extLst>
                <a:ext uri="{FF2B5EF4-FFF2-40B4-BE49-F238E27FC236}">
                  <a16:creationId xmlns:a16="http://schemas.microsoft.com/office/drawing/2014/main" id="{3A3A8D5C-44D2-4361-AC97-4EB720D5CC50}"/>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 name="Freeform 26">
              <a:extLst>
                <a:ext uri="{FF2B5EF4-FFF2-40B4-BE49-F238E27FC236}">
                  <a16:creationId xmlns:a16="http://schemas.microsoft.com/office/drawing/2014/main" id="{E8BECE9F-CE3F-4C4B-A885-D9CB1CC72952}"/>
                </a:ext>
              </a:extLst>
            </p:cNvPr>
            <p:cNvSpPr>
              <a:spLocks/>
            </p:cNvSpPr>
            <p:nvPr/>
          </p:nvSpPr>
          <p:spPr bwMode="auto">
            <a:xfrm>
              <a:off x="7641785" y="4627851"/>
              <a:ext cx="9464" cy="22716"/>
            </a:xfrm>
            <a:custGeom>
              <a:avLst/>
              <a:gdLst>
                <a:gd name="T0" fmla="*/ 2147483647 w 5"/>
                <a:gd name="T1" fmla="*/ 0 h 12"/>
                <a:gd name="T2" fmla="*/ 0 w 5"/>
                <a:gd name="T3" fmla="*/ 2147483647 h 12"/>
                <a:gd name="T4" fmla="*/ 0 w 5"/>
                <a:gd name="T5" fmla="*/ 2147483647 h 12"/>
                <a:gd name="T6" fmla="*/ 2147483647 w 5"/>
                <a:gd name="T7" fmla="*/ 2147483647 h 12"/>
                <a:gd name="T8" fmla="*/ 2147483647 w 5"/>
                <a:gd name="T9" fmla="*/ 2147483647 h 12"/>
                <a:gd name="T10" fmla="*/ 2147483647 w 5"/>
                <a:gd name="T11" fmla="*/ 0 h 12"/>
                <a:gd name="T12" fmla="*/ 2147483647 w 5"/>
                <a:gd name="T13" fmla="*/ 0 h 12"/>
                <a:gd name="T14" fmla="*/ 0 60000 65536"/>
                <a:gd name="T15" fmla="*/ 0 60000 65536"/>
                <a:gd name="T16" fmla="*/ 0 60000 65536"/>
                <a:gd name="T17" fmla="*/ 0 60000 65536"/>
                <a:gd name="T18" fmla="*/ 0 60000 65536"/>
                <a:gd name="T19" fmla="*/ 0 60000 65536"/>
                <a:gd name="T20" fmla="*/ 0 60000 65536"/>
                <a:gd name="T21" fmla="*/ 0 w 5"/>
                <a:gd name="T22" fmla="*/ 0 h 12"/>
                <a:gd name="T23" fmla="*/ 5 w 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2">
                  <a:moveTo>
                    <a:pt x="5" y="0"/>
                  </a:moveTo>
                  <a:lnTo>
                    <a:pt x="0" y="10"/>
                  </a:lnTo>
                  <a:lnTo>
                    <a:pt x="0" y="12"/>
                  </a:lnTo>
                  <a:lnTo>
                    <a:pt x="5" y="10"/>
                  </a:lnTo>
                  <a:lnTo>
                    <a:pt x="5" y="3"/>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 name="Freeform 27">
              <a:extLst>
                <a:ext uri="{FF2B5EF4-FFF2-40B4-BE49-F238E27FC236}">
                  <a16:creationId xmlns:a16="http://schemas.microsoft.com/office/drawing/2014/main" id="{E0341B58-5796-496C-828E-A4D70884F4CD}"/>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 name="Freeform 28">
              <a:extLst>
                <a:ext uri="{FF2B5EF4-FFF2-40B4-BE49-F238E27FC236}">
                  <a16:creationId xmlns:a16="http://schemas.microsoft.com/office/drawing/2014/main" id="{F1D72EB0-E7A4-4E11-B319-616A17EDF949}"/>
                </a:ext>
              </a:extLst>
            </p:cNvPr>
            <p:cNvSpPr>
              <a:spLocks/>
            </p:cNvSpPr>
            <p:nvPr/>
          </p:nvSpPr>
          <p:spPr bwMode="auto">
            <a:xfrm>
              <a:off x="7723166" y="4608923"/>
              <a:ext cx="35958" cy="24608"/>
            </a:xfrm>
            <a:custGeom>
              <a:avLst/>
              <a:gdLst>
                <a:gd name="T0" fmla="*/ 2147483647 w 19"/>
                <a:gd name="T1" fmla="*/ 2147483647 h 13"/>
                <a:gd name="T2" fmla="*/ 2147483647 w 19"/>
                <a:gd name="T3" fmla="*/ 2147483647 h 13"/>
                <a:gd name="T4" fmla="*/ 2147483647 w 19"/>
                <a:gd name="T5" fmla="*/ 2147483647 h 13"/>
                <a:gd name="T6" fmla="*/ 0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0 h 13"/>
                <a:gd name="T16" fmla="*/ 2147483647 w 19"/>
                <a:gd name="T17" fmla="*/ 0 h 13"/>
                <a:gd name="T18" fmla="*/ 2147483647 w 19"/>
                <a:gd name="T19" fmla="*/ 0 h 13"/>
                <a:gd name="T20" fmla="*/ 2147483647 w 19"/>
                <a:gd name="T21" fmla="*/ 2147483647 h 13"/>
                <a:gd name="T22" fmla="*/ 2147483647 w 19"/>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3"/>
                <a:gd name="T38" fmla="*/ 19 w 19"/>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3">
                  <a:moveTo>
                    <a:pt x="10" y="7"/>
                  </a:moveTo>
                  <a:lnTo>
                    <a:pt x="7" y="3"/>
                  </a:lnTo>
                  <a:lnTo>
                    <a:pt x="4" y="5"/>
                  </a:lnTo>
                  <a:lnTo>
                    <a:pt x="0" y="10"/>
                  </a:lnTo>
                  <a:lnTo>
                    <a:pt x="10" y="13"/>
                  </a:lnTo>
                  <a:lnTo>
                    <a:pt x="19" y="8"/>
                  </a:lnTo>
                  <a:lnTo>
                    <a:pt x="19" y="3"/>
                  </a:lnTo>
                  <a:lnTo>
                    <a:pt x="15" y="0"/>
                  </a:lnTo>
                  <a:lnTo>
                    <a:pt x="10" y="0"/>
                  </a:lnTo>
                  <a:lnTo>
                    <a:pt x="7" y="0"/>
                  </a:lnTo>
                  <a:lnTo>
                    <a:pt x="1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 name="Freeform 29">
              <a:extLst>
                <a:ext uri="{FF2B5EF4-FFF2-40B4-BE49-F238E27FC236}">
                  <a16:creationId xmlns:a16="http://schemas.microsoft.com/office/drawing/2014/main" id="{6A96FE8D-E26E-446D-8F8F-6EAECC964A5B}"/>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 name="Freeform 30">
              <a:extLst>
                <a:ext uri="{FF2B5EF4-FFF2-40B4-BE49-F238E27FC236}">
                  <a16:creationId xmlns:a16="http://schemas.microsoft.com/office/drawing/2014/main" id="{45EE2D1C-3D34-42A7-9ECF-421525D7214B}"/>
                </a:ext>
              </a:extLst>
            </p:cNvPr>
            <p:cNvSpPr>
              <a:spLocks/>
            </p:cNvSpPr>
            <p:nvPr/>
          </p:nvSpPr>
          <p:spPr bwMode="auto">
            <a:xfrm>
              <a:off x="7698562" y="4432875"/>
              <a:ext cx="28389" cy="87077"/>
            </a:xfrm>
            <a:custGeom>
              <a:avLst/>
              <a:gdLst>
                <a:gd name="T0" fmla="*/ 2147483647 w 15"/>
                <a:gd name="T1" fmla="*/ 2147483647 h 46"/>
                <a:gd name="T2" fmla="*/ 2147483647 w 15"/>
                <a:gd name="T3" fmla="*/ 2147483647 h 46"/>
                <a:gd name="T4" fmla="*/ 2147483647 w 15"/>
                <a:gd name="T5" fmla="*/ 2147483647 h 46"/>
                <a:gd name="T6" fmla="*/ 2147483647 w 15"/>
                <a:gd name="T7" fmla="*/ 2147483647 h 46"/>
                <a:gd name="T8" fmla="*/ 2147483647 w 15"/>
                <a:gd name="T9" fmla="*/ 0 h 46"/>
                <a:gd name="T10" fmla="*/ 2147483647 w 15"/>
                <a:gd name="T11" fmla="*/ 2147483647 h 46"/>
                <a:gd name="T12" fmla="*/ 2147483647 w 15"/>
                <a:gd name="T13" fmla="*/ 2147483647 h 46"/>
                <a:gd name="T14" fmla="*/ 0 w 15"/>
                <a:gd name="T15" fmla="*/ 2147483647 h 46"/>
                <a:gd name="T16" fmla="*/ 2147483647 w 15"/>
                <a:gd name="T17" fmla="*/ 2147483647 h 46"/>
                <a:gd name="T18" fmla="*/ 2147483647 w 15"/>
                <a:gd name="T19" fmla="*/ 2147483647 h 46"/>
                <a:gd name="T20" fmla="*/ 2147483647 w 15"/>
                <a:gd name="T21" fmla="*/ 2147483647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46"/>
                <a:gd name="T35" fmla="*/ 15 w 15"/>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46">
                  <a:moveTo>
                    <a:pt x="3" y="41"/>
                  </a:moveTo>
                  <a:lnTo>
                    <a:pt x="13" y="35"/>
                  </a:lnTo>
                  <a:lnTo>
                    <a:pt x="15" y="23"/>
                  </a:lnTo>
                  <a:lnTo>
                    <a:pt x="15" y="12"/>
                  </a:lnTo>
                  <a:lnTo>
                    <a:pt x="13" y="0"/>
                  </a:lnTo>
                  <a:lnTo>
                    <a:pt x="10" y="17"/>
                  </a:lnTo>
                  <a:lnTo>
                    <a:pt x="5" y="30"/>
                  </a:lnTo>
                  <a:lnTo>
                    <a:pt x="0" y="38"/>
                  </a:lnTo>
                  <a:lnTo>
                    <a:pt x="2" y="46"/>
                  </a:lnTo>
                  <a:lnTo>
                    <a:pt x="3" y="4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 name="Freeform 31">
              <a:extLst>
                <a:ext uri="{FF2B5EF4-FFF2-40B4-BE49-F238E27FC236}">
                  <a16:creationId xmlns:a16="http://schemas.microsoft.com/office/drawing/2014/main" id="{D4B49BE7-3F59-4A08-93C1-37C806EB04F6}"/>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 name="Freeform 32">
              <a:extLst>
                <a:ext uri="{FF2B5EF4-FFF2-40B4-BE49-F238E27FC236}">
                  <a16:creationId xmlns:a16="http://schemas.microsoft.com/office/drawing/2014/main" id="{48480739-311C-4103-BEE4-7629B3C56320}"/>
                </a:ext>
              </a:extLst>
            </p:cNvPr>
            <p:cNvSpPr>
              <a:spLocks/>
            </p:cNvSpPr>
            <p:nvPr/>
          </p:nvSpPr>
          <p:spPr bwMode="auto">
            <a:xfrm>
              <a:off x="7524446" y="4243577"/>
              <a:ext cx="149513" cy="109793"/>
            </a:xfrm>
            <a:custGeom>
              <a:avLst/>
              <a:gdLst>
                <a:gd name="T0" fmla="*/ 2147483647 w 79"/>
                <a:gd name="T1" fmla="*/ 2147483647 h 58"/>
                <a:gd name="T2" fmla="*/ 2147483647 w 79"/>
                <a:gd name="T3" fmla="*/ 2147483647 h 58"/>
                <a:gd name="T4" fmla="*/ 2147483647 w 79"/>
                <a:gd name="T5" fmla="*/ 2147483647 h 58"/>
                <a:gd name="T6" fmla="*/ 2147483647 w 79"/>
                <a:gd name="T7" fmla="*/ 2147483647 h 58"/>
                <a:gd name="T8" fmla="*/ 0 w 79"/>
                <a:gd name="T9" fmla="*/ 2147483647 h 58"/>
                <a:gd name="T10" fmla="*/ 2147483647 w 79"/>
                <a:gd name="T11" fmla="*/ 2147483647 h 58"/>
                <a:gd name="T12" fmla="*/ 2147483647 w 79"/>
                <a:gd name="T13" fmla="*/ 2147483647 h 58"/>
                <a:gd name="T14" fmla="*/ 2147483647 w 79"/>
                <a:gd name="T15" fmla="*/ 2147483647 h 58"/>
                <a:gd name="T16" fmla="*/ 2147483647 w 79"/>
                <a:gd name="T17" fmla="*/ 2147483647 h 58"/>
                <a:gd name="T18" fmla="*/ 2147483647 w 79"/>
                <a:gd name="T19" fmla="*/ 0 h 58"/>
                <a:gd name="T20" fmla="*/ 2147483647 w 79"/>
                <a:gd name="T21" fmla="*/ 0 h 58"/>
                <a:gd name="T22" fmla="*/ 2147483647 w 79"/>
                <a:gd name="T23" fmla="*/ 2147483647 h 58"/>
                <a:gd name="T24" fmla="*/ 2147483647 w 79"/>
                <a:gd name="T25" fmla="*/ 2147483647 h 58"/>
                <a:gd name="T26" fmla="*/ 2147483647 w 79"/>
                <a:gd name="T27" fmla="*/ 2147483647 h 58"/>
                <a:gd name="T28" fmla="*/ 2147483647 w 79"/>
                <a:gd name="T29" fmla="*/ 2147483647 h 58"/>
                <a:gd name="T30" fmla="*/ 2147483647 w 79"/>
                <a:gd name="T31" fmla="*/ 2147483647 h 58"/>
                <a:gd name="T32" fmla="*/ 2147483647 w 79"/>
                <a:gd name="T33" fmla="*/ 2147483647 h 58"/>
                <a:gd name="T34" fmla="*/ 2147483647 w 79"/>
                <a:gd name="T35" fmla="*/ 2147483647 h 58"/>
                <a:gd name="T36" fmla="*/ 2147483647 w 79"/>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8"/>
                <a:gd name="T59" fmla="*/ 79 w 79"/>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8">
                  <a:moveTo>
                    <a:pt x="34" y="42"/>
                  </a:moveTo>
                  <a:lnTo>
                    <a:pt x="25" y="38"/>
                  </a:lnTo>
                  <a:lnTo>
                    <a:pt x="20" y="42"/>
                  </a:lnTo>
                  <a:lnTo>
                    <a:pt x="10" y="50"/>
                  </a:lnTo>
                  <a:lnTo>
                    <a:pt x="0" y="50"/>
                  </a:lnTo>
                  <a:lnTo>
                    <a:pt x="10" y="33"/>
                  </a:lnTo>
                  <a:lnTo>
                    <a:pt x="20" y="23"/>
                  </a:lnTo>
                  <a:lnTo>
                    <a:pt x="30" y="17"/>
                  </a:lnTo>
                  <a:lnTo>
                    <a:pt x="50" y="10"/>
                  </a:lnTo>
                  <a:lnTo>
                    <a:pt x="62" y="0"/>
                  </a:lnTo>
                  <a:lnTo>
                    <a:pt x="77" y="0"/>
                  </a:lnTo>
                  <a:lnTo>
                    <a:pt x="79" y="13"/>
                  </a:lnTo>
                  <a:lnTo>
                    <a:pt x="75" y="27"/>
                  </a:lnTo>
                  <a:lnTo>
                    <a:pt x="67" y="47"/>
                  </a:lnTo>
                  <a:lnTo>
                    <a:pt x="47" y="58"/>
                  </a:lnTo>
                  <a:lnTo>
                    <a:pt x="40" y="50"/>
                  </a:lnTo>
                  <a:lnTo>
                    <a:pt x="35" y="38"/>
                  </a:lnTo>
                  <a:lnTo>
                    <a:pt x="34"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 name="Freeform 33">
              <a:extLst>
                <a:ext uri="{FF2B5EF4-FFF2-40B4-BE49-F238E27FC236}">
                  <a16:creationId xmlns:a16="http://schemas.microsoft.com/office/drawing/2014/main" id="{2DBA4558-F60D-435C-A1B1-04332F93E681}"/>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 name="Freeform 34">
              <a:extLst>
                <a:ext uri="{FF2B5EF4-FFF2-40B4-BE49-F238E27FC236}">
                  <a16:creationId xmlns:a16="http://schemas.microsoft.com/office/drawing/2014/main" id="{7EB81991-93D8-4588-A9F3-2ED2677A9036}"/>
                </a:ext>
              </a:extLst>
            </p:cNvPr>
            <p:cNvSpPr>
              <a:spLocks/>
            </p:cNvSpPr>
            <p:nvPr/>
          </p:nvSpPr>
          <p:spPr bwMode="auto">
            <a:xfrm>
              <a:off x="7456313" y="3967202"/>
              <a:ext cx="81381" cy="166582"/>
            </a:xfrm>
            <a:custGeom>
              <a:avLst/>
              <a:gdLst>
                <a:gd name="T0" fmla="*/ 2147483647 w 43"/>
                <a:gd name="T1" fmla="*/ 2147483647 h 88"/>
                <a:gd name="T2" fmla="*/ 2147483647 w 43"/>
                <a:gd name="T3" fmla="*/ 2147483647 h 88"/>
                <a:gd name="T4" fmla="*/ 2147483647 w 43"/>
                <a:gd name="T5" fmla="*/ 2147483647 h 88"/>
                <a:gd name="T6" fmla="*/ 2147483647 w 43"/>
                <a:gd name="T7" fmla="*/ 2147483647 h 88"/>
                <a:gd name="T8" fmla="*/ 2147483647 w 43"/>
                <a:gd name="T9" fmla="*/ 2147483647 h 88"/>
                <a:gd name="T10" fmla="*/ 2147483647 w 43"/>
                <a:gd name="T11" fmla="*/ 2147483647 h 88"/>
                <a:gd name="T12" fmla="*/ 2147483647 w 43"/>
                <a:gd name="T13" fmla="*/ 2147483647 h 88"/>
                <a:gd name="T14" fmla="*/ 2147483647 w 43"/>
                <a:gd name="T15" fmla="*/ 0 h 88"/>
                <a:gd name="T16" fmla="*/ 2147483647 w 43"/>
                <a:gd name="T17" fmla="*/ 2147483647 h 88"/>
                <a:gd name="T18" fmla="*/ 2147483647 w 43"/>
                <a:gd name="T19" fmla="*/ 2147483647 h 88"/>
                <a:gd name="T20" fmla="*/ 2147483647 w 43"/>
                <a:gd name="T21" fmla="*/ 2147483647 h 88"/>
                <a:gd name="T22" fmla="*/ 0 w 43"/>
                <a:gd name="T23" fmla="*/ 2147483647 h 88"/>
                <a:gd name="T24" fmla="*/ 2147483647 w 43"/>
                <a:gd name="T25" fmla="*/ 2147483647 h 88"/>
                <a:gd name="T26" fmla="*/ 2147483647 w 43"/>
                <a:gd name="T27" fmla="*/ 2147483647 h 88"/>
                <a:gd name="T28" fmla="*/ 2147483647 w 43"/>
                <a:gd name="T29" fmla="*/ 2147483647 h 88"/>
                <a:gd name="T30" fmla="*/ 2147483647 w 43"/>
                <a:gd name="T31" fmla="*/ 2147483647 h 88"/>
                <a:gd name="T32" fmla="*/ 2147483647 w 43"/>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88"/>
                <a:gd name="T53" fmla="*/ 43 w 43"/>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88">
                  <a:moveTo>
                    <a:pt x="23" y="71"/>
                  </a:moveTo>
                  <a:lnTo>
                    <a:pt x="23" y="63"/>
                  </a:lnTo>
                  <a:lnTo>
                    <a:pt x="30" y="50"/>
                  </a:lnTo>
                  <a:lnTo>
                    <a:pt x="35" y="41"/>
                  </a:lnTo>
                  <a:lnTo>
                    <a:pt x="36" y="25"/>
                  </a:lnTo>
                  <a:lnTo>
                    <a:pt x="43" y="13"/>
                  </a:lnTo>
                  <a:lnTo>
                    <a:pt x="31" y="1"/>
                  </a:lnTo>
                  <a:lnTo>
                    <a:pt x="17" y="0"/>
                  </a:lnTo>
                  <a:lnTo>
                    <a:pt x="13" y="10"/>
                  </a:lnTo>
                  <a:lnTo>
                    <a:pt x="13" y="25"/>
                  </a:lnTo>
                  <a:lnTo>
                    <a:pt x="8" y="43"/>
                  </a:lnTo>
                  <a:lnTo>
                    <a:pt x="0" y="71"/>
                  </a:lnTo>
                  <a:lnTo>
                    <a:pt x="3" y="83"/>
                  </a:lnTo>
                  <a:lnTo>
                    <a:pt x="13" y="88"/>
                  </a:lnTo>
                  <a:lnTo>
                    <a:pt x="23" y="81"/>
                  </a:lnTo>
                  <a:lnTo>
                    <a:pt x="23" y="7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 name="Freeform 35">
              <a:extLst>
                <a:ext uri="{FF2B5EF4-FFF2-40B4-BE49-F238E27FC236}">
                  <a16:creationId xmlns:a16="http://schemas.microsoft.com/office/drawing/2014/main" id="{27074175-861A-4406-A465-905F8AFC430F}"/>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 name="Freeform 36">
              <a:extLst>
                <a:ext uri="{FF2B5EF4-FFF2-40B4-BE49-F238E27FC236}">
                  <a16:creationId xmlns:a16="http://schemas.microsoft.com/office/drawing/2014/main" id="{6C920347-9D06-4671-978C-8F0DB12AA9DC}"/>
                </a:ext>
              </a:extLst>
            </p:cNvPr>
            <p:cNvSpPr>
              <a:spLocks/>
            </p:cNvSpPr>
            <p:nvPr/>
          </p:nvSpPr>
          <p:spPr bwMode="auto">
            <a:xfrm>
              <a:off x="7541480" y="4135678"/>
              <a:ext cx="24603" cy="26502"/>
            </a:xfrm>
            <a:custGeom>
              <a:avLst/>
              <a:gdLst>
                <a:gd name="T0" fmla="*/ 2147483647 w 13"/>
                <a:gd name="T1" fmla="*/ 2147483647 h 14"/>
                <a:gd name="T2" fmla="*/ 2147483647 w 13"/>
                <a:gd name="T3" fmla="*/ 0 h 14"/>
                <a:gd name="T4" fmla="*/ 0 w 13"/>
                <a:gd name="T5" fmla="*/ 0 h 14"/>
                <a:gd name="T6" fmla="*/ 0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13" y="5"/>
                  </a:moveTo>
                  <a:lnTo>
                    <a:pt x="8" y="0"/>
                  </a:lnTo>
                  <a:lnTo>
                    <a:pt x="0" y="0"/>
                  </a:lnTo>
                  <a:lnTo>
                    <a:pt x="0" y="9"/>
                  </a:lnTo>
                  <a:lnTo>
                    <a:pt x="8" y="14"/>
                  </a:lnTo>
                  <a:lnTo>
                    <a:pt x="11" y="1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8" name="Freeform 37">
              <a:extLst>
                <a:ext uri="{FF2B5EF4-FFF2-40B4-BE49-F238E27FC236}">
                  <a16:creationId xmlns:a16="http://schemas.microsoft.com/office/drawing/2014/main" id="{6C1A2EC4-5A3A-4379-8C5E-19EE757DA030}"/>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9" name="Freeform 38">
              <a:extLst>
                <a:ext uri="{FF2B5EF4-FFF2-40B4-BE49-F238E27FC236}">
                  <a16:creationId xmlns:a16="http://schemas.microsoft.com/office/drawing/2014/main" id="{B55ECC45-0498-4303-832C-D3CF49B4C0D0}"/>
                </a:ext>
              </a:extLst>
            </p:cNvPr>
            <p:cNvSpPr>
              <a:spLocks/>
            </p:cNvSpPr>
            <p:nvPr/>
          </p:nvSpPr>
          <p:spPr bwMode="auto">
            <a:xfrm>
              <a:off x="7590686" y="4135678"/>
              <a:ext cx="28387" cy="18930"/>
            </a:xfrm>
            <a:custGeom>
              <a:avLst/>
              <a:gdLst>
                <a:gd name="T0" fmla="*/ 2147483647 w 15"/>
                <a:gd name="T1" fmla="*/ 0 h 10"/>
                <a:gd name="T2" fmla="*/ 2147483647 w 15"/>
                <a:gd name="T3" fmla="*/ 0 h 10"/>
                <a:gd name="T4" fmla="*/ 0 w 15"/>
                <a:gd name="T5" fmla="*/ 2147483647 h 10"/>
                <a:gd name="T6" fmla="*/ 2147483647 w 15"/>
                <a:gd name="T7" fmla="*/ 2147483647 h 10"/>
                <a:gd name="T8" fmla="*/ 2147483647 w 15"/>
                <a:gd name="T9" fmla="*/ 2147483647 h 10"/>
                <a:gd name="T10" fmla="*/ 2147483647 w 15"/>
                <a:gd name="T11" fmla="*/ 0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15" y="0"/>
                  </a:moveTo>
                  <a:lnTo>
                    <a:pt x="7" y="0"/>
                  </a:lnTo>
                  <a:lnTo>
                    <a:pt x="0" y="10"/>
                  </a:lnTo>
                  <a:lnTo>
                    <a:pt x="5" y="10"/>
                  </a:lnTo>
                  <a:lnTo>
                    <a:pt x="7"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0" name="Freeform 39">
              <a:extLst>
                <a:ext uri="{FF2B5EF4-FFF2-40B4-BE49-F238E27FC236}">
                  <a16:creationId xmlns:a16="http://schemas.microsoft.com/office/drawing/2014/main" id="{2AE19C98-3F83-43D6-8BA9-8382712BE2BD}"/>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1" name="Freeform 40">
              <a:extLst>
                <a:ext uri="{FF2B5EF4-FFF2-40B4-BE49-F238E27FC236}">
                  <a16:creationId xmlns:a16="http://schemas.microsoft.com/office/drawing/2014/main" id="{EA775240-0528-4E0F-9719-540B98065424}"/>
                </a:ext>
              </a:extLst>
            </p:cNvPr>
            <p:cNvSpPr>
              <a:spLocks/>
            </p:cNvSpPr>
            <p:nvPr/>
          </p:nvSpPr>
          <p:spPr bwMode="auto">
            <a:xfrm>
              <a:off x="8336358" y="4955338"/>
              <a:ext cx="143835" cy="51110"/>
            </a:xfrm>
            <a:custGeom>
              <a:avLst/>
              <a:gdLst>
                <a:gd name="T0" fmla="*/ 2147483647 w 76"/>
                <a:gd name="T1" fmla="*/ 2147483647 h 27"/>
                <a:gd name="T2" fmla="*/ 2147483647 w 76"/>
                <a:gd name="T3" fmla="*/ 2147483647 h 27"/>
                <a:gd name="T4" fmla="*/ 2147483647 w 76"/>
                <a:gd name="T5" fmla="*/ 0 h 27"/>
                <a:gd name="T6" fmla="*/ 0 w 76"/>
                <a:gd name="T7" fmla="*/ 2147483647 h 27"/>
                <a:gd name="T8" fmla="*/ 2147483647 w 76"/>
                <a:gd name="T9" fmla="*/ 2147483647 h 27"/>
                <a:gd name="T10" fmla="*/ 2147483647 w 76"/>
                <a:gd name="T11" fmla="*/ 2147483647 h 27"/>
                <a:gd name="T12" fmla="*/ 2147483647 w 76"/>
                <a:gd name="T13" fmla="*/ 2147483647 h 27"/>
                <a:gd name="T14" fmla="*/ 2147483647 w 76"/>
                <a:gd name="T15" fmla="*/ 2147483647 h 27"/>
                <a:gd name="T16" fmla="*/ 2147483647 w 76"/>
                <a:gd name="T17" fmla="*/ 2147483647 h 27"/>
                <a:gd name="T18" fmla="*/ 2147483647 w 76"/>
                <a:gd name="T19" fmla="*/ 2147483647 h 27"/>
                <a:gd name="T20" fmla="*/ 2147483647 w 76"/>
                <a:gd name="T21" fmla="*/ 2147483647 h 27"/>
                <a:gd name="T22" fmla="*/ 2147483647 w 76"/>
                <a:gd name="T23" fmla="*/ 2147483647 h 27"/>
                <a:gd name="T24" fmla="*/ 2147483647 w 76"/>
                <a:gd name="T25" fmla="*/ 2147483647 h 27"/>
                <a:gd name="T26" fmla="*/ 2147483647 w 76"/>
                <a:gd name="T27" fmla="*/ 2147483647 h 27"/>
                <a:gd name="T28" fmla="*/ 2147483647 w 76"/>
                <a:gd name="T29" fmla="*/ 2147483647 h 27"/>
                <a:gd name="T30" fmla="*/ 2147483647 w 76"/>
                <a:gd name="T31" fmla="*/ 2147483647 h 27"/>
                <a:gd name="T32" fmla="*/ 2147483647 w 76"/>
                <a:gd name="T33" fmla="*/ 2147483647 h 27"/>
                <a:gd name="T34" fmla="*/ 2147483647 w 76"/>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27"/>
                <a:gd name="T56" fmla="*/ 76 w 76"/>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27">
                  <a:moveTo>
                    <a:pt x="33" y="5"/>
                  </a:moveTo>
                  <a:lnTo>
                    <a:pt x="25" y="3"/>
                  </a:lnTo>
                  <a:lnTo>
                    <a:pt x="16" y="0"/>
                  </a:lnTo>
                  <a:lnTo>
                    <a:pt x="0" y="5"/>
                  </a:lnTo>
                  <a:lnTo>
                    <a:pt x="8" y="17"/>
                  </a:lnTo>
                  <a:lnTo>
                    <a:pt x="23" y="18"/>
                  </a:lnTo>
                  <a:lnTo>
                    <a:pt x="31" y="20"/>
                  </a:lnTo>
                  <a:lnTo>
                    <a:pt x="46" y="27"/>
                  </a:lnTo>
                  <a:lnTo>
                    <a:pt x="58" y="27"/>
                  </a:lnTo>
                  <a:lnTo>
                    <a:pt x="73" y="18"/>
                  </a:lnTo>
                  <a:lnTo>
                    <a:pt x="76" y="10"/>
                  </a:lnTo>
                  <a:lnTo>
                    <a:pt x="66" y="3"/>
                  </a:lnTo>
                  <a:lnTo>
                    <a:pt x="53" y="3"/>
                  </a:lnTo>
                  <a:lnTo>
                    <a:pt x="41" y="10"/>
                  </a:lnTo>
                  <a:lnTo>
                    <a:pt x="33" y="12"/>
                  </a:lnTo>
                  <a:lnTo>
                    <a:pt x="31" y="8"/>
                  </a:lnTo>
                  <a:lnTo>
                    <a:pt x="3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2" name="Line 41">
              <a:extLst>
                <a:ext uri="{FF2B5EF4-FFF2-40B4-BE49-F238E27FC236}">
                  <a16:creationId xmlns:a16="http://schemas.microsoft.com/office/drawing/2014/main" id="{A498F534-8F62-4964-8817-9BCDB7F83B8A}"/>
                </a:ext>
              </a:extLst>
            </p:cNvPr>
            <p:cNvSpPr>
              <a:spLocks noChangeShapeType="1"/>
            </p:cNvSpPr>
            <p:nvPr/>
          </p:nvSpPr>
          <p:spPr bwMode="auto">
            <a:xfrm>
              <a:off x="8275795" y="4860687"/>
              <a:ext cx="1892" cy="1894"/>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3" name="Freeform 42">
              <a:extLst>
                <a:ext uri="{FF2B5EF4-FFF2-40B4-BE49-F238E27FC236}">
                  <a16:creationId xmlns:a16="http://schemas.microsoft.com/office/drawing/2014/main" id="{F8635C84-BC40-41CC-9B09-5C0D79C4A3C5}"/>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4" name="Freeform 43">
              <a:extLst>
                <a:ext uri="{FF2B5EF4-FFF2-40B4-BE49-F238E27FC236}">
                  <a16:creationId xmlns:a16="http://schemas.microsoft.com/office/drawing/2014/main" id="{796D646D-697E-413C-8190-45C96FB24C9A}"/>
                </a:ext>
              </a:extLst>
            </p:cNvPr>
            <p:cNvSpPr>
              <a:spLocks/>
            </p:cNvSpPr>
            <p:nvPr/>
          </p:nvSpPr>
          <p:spPr bwMode="auto">
            <a:xfrm>
              <a:off x="8427201" y="4898548"/>
              <a:ext cx="51099" cy="75719"/>
            </a:xfrm>
            <a:custGeom>
              <a:avLst/>
              <a:gdLst>
                <a:gd name="T0" fmla="*/ 2147483647 w 27"/>
                <a:gd name="T1" fmla="*/ 2147483647 h 40"/>
                <a:gd name="T2" fmla="*/ 2147483647 w 27"/>
                <a:gd name="T3" fmla="*/ 2147483647 h 40"/>
                <a:gd name="T4" fmla="*/ 2147483647 w 27"/>
                <a:gd name="T5" fmla="*/ 2147483647 h 40"/>
                <a:gd name="T6" fmla="*/ 2147483647 w 27"/>
                <a:gd name="T7" fmla="*/ 2147483647 h 40"/>
                <a:gd name="T8" fmla="*/ 0 w 27"/>
                <a:gd name="T9" fmla="*/ 0 h 40"/>
                <a:gd name="T10" fmla="*/ 2147483647 w 27"/>
                <a:gd name="T11" fmla="*/ 2147483647 h 40"/>
                <a:gd name="T12" fmla="*/ 2147483647 w 27"/>
                <a:gd name="T13" fmla="*/ 2147483647 h 40"/>
                <a:gd name="T14" fmla="*/ 2147483647 w 27"/>
                <a:gd name="T15" fmla="*/ 2147483647 h 40"/>
                <a:gd name="T16" fmla="*/ 2147483647 w 27"/>
                <a:gd name="T17" fmla="*/ 2147483647 h 40"/>
                <a:gd name="T18" fmla="*/ 2147483647 w 27"/>
                <a:gd name="T19" fmla="*/ 2147483647 h 40"/>
                <a:gd name="T20" fmla="*/ 2147483647 w 27"/>
                <a:gd name="T21" fmla="*/ 2147483647 h 40"/>
                <a:gd name="T22" fmla="*/ 2147483647 w 27"/>
                <a:gd name="T23" fmla="*/ 2147483647 h 40"/>
                <a:gd name="T24" fmla="*/ 2147483647 w 27"/>
                <a:gd name="T25" fmla="*/ 2147483647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0"/>
                <a:gd name="T41" fmla="*/ 27 w 27"/>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0">
                  <a:moveTo>
                    <a:pt x="15" y="33"/>
                  </a:moveTo>
                  <a:lnTo>
                    <a:pt x="15" y="28"/>
                  </a:lnTo>
                  <a:lnTo>
                    <a:pt x="10" y="22"/>
                  </a:lnTo>
                  <a:lnTo>
                    <a:pt x="8" y="10"/>
                  </a:lnTo>
                  <a:lnTo>
                    <a:pt x="0" y="0"/>
                  </a:lnTo>
                  <a:lnTo>
                    <a:pt x="15" y="3"/>
                  </a:lnTo>
                  <a:lnTo>
                    <a:pt x="25" y="15"/>
                  </a:lnTo>
                  <a:lnTo>
                    <a:pt x="27" y="25"/>
                  </a:lnTo>
                  <a:lnTo>
                    <a:pt x="27" y="33"/>
                  </a:lnTo>
                  <a:lnTo>
                    <a:pt x="25" y="40"/>
                  </a:lnTo>
                  <a:lnTo>
                    <a:pt x="23" y="40"/>
                  </a:lnTo>
                  <a:lnTo>
                    <a:pt x="15"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5" name="Line 44">
              <a:extLst>
                <a:ext uri="{FF2B5EF4-FFF2-40B4-BE49-F238E27FC236}">
                  <a16:creationId xmlns:a16="http://schemas.microsoft.com/office/drawing/2014/main" id="{A1C45D7B-8C7B-40B9-95AF-5EC4DC267D55}"/>
                </a:ext>
              </a:extLst>
            </p:cNvPr>
            <p:cNvSpPr>
              <a:spLocks noChangeShapeType="1"/>
            </p:cNvSpPr>
            <p:nvPr/>
          </p:nvSpPr>
          <p:spPr bwMode="auto">
            <a:xfrm flipH="1">
              <a:off x="8546432" y="5044309"/>
              <a:ext cx="3786" cy="1893"/>
            </a:xfrm>
            <a:prstGeom prst="line">
              <a:avLst/>
            </a:pr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6" name="Freeform 45">
              <a:extLst>
                <a:ext uri="{FF2B5EF4-FFF2-40B4-BE49-F238E27FC236}">
                  <a16:creationId xmlns:a16="http://schemas.microsoft.com/office/drawing/2014/main" id="{9EDAF30D-7183-49A6-8167-7D00EC102046}"/>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7" name="Freeform 46">
              <a:extLst>
                <a:ext uri="{FF2B5EF4-FFF2-40B4-BE49-F238E27FC236}">
                  <a16:creationId xmlns:a16="http://schemas.microsoft.com/office/drawing/2014/main" id="{A5C53F4B-E6FC-4A94-A87D-563BAD4E7F7B}"/>
                </a:ext>
              </a:extLst>
            </p:cNvPr>
            <p:cNvSpPr>
              <a:spLocks/>
            </p:cNvSpPr>
            <p:nvPr/>
          </p:nvSpPr>
          <p:spPr bwMode="auto">
            <a:xfrm>
              <a:off x="8669449" y="5148420"/>
              <a:ext cx="15140" cy="9466"/>
            </a:xfrm>
            <a:custGeom>
              <a:avLst/>
              <a:gdLst>
                <a:gd name="T0" fmla="*/ 0 w 8"/>
                <a:gd name="T1" fmla="*/ 0 h 5"/>
                <a:gd name="T2" fmla="*/ 2147483647 w 8"/>
                <a:gd name="T3" fmla="*/ 2147483647 h 5"/>
                <a:gd name="T4" fmla="*/ 2147483647 w 8"/>
                <a:gd name="T5" fmla="*/ 2147483647 h 5"/>
                <a:gd name="T6" fmla="*/ 2147483647 w 8"/>
                <a:gd name="T7" fmla="*/ 0 h 5"/>
                <a:gd name="T8" fmla="*/ 2147483647 w 8"/>
                <a:gd name="T9" fmla="*/ 0 h 5"/>
                <a:gd name="T10" fmla="*/ 0 w 8"/>
                <a:gd name="T11" fmla="*/ 0 h 5"/>
                <a:gd name="T12" fmla="*/ 0 w 8"/>
                <a:gd name="T13" fmla="*/ 0 h 5"/>
                <a:gd name="T14" fmla="*/ 0 60000 65536"/>
                <a:gd name="T15" fmla="*/ 0 60000 65536"/>
                <a:gd name="T16" fmla="*/ 0 60000 65536"/>
                <a:gd name="T17" fmla="*/ 0 60000 65536"/>
                <a:gd name="T18" fmla="*/ 0 60000 65536"/>
                <a:gd name="T19" fmla="*/ 0 60000 65536"/>
                <a:gd name="T20" fmla="*/ 0 60000 65536"/>
                <a:gd name="T21" fmla="*/ 0 w 8"/>
                <a:gd name="T22" fmla="*/ 0 h 5"/>
                <a:gd name="T23" fmla="*/ 8 w 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5">
                  <a:moveTo>
                    <a:pt x="0" y="0"/>
                  </a:moveTo>
                  <a:lnTo>
                    <a:pt x="2" y="5"/>
                  </a:lnTo>
                  <a:lnTo>
                    <a:pt x="8" y="5"/>
                  </a:lnTo>
                  <a:lnTo>
                    <a:pt x="3" y="0"/>
                  </a:lnTo>
                  <a:lnTo>
                    <a:pt x="2"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8" name="Freeform 47">
              <a:extLst>
                <a:ext uri="{FF2B5EF4-FFF2-40B4-BE49-F238E27FC236}">
                  <a16:creationId xmlns:a16="http://schemas.microsoft.com/office/drawing/2014/main" id="{7ED4D7BD-FAFE-4E1D-803A-6FE7FD5890CD}"/>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59" name="Freeform 48">
              <a:extLst>
                <a:ext uri="{FF2B5EF4-FFF2-40B4-BE49-F238E27FC236}">
                  <a16:creationId xmlns:a16="http://schemas.microsoft.com/office/drawing/2014/main" id="{EC40D054-A761-4CE1-A20E-B4E97092F7B5}"/>
                </a:ext>
              </a:extLst>
            </p:cNvPr>
            <p:cNvSpPr>
              <a:spLocks/>
            </p:cNvSpPr>
            <p:nvPr/>
          </p:nvSpPr>
          <p:spPr bwMode="auto">
            <a:xfrm>
              <a:off x="8739474" y="5585699"/>
              <a:ext cx="39745" cy="34074"/>
            </a:xfrm>
            <a:custGeom>
              <a:avLst/>
              <a:gdLst>
                <a:gd name="T0" fmla="*/ 2147483647 w 21"/>
                <a:gd name="T1" fmla="*/ 2147483647 h 18"/>
                <a:gd name="T2" fmla="*/ 2147483647 w 21"/>
                <a:gd name="T3" fmla="*/ 2147483647 h 18"/>
                <a:gd name="T4" fmla="*/ 2147483647 w 21"/>
                <a:gd name="T5" fmla="*/ 2147483647 h 18"/>
                <a:gd name="T6" fmla="*/ 0 w 21"/>
                <a:gd name="T7" fmla="*/ 0 h 18"/>
                <a:gd name="T8" fmla="*/ 2147483647 w 21"/>
                <a:gd name="T9" fmla="*/ 2147483647 h 18"/>
                <a:gd name="T10" fmla="*/ 2147483647 w 21"/>
                <a:gd name="T11" fmla="*/ 2147483647 h 18"/>
                <a:gd name="T12" fmla="*/ 2147483647 w 21"/>
                <a:gd name="T13" fmla="*/ 2147483647 h 18"/>
                <a:gd name="T14" fmla="*/ 2147483647 w 21"/>
                <a:gd name="T15" fmla="*/ 2147483647 h 18"/>
                <a:gd name="T16" fmla="*/ 2147483647 w 21"/>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8"/>
                <a:gd name="T29" fmla="*/ 21 w 21"/>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8">
                  <a:moveTo>
                    <a:pt x="20" y="15"/>
                  </a:moveTo>
                  <a:lnTo>
                    <a:pt x="20" y="13"/>
                  </a:lnTo>
                  <a:lnTo>
                    <a:pt x="11" y="5"/>
                  </a:lnTo>
                  <a:lnTo>
                    <a:pt x="0" y="0"/>
                  </a:lnTo>
                  <a:lnTo>
                    <a:pt x="10" y="10"/>
                  </a:lnTo>
                  <a:lnTo>
                    <a:pt x="16" y="15"/>
                  </a:lnTo>
                  <a:lnTo>
                    <a:pt x="21" y="18"/>
                  </a:lnTo>
                  <a:lnTo>
                    <a:pt x="20"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0" name="Freeform 49">
              <a:extLst>
                <a:ext uri="{FF2B5EF4-FFF2-40B4-BE49-F238E27FC236}">
                  <a16:creationId xmlns:a16="http://schemas.microsoft.com/office/drawing/2014/main" id="{21E4E6B6-9B19-4ABA-92B5-1A5B922B9585}"/>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1" name="Freeform 50">
              <a:extLst>
                <a:ext uri="{FF2B5EF4-FFF2-40B4-BE49-F238E27FC236}">
                  <a16:creationId xmlns:a16="http://schemas.microsoft.com/office/drawing/2014/main" id="{FCD20B1B-8F2B-45A5-A9BC-B554648A72F5}"/>
                </a:ext>
              </a:extLst>
            </p:cNvPr>
            <p:cNvSpPr>
              <a:spLocks/>
            </p:cNvSpPr>
            <p:nvPr/>
          </p:nvSpPr>
          <p:spPr bwMode="auto">
            <a:xfrm>
              <a:off x="8887094" y="5466442"/>
              <a:ext cx="1893" cy="1894"/>
            </a:xfrm>
            <a:custGeom>
              <a:avLst/>
              <a:gdLst>
                <a:gd name="T0" fmla="*/ 0 w 1523"/>
                <a:gd name="T1" fmla="*/ 2147483647 h 1"/>
                <a:gd name="T2" fmla="*/ 0 w 1523"/>
                <a:gd name="T3" fmla="*/ 0 h 1"/>
                <a:gd name="T4" fmla="*/ 0 w 1523"/>
                <a:gd name="T5" fmla="*/ 2147483647 h 1"/>
                <a:gd name="T6" fmla="*/ 0 w 1523"/>
                <a:gd name="T7" fmla="*/ 2147483647 h 1"/>
                <a:gd name="T8" fmla="*/ 0 60000 65536"/>
                <a:gd name="T9" fmla="*/ 0 60000 65536"/>
                <a:gd name="T10" fmla="*/ 0 60000 65536"/>
                <a:gd name="T11" fmla="*/ 0 60000 65536"/>
                <a:gd name="T12" fmla="*/ 0 w 1523"/>
                <a:gd name="T13" fmla="*/ 0 h 1"/>
                <a:gd name="T14" fmla="*/ 1523 w 1523"/>
                <a:gd name="T15" fmla="*/ 1 h 1"/>
              </a:gdLst>
              <a:ahLst/>
              <a:cxnLst>
                <a:cxn ang="T8">
                  <a:pos x="T0" y="T1"/>
                </a:cxn>
                <a:cxn ang="T9">
                  <a:pos x="T2" y="T3"/>
                </a:cxn>
                <a:cxn ang="T10">
                  <a:pos x="T4" y="T5"/>
                </a:cxn>
                <a:cxn ang="T11">
                  <a:pos x="T6" y="T7"/>
                </a:cxn>
              </a:cxnLst>
              <a:rect l="T12" t="T13" r="T14" b="T15"/>
              <a:pathLst>
                <a:path w="1523" h="1">
                  <a:moveTo>
                    <a:pt x="0" y="1"/>
                  </a:moveTo>
                  <a:lnTo>
                    <a:pt x="0" y="0"/>
                  </a:lnTo>
                  <a:lnTo>
                    <a:pt x="0"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2" name="Freeform 51">
              <a:extLst>
                <a:ext uri="{FF2B5EF4-FFF2-40B4-BE49-F238E27FC236}">
                  <a16:creationId xmlns:a16="http://schemas.microsoft.com/office/drawing/2014/main" id="{F5B55765-7497-40C2-84C2-7B0F45E0CFC2}"/>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3" name="Freeform 52">
              <a:extLst>
                <a:ext uri="{FF2B5EF4-FFF2-40B4-BE49-F238E27FC236}">
                  <a16:creationId xmlns:a16="http://schemas.microsoft.com/office/drawing/2014/main" id="{F646929A-3EA5-4406-A6DA-281719941327}"/>
                </a:ext>
              </a:extLst>
            </p:cNvPr>
            <p:cNvSpPr>
              <a:spLocks/>
            </p:cNvSpPr>
            <p:nvPr/>
          </p:nvSpPr>
          <p:spPr bwMode="auto">
            <a:xfrm>
              <a:off x="8835995" y="5430475"/>
              <a:ext cx="3786" cy="3787"/>
            </a:xfrm>
            <a:custGeom>
              <a:avLst/>
              <a:gdLst>
                <a:gd name="T0" fmla="*/ 2147483647 w 2"/>
                <a:gd name="T1" fmla="*/ 0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2" y="0"/>
                  </a:moveTo>
                  <a:lnTo>
                    <a:pt x="0" y="2"/>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4" name="Freeform 53">
              <a:extLst>
                <a:ext uri="{FF2B5EF4-FFF2-40B4-BE49-F238E27FC236}">
                  <a16:creationId xmlns:a16="http://schemas.microsoft.com/office/drawing/2014/main" id="{CE9E3714-5396-440E-8053-750DB40F4EF5}"/>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5" name="Freeform 54">
              <a:extLst>
                <a:ext uri="{FF2B5EF4-FFF2-40B4-BE49-F238E27FC236}">
                  <a16:creationId xmlns:a16="http://schemas.microsoft.com/office/drawing/2014/main" id="{B7593806-1AA5-4D23-945E-1488E9BE1B1E}"/>
                </a:ext>
              </a:extLst>
            </p:cNvPr>
            <p:cNvSpPr>
              <a:spLocks/>
            </p:cNvSpPr>
            <p:nvPr/>
          </p:nvSpPr>
          <p:spPr bwMode="auto">
            <a:xfrm>
              <a:off x="9108525" y="5568663"/>
              <a:ext cx="52992" cy="35967"/>
            </a:xfrm>
            <a:custGeom>
              <a:avLst/>
              <a:gdLst>
                <a:gd name="T0" fmla="*/ 2147483647 w 28"/>
                <a:gd name="T1" fmla="*/ 2147483647 h 19"/>
                <a:gd name="T2" fmla="*/ 2147483647 w 28"/>
                <a:gd name="T3" fmla="*/ 2147483647 h 19"/>
                <a:gd name="T4" fmla="*/ 2147483647 w 28"/>
                <a:gd name="T5" fmla="*/ 0 h 19"/>
                <a:gd name="T6" fmla="*/ 0 w 28"/>
                <a:gd name="T7" fmla="*/ 0 h 19"/>
                <a:gd name="T8" fmla="*/ 2147483647 w 28"/>
                <a:gd name="T9" fmla="*/ 2147483647 h 19"/>
                <a:gd name="T10" fmla="*/ 2147483647 w 28"/>
                <a:gd name="T11" fmla="*/ 2147483647 h 19"/>
                <a:gd name="T12" fmla="*/ 2147483647 w 28"/>
                <a:gd name="T13" fmla="*/ 2147483647 h 19"/>
                <a:gd name="T14" fmla="*/ 2147483647 w 28"/>
                <a:gd name="T15" fmla="*/ 2147483647 h 19"/>
                <a:gd name="T16" fmla="*/ 2147483647 w 28"/>
                <a:gd name="T17" fmla="*/ 2147483647 h 19"/>
                <a:gd name="T18" fmla="*/ 2147483647 w 28"/>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9"/>
                <a:gd name="T32" fmla="*/ 28 w 2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9">
                  <a:moveTo>
                    <a:pt x="23" y="17"/>
                  </a:moveTo>
                  <a:lnTo>
                    <a:pt x="26" y="12"/>
                  </a:lnTo>
                  <a:lnTo>
                    <a:pt x="16" y="0"/>
                  </a:lnTo>
                  <a:lnTo>
                    <a:pt x="0" y="0"/>
                  </a:lnTo>
                  <a:lnTo>
                    <a:pt x="1" y="12"/>
                  </a:lnTo>
                  <a:lnTo>
                    <a:pt x="18" y="17"/>
                  </a:lnTo>
                  <a:lnTo>
                    <a:pt x="28" y="19"/>
                  </a:lnTo>
                  <a:lnTo>
                    <a:pt x="28" y="14"/>
                  </a:lnTo>
                  <a:lnTo>
                    <a:pt x="23"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6" name="Freeform 55">
              <a:extLst>
                <a:ext uri="{FF2B5EF4-FFF2-40B4-BE49-F238E27FC236}">
                  <a16:creationId xmlns:a16="http://schemas.microsoft.com/office/drawing/2014/main" id="{8DF15364-362F-4E1C-A4E3-146BD3B65DC0}"/>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7" name="Freeform 56">
              <a:extLst>
                <a:ext uri="{FF2B5EF4-FFF2-40B4-BE49-F238E27FC236}">
                  <a16:creationId xmlns:a16="http://schemas.microsoft.com/office/drawing/2014/main" id="{E92037F7-4C38-45A2-A31B-5A7643B0450D}"/>
                </a:ext>
              </a:extLst>
            </p:cNvPr>
            <p:cNvSpPr>
              <a:spLocks/>
            </p:cNvSpPr>
            <p:nvPr/>
          </p:nvSpPr>
          <p:spPr bwMode="auto">
            <a:xfrm>
              <a:off x="7982447" y="6189558"/>
              <a:ext cx="113555" cy="132508"/>
            </a:xfrm>
            <a:custGeom>
              <a:avLst/>
              <a:gdLst>
                <a:gd name="T0" fmla="*/ 2147483647 w 60"/>
                <a:gd name="T1" fmla="*/ 2147483647 h 70"/>
                <a:gd name="T2" fmla="*/ 2147483647 w 60"/>
                <a:gd name="T3" fmla="*/ 2147483647 h 70"/>
                <a:gd name="T4" fmla="*/ 2147483647 w 60"/>
                <a:gd name="T5" fmla="*/ 0 h 70"/>
                <a:gd name="T6" fmla="*/ 0 w 60"/>
                <a:gd name="T7" fmla="*/ 0 h 70"/>
                <a:gd name="T8" fmla="*/ 2147483647 w 60"/>
                <a:gd name="T9" fmla="*/ 2147483647 h 70"/>
                <a:gd name="T10" fmla="*/ 2147483647 w 60"/>
                <a:gd name="T11" fmla="*/ 2147483647 h 70"/>
                <a:gd name="T12" fmla="*/ 2147483647 w 60"/>
                <a:gd name="T13" fmla="*/ 2147483647 h 70"/>
                <a:gd name="T14" fmla="*/ 2147483647 w 60"/>
                <a:gd name="T15" fmla="*/ 2147483647 h 70"/>
                <a:gd name="T16" fmla="*/ 2147483647 w 60"/>
                <a:gd name="T17" fmla="*/ 2147483647 h 70"/>
                <a:gd name="T18" fmla="*/ 2147483647 w 60"/>
                <a:gd name="T19" fmla="*/ 2147483647 h 70"/>
                <a:gd name="T20" fmla="*/ 2147483647 w 60"/>
                <a:gd name="T21" fmla="*/ 2147483647 h 70"/>
                <a:gd name="T22" fmla="*/ 2147483647 w 60"/>
                <a:gd name="T23" fmla="*/ 2147483647 h 70"/>
                <a:gd name="T24" fmla="*/ 2147483647 w 60"/>
                <a:gd name="T25" fmla="*/ 2147483647 h 70"/>
                <a:gd name="T26" fmla="*/ 2147483647 w 60"/>
                <a:gd name="T27" fmla="*/ 2147483647 h 70"/>
                <a:gd name="T28" fmla="*/ 2147483647 w 60"/>
                <a:gd name="T29" fmla="*/ 2147483647 h 70"/>
                <a:gd name="T30" fmla="*/ 2147483647 w 60"/>
                <a:gd name="T31" fmla="*/ 2147483647 h 70"/>
                <a:gd name="T32" fmla="*/ 2147483647 w 60"/>
                <a:gd name="T33" fmla="*/ 2147483647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70"/>
                <a:gd name="T53" fmla="*/ 60 w 60"/>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70">
                  <a:moveTo>
                    <a:pt x="53" y="9"/>
                  </a:moveTo>
                  <a:lnTo>
                    <a:pt x="43" y="2"/>
                  </a:lnTo>
                  <a:lnTo>
                    <a:pt x="20" y="0"/>
                  </a:lnTo>
                  <a:lnTo>
                    <a:pt x="0" y="0"/>
                  </a:lnTo>
                  <a:lnTo>
                    <a:pt x="7" y="19"/>
                  </a:lnTo>
                  <a:lnTo>
                    <a:pt x="7" y="29"/>
                  </a:lnTo>
                  <a:lnTo>
                    <a:pt x="12" y="47"/>
                  </a:lnTo>
                  <a:lnTo>
                    <a:pt x="12" y="63"/>
                  </a:lnTo>
                  <a:lnTo>
                    <a:pt x="28" y="70"/>
                  </a:lnTo>
                  <a:lnTo>
                    <a:pt x="38" y="62"/>
                  </a:lnTo>
                  <a:lnTo>
                    <a:pt x="52" y="47"/>
                  </a:lnTo>
                  <a:lnTo>
                    <a:pt x="60" y="33"/>
                  </a:lnTo>
                  <a:lnTo>
                    <a:pt x="60" y="19"/>
                  </a:lnTo>
                  <a:lnTo>
                    <a:pt x="57" y="12"/>
                  </a:lnTo>
                  <a:lnTo>
                    <a:pt x="53" y="12"/>
                  </a:lnTo>
                  <a:lnTo>
                    <a:pt x="53"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8" name="Freeform 57">
              <a:extLst>
                <a:ext uri="{FF2B5EF4-FFF2-40B4-BE49-F238E27FC236}">
                  <a16:creationId xmlns:a16="http://schemas.microsoft.com/office/drawing/2014/main" id="{E356B211-51C3-4614-A91F-03814F699959}"/>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69" name="Freeform 58">
              <a:extLst>
                <a:ext uri="{FF2B5EF4-FFF2-40B4-BE49-F238E27FC236}">
                  <a16:creationId xmlns:a16="http://schemas.microsoft.com/office/drawing/2014/main" id="{BD255CB3-CAB4-432C-BC19-619E11457AA7}"/>
                </a:ext>
              </a:extLst>
            </p:cNvPr>
            <p:cNvSpPr>
              <a:spLocks/>
            </p:cNvSpPr>
            <p:nvPr/>
          </p:nvSpPr>
          <p:spPr bwMode="auto">
            <a:xfrm>
              <a:off x="8612673" y="6287995"/>
              <a:ext cx="297132" cy="232836"/>
            </a:xfrm>
            <a:custGeom>
              <a:avLst/>
              <a:gdLst>
                <a:gd name="T0" fmla="*/ 2147483647 w 157"/>
                <a:gd name="T1" fmla="*/ 2147483647 h 123"/>
                <a:gd name="T2" fmla="*/ 2147483647 w 157"/>
                <a:gd name="T3" fmla="*/ 2147483647 h 123"/>
                <a:gd name="T4" fmla="*/ 2147483647 w 157"/>
                <a:gd name="T5" fmla="*/ 2147483647 h 123"/>
                <a:gd name="T6" fmla="*/ 2147483647 w 157"/>
                <a:gd name="T7" fmla="*/ 2147483647 h 123"/>
                <a:gd name="T8" fmla="*/ 2147483647 w 157"/>
                <a:gd name="T9" fmla="*/ 2147483647 h 123"/>
                <a:gd name="T10" fmla="*/ 0 w 157"/>
                <a:gd name="T11" fmla="*/ 2147483647 h 123"/>
                <a:gd name="T12" fmla="*/ 2147483647 w 157"/>
                <a:gd name="T13" fmla="*/ 2147483647 h 123"/>
                <a:gd name="T14" fmla="*/ 2147483647 w 157"/>
                <a:gd name="T15" fmla="*/ 2147483647 h 123"/>
                <a:gd name="T16" fmla="*/ 2147483647 w 157"/>
                <a:gd name="T17" fmla="*/ 2147483647 h 123"/>
                <a:gd name="T18" fmla="*/ 2147483647 w 157"/>
                <a:gd name="T19" fmla="*/ 2147483647 h 123"/>
                <a:gd name="T20" fmla="*/ 2147483647 w 157"/>
                <a:gd name="T21" fmla="*/ 2147483647 h 123"/>
                <a:gd name="T22" fmla="*/ 2147483647 w 157"/>
                <a:gd name="T23" fmla="*/ 2147483647 h 123"/>
                <a:gd name="T24" fmla="*/ 2147483647 w 157"/>
                <a:gd name="T25" fmla="*/ 2147483647 h 123"/>
                <a:gd name="T26" fmla="*/ 2147483647 w 157"/>
                <a:gd name="T27" fmla="*/ 0 h 123"/>
                <a:gd name="T28" fmla="*/ 2147483647 w 157"/>
                <a:gd name="T29" fmla="*/ 0 h 123"/>
                <a:gd name="T30" fmla="*/ 2147483647 w 157"/>
                <a:gd name="T31" fmla="*/ 2147483647 h 123"/>
                <a:gd name="T32" fmla="*/ 2147483647 w 157"/>
                <a:gd name="T33" fmla="*/ 2147483647 h 123"/>
                <a:gd name="T34" fmla="*/ 2147483647 w 157"/>
                <a:gd name="T35" fmla="*/ 2147483647 h 123"/>
                <a:gd name="T36" fmla="*/ 2147483647 w 157"/>
                <a:gd name="T37" fmla="*/ 2147483647 h 123"/>
                <a:gd name="T38" fmla="*/ 2147483647 w 157"/>
                <a:gd name="T39" fmla="*/ 2147483647 h 123"/>
                <a:gd name="T40" fmla="*/ 2147483647 w 157"/>
                <a:gd name="T41" fmla="*/ 2147483647 h 123"/>
                <a:gd name="T42" fmla="*/ 2147483647 w 157"/>
                <a:gd name="T43" fmla="*/ 2147483647 h 123"/>
                <a:gd name="T44" fmla="*/ 2147483647 w 157"/>
                <a:gd name="T45" fmla="*/ 2147483647 h 123"/>
                <a:gd name="T46" fmla="*/ 2147483647 w 157"/>
                <a:gd name="T47" fmla="*/ 2147483647 h 123"/>
                <a:gd name="T48" fmla="*/ 2147483647 w 157"/>
                <a:gd name="T49" fmla="*/ 2147483647 h 123"/>
                <a:gd name="T50" fmla="*/ 2147483647 w 157"/>
                <a:gd name="T51" fmla="*/ 2147483647 h 123"/>
                <a:gd name="T52" fmla="*/ 2147483647 w 157"/>
                <a:gd name="T53" fmla="*/ 2147483647 h 123"/>
                <a:gd name="T54" fmla="*/ 2147483647 w 157"/>
                <a:gd name="T55" fmla="*/ 2147483647 h 123"/>
                <a:gd name="T56" fmla="*/ 2147483647 w 157"/>
                <a:gd name="T57" fmla="*/ 2147483647 h 123"/>
                <a:gd name="T58" fmla="*/ 2147483647 w 157"/>
                <a:gd name="T59" fmla="*/ 2147483647 h 123"/>
                <a:gd name="T60" fmla="*/ 2147483647 w 157"/>
                <a:gd name="T61" fmla="*/ 2147483647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7"/>
                <a:gd name="T94" fmla="*/ 0 h 123"/>
                <a:gd name="T95" fmla="*/ 157 w 157"/>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7" h="123">
                  <a:moveTo>
                    <a:pt x="47" y="121"/>
                  </a:moveTo>
                  <a:lnTo>
                    <a:pt x="32" y="121"/>
                  </a:lnTo>
                  <a:lnTo>
                    <a:pt x="25" y="111"/>
                  </a:lnTo>
                  <a:lnTo>
                    <a:pt x="10" y="103"/>
                  </a:lnTo>
                  <a:lnTo>
                    <a:pt x="2" y="101"/>
                  </a:lnTo>
                  <a:lnTo>
                    <a:pt x="0" y="86"/>
                  </a:lnTo>
                  <a:lnTo>
                    <a:pt x="23" y="78"/>
                  </a:lnTo>
                  <a:lnTo>
                    <a:pt x="32" y="68"/>
                  </a:lnTo>
                  <a:lnTo>
                    <a:pt x="50" y="61"/>
                  </a:lnTo>
                  <a:lnTo>
                    <a:pt x="73" y="51"/>
                  </a:lnTo>
                  <a:lnTo>
                    <a:pt x="83" y="41"/>
                  </a:lnTo>
                  <a:lnTo>
                    <a:pt x="100" y="28"/>
                  </a:lnTo>
                  <a:lnTo>
                    <a:pt x="127" y="10"/>
                  </a:lnTo>
                  <a:lnTo>
                    <a:pt x="135" y="0"/>
                  </a:lnTo>
                  <a:lnTo>
                    <a:pt x="147" y="0"/>
                  </a:lnTo>
                  <a:lnTo>
                    <a:pt x="140" y="18"/>
                  </a:lnTo>
                  <a:lnTo>
                    <a:pt x="147" y="25"/>
                  </a:lnTo>
                  <a:lnTo>
                    <a:pt x="157" y="28"/>
                  </a:lnTo>
                  <a:lnTo>
                    <a:pt x="147" y="50"/>
                  </a:lnTo>
                  <a:lnTo>
                    <a:pt x="130" y="55"/>
                  </a:lnTo>
                  <a:lnTo>
                    <a:pt x="120" y="68"/>
                  </a:lnTo>
                  <a:lnTo>
                    <a:pt x="108" y="71"/>
                  </a:lnTo>
                  <a:lnTo>
                    <a:pt x="100" y="70"/>
                  </a:lnTo>
                  <a:lnTo>
                    <a:pt x="92" y="78"/>
                  </a:lnTo>
                  <a:lnTo>
                    <a:pt x="83" y="93"/>
                  </a:lnTo>
                  <a:lnTo>
                    <a:pt x="77" y="105"/>
                  </a:lnTo>
                  <a:lnTo>
                    <a:pt x="67" y="118"/>
                  </a:lnTo>
                  <a:lnTo>
                    <a:pt x="57" y="121"/>
                  </a:lnTo>
                  <a:lnTo>
                    <a:pt x="52" y="123"/>
                  </a:lnTo>
                  <a:lnTo>
                    <a:pt x="47" y="1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0" name="Freeform 59">
              <a:extLst>
                <a:ext uri="{FF2B5EF4-FFF2-40B4-BE49-F238E27FC236}">
                  <a16:creationId xmlns:a16="http://schemas.microsoft.com/office/drawing/2014/main" id="{0DD740F7-FB54-4EC1-8D0D-803CC3C3B380}"/>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1" name="Freeform 60">
              <a:extLst>
                <a:ext uri="{FF2B5EF4-FFF2-40B4-BE49-F238E27FC236}">
                  <a16:creationId xmlns:a16="http://schemas.microsoft.com/office/drawing/2014/main" id="{332688E7-4368-4C2B-8F6D-95F899080AF9}"/>
                </a:ext>
              </a:extLst>
            </p:cNvPr>
            <p:cNvSpPr>
              <a:spLocks/>
            </p:cNvSpPr>
            <p:nvPr/>
          </p:nvSpPr>
          <p:spPr bwMode="auto">
            <a:xfrm>
              <a:off x="8921161" y="6083552"/>
              <a:ext cx="126803" cy="247981"/>
            </a:xfrm>
            <a:custGeom>
              <a:avLst/>
              <a:gdLst>
                <a:gd name="T0" fmla="*/ 0 w 67"/>
                <a:gd name="T1" fmla="*/ 2147483647 h 131"/>
                <a:gd name="T2" fmla="*/ 0 w 67"/>
                <a:gd name="T3" fmla="*/ 2147483647 h 131"/>
                <a:gd name="T4" fmla="*/ 0 w 67"/>
                <a:gd name="T5" fmla="*/ 2147483647 h 131"/>
                <a:gd name="T6" fmla="*/ 2147483647 w 67"/>
                <a:gd name="T7" fmla="*/ 2147483647 h 131"/>
                <a:gd name="T8" fmla="*/ 2147483647 w 67"/>
                <a:gd name="T9" fmla="*/ 2147483647 h 131"/>
                <a:gd name="T10" fmla="*/ 2147483647 w 67"/>
                <a:gd name="T11" fmla="*/ 2147483647 h 131"/>
                <a:gd name="T12" fmla="*/ 2147483647 w 67"/>
                <a:gd name="T13" fmla="*/ 2147483647 h 131"/>
                <a:gd name="T14" fmla="*/ 2147483647 w 67"/>
                <a:gd name="T15" fmla="*/ 2147483647 h 131"/>
                <a:gd name="T16" fmla="*/ 2147483647 w 67"/>
                <a:gd name="T17" fmla="*/ 0 h 131"/>
                <a:gd name="T18" fmla="*/ 2147483647 w 67"/>
                <a:gd name="T19" fmla="*/ 2147483647 h 131"/>
                <a:gd name="T20" fmla="*/ 2147483647 w 67"/>
                <a:gd name="T21" fmla="*/ 2147483647 h 131"/>
                <a:gd name="T22" fmla="*/ 2147483647 w 67"/>
                <a:gd name="T23" fmla="*/ 2147483647 h 131"/>
                <a:gd name="T24" fmla="*/ 2147483647 w 67"/>
                <a:gd name="T25" fmla="*/ 2147483647 h 131"/>
                <a:gd name="T26" fmla="*/ 2147483647 w 67"/>
                <a:gd name="T27" fmla="*/ 2147483647 h 131"/>
                <a:gd name="T28" fmla="*/ 2147483647 w 67"/>
                <a:gd name="T29" fmla="*/ 2147483647 h 131"/>
                <a:gd name="T30" fmla="*/ 2147483647 w 67"/>
                <a:gd name="T31" fmla="*/ 2147483647 h 131"/>
                <a:gd name="T32" fmla="*/ 2147483647 w 67"/>
                <a:gd name="T33" fmla="*/ 2147483647 h 131"/>
                <a:gd name="T34" fmla="*/ 2147483647 w 67"/>
                <a:gd name="T35" fmla="*/ 2147483647 h 131"/>
                <a:gd name="T36" fmla="*/ 2147483647 w 67"/>
                <a:gd name="T37" fmla="*/ 2147483647 h 131"/>
                <a:gd name="T38" fmla="*/ 2147483647 w 67"/>
                <a:gd name="T39" fmla="*/ 2147483647 h 131"/>
                <a:gd name="T40" fmla="*/ 2147483647 w 67"/>
                <a:gd name="T41" fmla="*/ 2147483647 h 131"/>
                <a:gd name="T42" fmla="*/ 0 w 67"/>
                <a:gd name="T43" fmla="*/ 2147483647 h 131"/>
                <a:gd name="T44" fmla="*/ 0 w 67"/>
                <a:gd name="T45" fmla="*/ 2147483647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131"/>
                <a:gd name="T71" fmla="*/ 67 w 67"/>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131">
                  <a:moveTo>
                    <a:pt x="0" y="129"/>
                  </a:moveTo>
                  <a:lnTo>
                    <a:pt x="0" y="114"/>
                  </a:lnTo>
                  <a:lnTo>
                    <a:pt x="0" y="99"/>
                  </a:lnTo>
                  <a:lnTo>
                    <a:pt x="2" y="89"/>
                  </a:lnTo>
                  <a:lnTo>
                    <a:pt x="17" y="75"/>
                  </a:lnTo>
                  <a:lnTo>
                    <a:pt x="19" y="61"/>
                  </a:lnTo>
                  <a:lnTo>
                    <a:pt x="19" y="45"/>
                  </a:lnTo>
                  <a:lnTo>
                    <a:pt x="19" y="23"/>
                  </a:lnTo>
                  <a:lnTo>
                    <a:pt x="12" y="0"/>
                  </a:lnTo>
                  <a:lnTo>
                    <a:pt x="20" y="25"/>
                  </a:lnTo>
                  <a:lnTo>
                    <a:pt x="32" y="55"/>
                  </a:lnTo>
                  <a:lnTo>
                    <a:pt x="42" y="70"/>
                  </a:lnTo>
                  <a:lnTo>
                    <a:pt x="55" y="75"/>
                  </a:lnTo>
                  <a:lnTo>
                    <a:pt x="64" y="61"/>
                  </a:lnTo>
                  <a:lnTo>
                    <a:pt x="67" y="83"/>
                  </a:lnTo>
                  <a:lnTo>
                    <a:pt x="62" y="89"/>
                  </a:lnTo>
                  <a:lnTo>
                    <a:pt x="47" y="104"/>
                  </a:lnTo>
                  <a:lnTo>
                    <a:pt x="34" y="118"/>
                  </a:lnTo>
                  <a:lnTo>
                    <a:pt x="25" y="128"/>
                  </a:lnTo>
                  <a:lnTo>
                    <a:pt x="12" y="131"/>
                  </a:lnTo>
                  <a:lnTo>
                    <a:pt x="4" y="131"/>
                  </a:lnTo>
                  <a:lnTo>
                    <a:pt x="0" y="12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2" name="Freeform 61">
              <a:extLst>
                <a:ext uri="{FF2B5EF4-FFF2-40B4-BE49-F238E27FC236}">
                  <a16:creationId xmlns:a16="http://schemas.microsoft.com/office/drawing/2014/main" id="{ED752CF2-E5DE-4B86-88E4-C63CEBFD8BEE}"/>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3" name="Freeform 62">
              <a:extLst>
                <a:ext uri="{FF2B5EF4-FFF2-40B4-BE49-F238E27FC236}">
                  <a16:creationId xmlns:a16="http://schemas.microsoft.com/office/drawing/2014/main" id="{9571F25E-1A69-49A2-88DE-2281F2F91BB6}"/>
                </a:ext>
              </a:extLst>
            </p:cNvPr>
            <p:cNvSpPr>
              <a:spLocks/>
            </p:cNvSpPr>
            <p:nvPr/>
          </p:nvSpPr>
          <p:spPr bwMode="auto">
            <a:xfrm>
              <a:off x="2102240" y="6577620"/>
              <a:ext cx="35958" cy="49218"/>
            </a:xfrm>
            <a:custGeom>
              <a:avLst/>
              <a:gdLst>
                <a:gd name="T0" fmla="*/ 2147483647 w 19"/>
                <a:gd name="T1" fmla="*/ 2147483647 h 26"/>
                <a:gd name="T2" fmla="*/ 2147483647 w 19"/>
                <a:gd name="T3" fmla="*/ 0 h 26"/>
                <a:gd name="T4" fmla="*/ 2147483647 w 19"/>
                <a:gd name="T5" fmla="*/ 2147483647 h 26"/>
                <a:gd name="T6" fmla="*/ 0 w 19"/>
                <a:gd name="T7" fmla="*/ 2147483647 h 26"/>
                <a:gd name="T8" fmla="*/ 2147483647 w 19"/>
                <a:gd name="T9" fmla="*/ 2147483647 h 26"/>
                <a:gd name="T10" fmla="*/ 2147483647 w 19"/>
                <a:gd name="T11" fmla="*/ 2147483647 h 26"/>
                <a:gd name="T12" fmla="*/ 2147483647 w 19"/>
                <a:gd name="T13" fmla="*/ 2147483647 h 26"/>
                <a:gd name="T14" fmla="*/ 2147483647 w 19"/>
                <a:gd name="T15" fmla="*/ 2147483647 h 26"/>
                <a:gd name="T16" fmla="*/ 2147483647 w 19"/>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6"/>
                <a:gd name="T29" fmla="*/ 19 w 19"/>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6">
                  <a:moveTo>
                    <a:pt x="17" y="7"/>
                  </a:moveTo>
                  <a:lnTo>
                    <a:pt x="19" y="0"/>
                  </a:lnTo>
                  <a:lnTo>
                    <a:pt x="12" y="2"/>
                  </a:lnTo>
                  <a:lnTo>
                    <a:pt x="0" y="18"/>
                  </a:lnTo>
                  <a:lnTo>
                    <a:pt x="9" y="26"/>
                  </a:lnTo>
                  <a:lnTo>
                    <a:pt x="10" y="23"/>
                  </a:lnTo>
                  <a:lnTo>
                    <a:pt x="12" y="16"/>
                  </a:lnTo>
                  <a:lnTo>
                    <a:pt x="1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4" name="Freeform 63">
              <a:extLst>
                <a:ext uri="{FF2B5EF4-FFF2-40B4-BE49-F238E27FC236}">
                  <a16:creationId xmlns:a16="http://schemas.microsoft.com/office/drawing/2014/main" id="{B4CB1C73-E240-48BE-93D3-0B6CB7536C82}"/>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5" name="Freeform 64">
              <a:extLst>
                <a:ext uri="{FF2B5EF4-FFF2-40B4-BE49-F238E27FC236}">
                  <a16:creationId xmlns:a16="http://schemas.microsoft.com/office/drawing/2014/main" id="{602E5101-C505-4759-AAAB-B1188561D23B}"/>
                </a:ext>
              </a:extLst>
            </p:cNvPr>
            <p:cNvSpPr>
              <a:spLocks/>
            </p:cNvSpPr>
            <p:nvPr/>
          </p:nvSpPr>
          <p:spPr bwMode="auto">
            <a:xfrm>
              <a:off x="2128737" y="6587084"/>
              <a:ext cx="30281" cy="34074"/>
            </a:xfrm>
            <a:custGeom>
              <a:avLst/>
              <a:gdLst>
                <a:gd name="T0" fmla="*/ 2147483647 w 16"/>
                <a:gd name="T1" fmla="*/ 0 h 18"/>
                <a:gd name="T2" fmla="*/ 2147483647 w 16"/>
                <a:gd name="T3" fmla="*/ 2147483647 h 18"/>
                <a:gd name="T4" fmla="*/ 2147483647 w 16"/>
                <a:gd name="T5" fmla="*/ 2147483647 h 18"/>
                <a:gd name="T6" fmla="*/ 0 w 16"/>
                <a:gd name="T7" fmla="*/ 2147483647 h 18"/>
                <a:gd name="T8" fmla="*/ 2147483647 w 16"/>
                <a:gd name="T9" fmla="*/ 2147483647 h 18"/>
                <a:gd name="T10" fmla="*/ 2147483647 w 16"/>
                <a:gd name="T11" fmla="*/ 2147483647 h 18"/>
                <a:gd name="T12" fmla="*/ 2147483647 w 16"/>
                <a:gd name="T13" fmla="*/ 2147483647 h 18"/>
                <a:gd name="T14" fmla="*/ 2147483647 w 16"/>
                <a:gd name="T15" fmla="*/ 2147483647 h 18"/>
                <a:gd name="T16" fmla="*/ 2147483647 w 16"/>
                <a:gd name="T17" fmla="*/ 0 h 18"/>
                <a:gd name="T18" fmla="*/ 2147483647 w 16"/>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8"/>
                <a:gd name="T32" fmla="*/ 16 w 16"/>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8">
                  <a:moveTo>
                    <a:pt x="10" y="0"/>
                  </a:moveTo>
                  <a:lnTo>
                    <a:pt x="6" y="2"/>
                  </a:lnTo>
                  <a:lnTo>
                    <a:pt x="1" y="11"/>
                  </a:lnTo>
                  <a:lnTo>
                    <a:pt x="0" y="18"/>
                  </a:lnTo>
                  <a:lnTo>
                    <a:pt x="8" y="16"/>
                  </a:lnTo>
                  <a:lnTo>
                    <a:pt x="10" y="10"/>
                  </a:lnTo>
                  <a:lnTo>
                    <a:pt x="16" y="7"/>
                  </a:lnTo>
                  <a:lnTo>
                    <a:pt x="16"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6" name="Freeform 65">
              <a:extLst>
                <a:ext uri="{FF2B5EF4-FFF2-40B4-BE49-F238E27FC236}">
                  <a16:creationId xmlns:a16="http://schemas.microsoft.com/office/drawing/2014/main" id="{052EEA91-9B9D-4F71-87F4-53D9769E8252}"/>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7" name="Freeform 66">
              <a:extLst>
                <a:ext uri="{FF2B5EF4-FFF2-40B4-BE49-F238E27FC236}">
                  <a16:creationId xmlns:a16="http://schemas.microsoft.com/office/drawing/2014/main" id="{5AECACAC-CB2B-4154-8EA8-D7E408D62B7C}"/>
                </a:ext>
              </a:extLst>
            </p:cNvPr>
            <p:cNvSpPr>
              <a:spLocks/>
            </p:cNvSpPr>
            <p:nvPr/>
          </p:nvSpPr>
          <p:spPr bwMode="auto">
            <a:xfrm>
              <a:off x="1772934" y="6496221"/>
              <a:ext cx="15140" cy="34074"/>
            </a:xfrm>
            <a:custGeom>
              <a:avLst/>
              <a:gdLst>
                <a:gd name="T0" fmla="*/ 2147483647 w 8"/>
                <a:gd name="T1" fmla="*/ 0 h 18"/>
                <a:gd name="T2" fmla="*/ 2147483647 w 8"/>
                <a:gd name="T3" fmla="*/ 0 h 18"/>
                <a:gd name="T4" fmla="*/ 0 w 8"/>
                <a:gd name="T5" fmla="*/ 2147483647 h 18"/>
                <a:gd name="T6" fmla="*/ 2147483647 w 8"/>
                <a:gd name="T7" fmla="*/ 2147483647 h 18"/>
                <a:gd name="T8" fmla="*/ 2147483647 w 8"/>
                <a:gd name="T9" fmla="*/ 2147483647 h 18"/>
                <a:gd name="T10" fmla="*/ 2147483647 w 8"/>
                <a:gd name="T11" fmla="*/ 0 h 18"/>
                <a:gd name="T12" fmla="*/ 2147483647 w 8"/>
                <a:gd name="T13" fmla="*/ 0 h 18"/>
                <a:gd name="T14" fmla="*/ 2147483647 w 8"/>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8"/>
                <a:gd name="T26" fmla="*/ 8 w 8"/>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8">
                  <a:moveTo>
                    <a:pt x="5" y="0"/>
                  </a:moveTo>
                  <a:lnTo>
                    <a:pt x="1" y="0"/>
                  </a:lnTo>
                  <a:lnTo>
                    <a:pt x="0" y="18"/>
                  </a:lnTo>
                  <a:lnTo>
                    <a:pt x="6" y="11"/>
                  </a:lnTo>
                  <a:lnTo>
                    <a:pt x="6" y="5"/>
                  </a:lnTo>
                  <a:lnTo>
                    <a:pt x="8"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8" name="Freeform 67">
              <a:extLst>
                <a:ext uri="{FF2B5EF4-FFF2-40B4-BE49-F238E27FC236}">
                  <a16:creationId xmlns:a16="http://schemas.microsoft.com/office/drawing/2014/main" id="{8D6C6A28-BCA1-49BB-9D47-F49BB7359143}"/>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79" name="Freeform 68">
              <a:extLst>
                <a:ext uri="{FF2B5EF4-FFF2-40B4-BE49-F238E27FC236}">
                  <a16:creationId xmlns:a16="http://schemas.microsoft.com/office/drawing/2014/main" id="{A6961CA8-DF56-416A-922B-1C53238A6052}"/>
                </a:ext>
              </a:extLst>
            </p:cNvPr>
            <p:cNvSpPr>
              <a:spLocks/>
            </p:cNvSpPr>
            <p:nvPr/>
          </p:nvSpPr>
          <p:spPr bwMode="auto">
            <a:xfrm>
              <a:off x="1803215" y="6617372"/>
              <a:ext cx="18926" cy="22716"/>
            </a:xfrm>
            <a:custGeom>
              <a:avLst/>
              <a:gdLst>
                <a:gd name="T0" fmla="*/ 2147483647 w 10"/>
                <a:gd name="T1" fmla="*/ 2147483647 h 12"/>
                <a:gd name="T2" fmla="*/ 2147483647 w 10"/>
                <a:gd name="T3" fmla="*/ 0 h 12"/>
                <a:gd name="T4" fmla="*/ 0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7" y="5"/>
                  </a:moveTo>
                  <a:lnTo>
                    <a:pt x="2" y="0"/>
                  </a:lnTo>
                  <a:lnTo>
                    <a:pt x="0" y="9"/>
                  </a:lnTo>
                  <a:lnTo>
                    <a:pt x="5" y="12"/>
                  </a:lnTo>
                  <a:lnTo>
                    <a:pt x="10" y="7"/>
                  </a:lnTo>
                  <a:lnTo>
                    <a:pt x="7"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0" name="Freeform 69">
              <a:extLst>
                <a:ext uri="{FF2B5EF4-FFF2-40B4-BE49-F238E27FC236}">
                  <a16:creationId xmlns:a16="http://schemas.microsoft.com/office/drawing/2014/main" id="{443E744F-81D4-4364-B9EA-ECE97C6AFAAB}"/>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1" name="Freeform 70">
              <a:extLst>
                <a:ext uri="{FF2B5EF4-FFF2-40B4-BE49-F238E27FC236}">
                  <a16:creationId xmlns:a16="http://schemas.microsoft.com/office/drawing/2014/main" id="{20E96994-1C60-4189-8ABF-3DF7A80ED2C5}"/>
                </a:ext>
              </a:extLst>
            </p:cNvPr>
            <p:cNvSpPr>
              <a:spLocks/>
            </p:cNvSpPr>
            <p:nvPr/>
          </p:nvSpPr>
          <p:spPr bwMode="auto">
            <a:xfrm>
              <a:off x="1844851" y="6683626"/>
              <a:ext cx="37851" cy="18930"/>
            </a:xfrm>
            <a:custGeom>
              <a:avLst/>
              <a:gdLst>
                <a:gd name="T0" fmla="*/ 2147483647 w 20"/>
                <a:gd name="T1" fmla="*/ 2147483647 h 10"/>
                <a:gd name="T2" fmla="*/ 2147483647 w 20"/>
                <a:gd name="T3" fmla="*/ 0 h 10"/>
                <a:gd name="T4" fmla="*/ 0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2147483647 h 10"/>
                <a:gd name="T16" fmla="*/ 2147483647 w 2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0"/>
                <a:gd name="T29" fmla="*/ 20 w 2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0">
                  <a:moveTo>
                    <a:pt x="13" y="4"/>
                  </a:moveTo>
                  <a:lnTo>
                    <a:pt x="3" y="0"/>
                  </a:lnTo>
                  <a:lnTo>
                    <a:pt x="0" y="4"/>
                  </a:lnTo>
                  <a:lnTo>
                    <a:pt x="5" y="10"/>
                  </a:lnTo>
                  <a:lnTo>
                    <a:pt x="15" y="9"/>
                  </a:lnTo>
                  <a:lnTo>
                    <a:pt x="20" y="9"/>
                  </a:lnTo>
                  <a:lnTo>
                    <a:pt x="20" y="5"/>
                  </a:lnTo>
                  <a:lnTo>
                    <a:pt x="13"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2" name="Freeform 71">
              <a:extLst>
                <a:ext uri="{FF2B5EF4-FFF2-40B4-BE49-F238E27FC236}">
                  <a16:creationId xmlns:a16="http://schemas.microsoft.com/office/drawing/2014/main" id="{0CBCC174-5635-4410-8693-A101EABD00B5}"/>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3" name="Freeform 72">
              <a:extLst>
                <a:ext uri="{FF2B5EF4-FFF2-40B4-BE49-F238E27FC236}">
                  <a16:creationId xmlns:a16="http://schemas.microsoft.com/office/drawing/2014/main" id="{28CBE2D1-7553-4B7A-B8C9-1133FB1F861B}"/>
                </a:ext>
              </a:extLst>
            </p:cNvPr>
            <p:cNvSpPr>
              <a:spLocks/>
            </p:cNvSpPr>
            <p:nvPr/>
          </p:nvSpPr>
          <p:spPr bwMode="auto">
            <a:xfrm>
              <a:off x="2702184" y="4959123"/>
              <a:ext cx="13248" cy="9466"/>
            </a:xfrm>
            <a:custGeom>
              <a:avLst/>
              <a:gdLst>
                <a:gd name="T0" fmla="*/ 2147483647 w 7"/>
                <a:gd name="T1" fmla="*/ 0 h 5"/>
                <a:gd name="T2" fmla="*/ 0 w 7"/>
                <a:gd name="T3" fmla="*/ 0 h 5"/>
                <a:gd name="T4" fmla="*/ 0 w 7"/>
                <a:gd name="T5" fmla="*/ 2147483647 h 5"/>
                <a:gd name="T6" fmla="*/ 2147483647 w 7"/>
                <a:gd name="T7" fmla="*/ 2147483647 h 5"/>
                <a:gd name="T8" fmla="*/ 2147483647 w 7"/>
                <a:gd name="T9" fmla="*/ 2147483647 h 5"/>
                <a:gd name="T10" fmla="*/ 2147483647 w 7"/>
                <a:gd name="T11" fmla="*/ 0 h 5"/>
                <a:gd name="T12" fmla="*/ 2147483647 w 7"/>
                <a:gd name="T13" fmla="*/ 0 h 5"/>
                <a:gd name="T14" fmla="*/ 0 60000 65536"/>
                <a:gd name="T15" fmla="*/ 0 60000 65536"/>
                <a:gd name="T16" fmla="*/ 0 60000 65536"/>
                <a:gd name="T17" fmla="*/ 0 60000 65536"/>
                <a:gd name="T18" fmla="*/ 0 60000 65536"/>
                <a:gd name="T19" fmla="*/ 0 60000 65536"/>
                <a:gd name="T20" fmla="*/ 0 60000 65536"/>
                <a:gd name="T21" fmla="*/ 0 w 7"/>
                <a:gd name="T22" fmla="*/ 0 h 5"/>
                <a:gd name="T23" fmla="*/ 7 w 7"/>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
                  <a:moveTo>
                    <a:pt x="2" y="0"/>
                  </a:moveTo>
                  <a:lnTo>
                    <a:pt x="0" y="0"/>
                  </a:lnTo>
                  <a:lnTo>
                    <a:pt x="0" y="3"/>
                  </a:lnTo>
                  <a:lnTo>
                    <a:pt x="2" y="5"/>
                  </a:lnTo>
                  <a:lnTo>
                    <a:pt x="7" y="1"/>
                  </a:lnTo>
                  <a:lnTo>
                    <a:pt x="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4" name="Freeform 73">
              <a:extLst>
                <a:ext uri="{FF2B5EF4-FFF2-40B4-BE49-F238E27FC236}">
                  <a16:creationId xmlns:a16="http://schemas.microsoft.com/office/drawing/2014/main" id="{F7D672C3-AF1B-4AF7-8427-1C6B6A10F6DA}"/>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5" name="Freeform 74">
              <a:extLst>
                <a:ext uri="{FF2B5EF4-FFF2-40B4-BE49-F238E27FC236}">
                  <a16:creationId xmlns:a16="http://schemas.microsoft.com/office/drawing/2014/main" id="{EAD4E9EE-7A9A-4CA7-81BE-198F8024E309}"/>
                </a:ext>
              </a:extLst>
            </p:cNvPr>
            <p:cNvSpPr>
              <a:spLocks/>
            </p:cNvSpPr>
            <p:nvPr/>
          </p:nvSpPr>
          <p:spPr bwMode="auto">
            <a:xfrm>
              <a:off x="2740035" y="4936407"/>
              <a:ext cx="24604" cy="22716"/>
            </a:xfrm>
            <a:custGeom>
              <a:avLst/>
              <a:gdLst>
                <a:gd name="T0" fmla="*/ 2147483647 w 13"/>
                <a:gd name="T1" fmla="*/ 0 h 12"/>
                <a:gd name="T2" fmla="*/ 0 w 13"/>
                <a:gd name="T3" fmla="*/ 2147483647 h 12"/>
                <a:gd name="T4" fmla="*/ 0 w 13"/>
                <a:gd name="T5" fmla="*/ 2147483647 h 12"/>
                <a:gd name="T6" fmla="*/ 2147483647 w 13"/>
                <a:gd name="T7" fmla="*/ 2147483647 h 12"/>
                <a:gd name="T8" fmla="*/ 2147483647 w 13"/>
                <a:gd name="T9" fmla="*/ 2147483647 h 12"/>
                <a:gd name="T10" fmla="*/ 2147483647 w 13"/>
                <a:gd name="T11" fmla="*/ 2147483647 h 12"/>
                <a:gd name="T12" fmla="*/ 2147483647 w 13"/>
                <a:gd name="T13" fmla="*/ 2147483647 h 12"/>
                <a:gd name="T14" fmla="*/ 2147483647 w 13"/>
                <a:gd name="T15" fmla="*/ 0 h 12"/>
                <a:gd name="T16" fmla="*/ 2147483647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5" y="0"/>
                  </a:moveTo>
                  <a:lnTo>
                    <a:pt x="0" y="5"/>
                  </a:lnTo>
                  <a:lnTo>
                    <a:pt x="0" y="10"/>
                  </a:lnTo>
                  <a:lnTo>
                    <a:pt x="8" y="12"/>
                  </a:lnTo>
                  <a:lnTo>
                    <a:pt x="10" y="8"/>
                  </a:lnTo>
                  <a:lnTo>
                    <a:pt x="13" y="5"/>
                  </a:lnTo>
                  <a:lnTo>
                    <a:pt x="10" y="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6" name="Freeform 75">
              <a:extLst>
                <a:ext uri="{FF2B5EF4-FFF2-40B4-BE49-F238E27FC236}">
                  <a16:creationId xmlns:a16="http://schemas.microsoft.com/office/drawing/2014/main" id="{3878075F-4C7C-479E-90B9-21A952257004}"/>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7" name="Freeform 76">
              <a:extLst>
                <a:ext uri="{FF2B5EF4-FFF2-40B4-BE49-F238E27FC236}">
                  <a16:creationId xmlns:a16="http://schemas.microsoft.com/office/drawing/2014/main" id="{AF2B76FB-5248-4D3A-89F3-59A8A131F49E}"/>
                </a:ext>
              </a:extLst>
            </p:cNvPr>
            <p:cNvSpPr>
              <a:spLocks/>
            </p:cNvSpPr>
            <p:nvPr/>
          </p:nvSpPr>
          <p:spPr bwMode="auto">
            <a:xfrm>
              <a:off x="2342596" y="4514274"/>
              <a:ext cx="37851" cy="28394"/>
            </a:xfrm>
            <a:custGeom>
              <a:avLst/>
              <a:gdLst>
                <a:gd name="T0" fmla="*/ 2147483647 w 20"/>
                <a:gd name="T1" fmla="*/ 0 h 15"/>
                <a:gd name="T2" fmla="*/ 0 w 20"/>
                <a:gd name="T3" fmla="*/ 2147483647 h 15"/>
                <a:gd name="T4" fmla="*/ 0 w 20"/>
                <a:gd name="T5" fmla="*/ 2147483647 h 15"/>
                <a:gd name="T6" fmla="*/ 2147483647 w 20"/>
                <a:gd name="T7" fmla="*/ 2147483647 h 15"/>
                <a:gd name="T8" fmla="*/ 2147483647 w 20"/>
                <a:gd name="T9" fmla="*/ 2147483647 h 15"/>
                <a:gd name="T10" fmla="*/ 2147483647 w 20"/>
                <a:gd name="T11" fmla="*/ 2147483647 h 15"/>
                <a:gd name="T12" fmla="*/ 2147483647 w 20"/>
                <a:gd name="T13" fmla="*/ 2147483647 h 15"/>
                <a:gd name="T14" fmla="*/ 2147483647 w 20"/>
                <a:gd name="T15" fmla="*/ 0 h 15"/>
                <a:gd name="T16" fmla="*/ 2147483647 w 2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5"/>
                <a:gd name="T29" fmla="*/ 20 w 2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5">
                  <a:moveTo>
                    <a:pt x="12" y="0"/>
                  </a:moveTo>
                  <a:lnTo>
                    <a:pt x="0" y="5"/>
                  </a:lnTo>
                  <a:lnTo>
                    <a:pt x="0" y="13"/>
                  </a:lnTo>
                  <a:lnTo>
                    <a:pt x="10" y="10"/>
                  </a:lnTo>
                  <a:lnTo>
                    <a:pt x="12" y="15"/>
                  </a:lnTo>
                  <a:lnTo>
                    <a:pt x="20" y="15"/>
                  </a:lnTo>
                  <a:lnTo>
                    <a:pt x="18"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8" name="Freeform 77">
              <a:extLst>
                <a:ext uri="{FF2B5EF4-FFF2-40B4-BE49-F238E27FC236}">
                  <a16:creationId xmlns:a16="http://schemas.microsoft.com/office/drawing/2014/main" id="{AD304463-ECBD-45D0-9FE5-D933A8529336}"/>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89" name="Freeform 78">
              <a:extLst>
                <a:ext uri="{FF2B5EF4-FFF2-40B4-BE49-F238E27FC236}">
                  <a16:creationId xmlns:a16="http://schemas.microsoft.com/office/drawing/2014/main" id="{8067DD0F-F820-43F6-ADCE-1EDE55688D75}"/>
                </a:ext>
              </a:extLst>
            </p:cNvPr>
            <p:cNvSpPr>
              <a:spLocks/>
            </p:cNvSpPr>
            <p:nvPr/>
          </p:nvSpPr>
          <p:spPr bwMode="auto">
            <a:xfrm>
              <a:off x="1680198" y="4429089"/>
              <a:ext cx="439075" cy="569788"/>
            </a:xfrm>
            <a:custGeom>
              <a:avLst/>
              <a:gdLst>
                <a:gd name="T0" fmla="*/ 2147483647 w 232"/>
                <a:gd name="T1" fmla="*/ 2147483647 h 301"/>
                <a:gd name="T2" fmla="*/ 0 w 232"/>
                <a:gd name="T3" fmla="*/ 2147483647 h 301"/>
                <a:gd name="T4" fmla="*/ 2147483647 w 232"/>
                <a:gd name="T5" fmla="*/ 2147483647 h 301"/>
                <a:gd name="T6" fmla="*/ 2147483647 w 232"/>
                <a:gd name="T7" fmla="*/ 2147483647 h 301"/>
                <a:gd name="T8" fmla="*/ 2147483647 w 232"/>
                <a:gd name="T9" fmla="*/ 2147483647 h 301"/>
                <a:gd name="T10" fmla="*/ 2147483647 w 232"/>
                <a:gd name="T11" fmla="*/ 2147483647 h 301"/>
                <a:gd name="T12" fmla="*/ 2147483647 w 232"/>
                <a:gd name="T13" fmla="*/ 2147483647 h 301"/>
                <a:gd name="T14" fmla="*/ 2147483647 w 232"/>
                <a:gd name="T15" fmla="*/ 2147483647 h 301"/>
                <a:gd name="T16" fmla="*/ 2147483647 w 232"/>
                <a:gd name="T17" fmla="*/ 2147483647 h 301"/>
                <a:gd name="T18" fmla="*/ 2147483647 w 232"/>
                <a:gd name="T19" fmla="*/ 2147483647 h 301"/>
                <a:gd name="T20" fmla="*/ 2147483647 w 232"/>
                <a:gd name="T21" fmla="*/ 2147483647 h 301"/>
                <a:gd name="T22" fmla="*/ 2147483647 w 232"/>
                <a:gd name="T23" fmla="*/ 2147483647 h 301"/>
                <a:gd name="T24" fmla="*/ 2147483647 w 232"/>
                <a:gd name="T25" fmla="*/ 2147483647 h 301"/>
                <a:gd name="T26" fmla="*/ 2147483647 w 232"/>
                <a:gd name="T27" fmla="*/ 2147483647 h 301"/>
                <a:gd name="T28" fmla="*/ 2147483647 w 232"/>
                <a:gd name="T29" fmla="*/ 2147483647 h 301"/>
                <a:gd name="T30" fmla="*/ 2147483647 w 232"/>
                <a:gd name="T31" fmla="*/ 2147483647 h 301"/>
                <a:gd name="T32" fmla="*/ 2147483647 w 232"/>
                <a:gd name="T33" fmla="*/ 2147483647 h 301"/>
                <a:gd name="T34" fmla="*/ 2147483647 w 232"/>
                <a:gd name="T35" fmla="*/ 2147483647 h 301"/>
                <a:gd name="T36" fmla="*/ 2147483647 w 232"/>
                <a:gd name="T37" fmla="*/ 2147483647 h 301"/>
                <a:gd name="T38" fmla="*/ 2147483647 w 232"/>
                <a:gd name="T39" fmla="*/ 2147483647 h 301"/>
                <a:gd name="T40" fmla="*/ 2147483647 w 232"/>
                <a:gd name="T41" fmla="*/ 2147483647 h 301"/>
                <a:gd name="T42" fmla="*/ 2147483647 w 232"/>
                <a:gd name="T43" fmla="*/ 2147483647 h 301"/>
                <a:gd name="T44" fmla="*/ 2147483647 w 232"/>
                <a:gd name="T45" fmla="*/ 2147483647 h 301"/>
                <a:gd name="T46" fmla="*/ 2147483647 w 232"/>
                <a:gd name="T47" fmla="*/ 2147483647 h 301"/>
                <a:gd name="T48" fmla="*/ 2147483647 w 232"/>
                <a:gd name="T49" fmla="*/ 2147483647 h 301"/>
                <a:gd name="T50" fmla="*/ 2147483647 w 232"/>
                <a:gd name="T51" fmla="*/ 2147483647 h 301"/>
                <a:gd name="T52" fmla="*/ 2147483647 w 232"/>
                <a:gd name="T53" fmla="*/ 2147483647 h 301"/>
                <a:gd name="T54" fmla="*/ 2147483647 w 232"/>
                <a:gd name="T55" fmla="*/ 2147483647 h 301"/>
                <a:gd name="T56" fmla="*/ 2147483647 w 232"/>
                <a:gd name="T57" fmla="*/ 2147483647 h 301"/>
                <a:gd name="T58" fmla="*/ 2147483647 w 232"/>
                <a:gd name="T59" fmla="*/ 2147483647 h 301"/>
                <a:gd name="T60" fmla="*/ 2147483647 w 232"/>
                <a:gd name="T61" fmla="*/ 2147483647 h 301"/>
                <a:gd name="T62" fmla="*/ 2147483647 w 232"/>
                <a:gd name="T63" fmla="*/ 2147483647 h 301"/>
                <a:gd name="T64" fmla="*/ 2147483647 w 232"/>
                <a:gd name="T65" fmla="*/ 2147483647 h 301"/>
                <a:gd name="T66" fmla="*/ 2147483647 w 232"/>
                <a:gd name="T67" fmla="*/ 2147483647 h 301"/>
                <a:gd name="T68" fmla="*/ 2147483647 w 232"/>
                <a:gd name="T69" fmla="*/ 2147483647 h 301"/>
                <a:gd name="T70" fmla="*/ 2147483647 w 232"/>
                <a:gd name="T71" fmla="*/ 2147483647 h 301"/>
                <a:gd name="T72" fmla="*/ 2147483647 w 232"/>
                <a:gd name="T73" fmla="*/ 0 h 301"/>
                <a:gd name="T74" fmla="*/ 2147483647 w 232"/>
                <a:gd name="T75" fmla="*/ 2147483647 h 301"/>
                <a:gd name="T76" fmla="*/ 2147483647 w 232"/>
                <a:gd name="T77" fmla="*/ 2147483647 h 301"/>
                <a:gd name="T78" fmla="*/ 2147483647 w 232"/>
                <a:gd name="T79" fmla="*/ 2147483647 h 301"/>
                <a:gd name="T80" fmla="*/ 2147483647 w 232"/>
                <a:gd name="T81" fmla="*/ 2147483647 h 301"/>
                <a:gd name="T82" fmla="*/ 2147483647 w 232"/>
                <a:gd name="T83" fmla="*/ 2147483647 h 301"/>
                <a:gd name="T84" fmla="*/ 2147483647 w 232"/>
                <a:gd name="T85" fmla="*/ 2147483647 h 301"/>
                <a:gd name="T86" fmla="*/ 2147483647 w 232"/>
                <a:gd name="T87" fmla="*/ 2147483647 h 301"/>
                <a:gd name="T88" fmla="*/ 2147483647 w 232"/>
                <a:gd name="T89" fmla="*/ 2147483647 h 301"/>
                <a:gd name="T90" fmla="*/ 2147483647 w 232"/>
                <a:gd name="T91" fmla="*/ 2147483647 h 301"/>
                <a:gd name="T92" fmla="*/ 2147483647 w 232"/>
                <a:gd name="T93" fmla="*/ 2147483647 h 3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01"/>
                <a:gd name="T143" fmla="*/ 232 w 232"/>
                <a:gd name="T144" fmla="*/ 301 h 3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01">
                  <a:moveTo>
                    <a:pt x="42" y="155"/>
                  </a:moveTo>
                  <a:lnTo>
                    <a:pt x="0" y="187"/>
                  </a:lnTo>
                  <a:lnTo>
                    <a:pt x="29" y="202"/>
                  </a:lnTo>
                  <a:lnTo>
                    <a:pt x="27" y="213"/>
                  </a:lnTo>
                  <a:lnTo>
                    <a:pt x="65" y="215"/>
                  </a:lnTo>
                  <a:lnTo>
                    <a:pt x="77" y="218"/>
                  </a:lnTo>
                  <a:lnTo>
                    <a:pt x="95" y="253"/>
                  </a:lnTo>
                  <a:lnTo>
                    <a:pt x="130" y="258"/>
                  </a:lnTo>
                  <a:lnTo>
                    <a:pt x="155" y="270"/>
                  </a:lnTo>
                  <a:lnTo>
                    <a:pt x="150" y="300"/>
                  </a:lnTo>
                  <a:lnTo>
                    <a:pt x="157" y="301"/>
                  </a:lnTo>
                  <a:lnTo>
                    <a:pt x="182" y="248"/>
                  </a:lnTo>
                  <a:lnTo>
                    <a:pt x="172" y="235"/>
                  </a:lnTo>
                  <a:lnTo>
                    <a:pt x="172" y="225"/>
                  </a:lnTo>
                  <a:lnTo>
                    <a:pt x="188" y="213"/>
                  </a:lnTo>
                  <a:lnTo>
                    <a:pt x="178" y="208"/>
                  </a:lnTo>
                  <a:lnTo>
                    <a:pt x="180" y="200"/>
                  </a:lnTo>
                  <a:lnTo>
                    <a:pt x="187" y="202"/>
                  </a:lnTo>
                  <a:lnTo>
                    <a:pt x="200" y="211"/>
                  </a:lnTo>
                  <a:lnTo>
                    <a:pt x="215" y="210"/>
                  </a:lnTo>
                  <a:lnTo>
                    <a:pt x="223" y="225"/>
                  </a:lnTo>
                  <a:lnTo>
                    <a:pt x="232" y="226"/>
                  </a:lnTo>
                  <a:lnTo>
                    <a:pt x="228" y="215"/>
                  </a:lnTo>
                  <a:lnTo>
                    <a:pt x="230" y="205"/>
                  </a:lnTo>
                  <a:lnTo>
                    <a:pt x="218" y="182"/>
                  </a:lnTo>
                  <a:lnTo>
                    <a:pt x="225" y="165"/>
                  </a:lnTo>
                  <a:lnTo>
                    <a:pt x="220" y="157"/>
                  </a:lnTo>
                  <a:lnTo>
                    <a:pt x="227" y="128"/>
                  </a:lnTo>
                  <a:lnTo>
                    <a:pt x="195" y="128"/>
                  </a:lnTo>
                  <a:lnTo>
                    <a:pt x="145" y="98"/>
                  </a:lnTo>
                  <a:lnTo>
                    <a:pt x="135" y="75"/>
                  </a:lnTo>
                  <a:lnTo>
                    <a:pt x="124" y="77"/>
                  </a:lnTo>
                  <a:lnTo>
                    <a:pt x="138" y="53"/>
                  </a:lnTo>
                  <a:lnTo>
                    <a:pt x="134" y="35"/>
                  </a:lnTo>
                  <a:lnTo>
                    <a:pt x="147" y="30"/>
                  </a:lnTo>
                  <a:lnTo>
                    <a:pt x="160" y="7"/>
                  </a:lnTo>
                  <a:lnTo>
                    <a:pt x="150" y="0"/>
                  </a:lnTo>
                  <a:lnTo>
                    <a:pt x="142" y="9"/>
                  </a:lnTo>
                  <a:lnTo>
                    <a:pt x="82" y="25"/>
                  </a:lnTo>
                  <a:lnTo>
                    <a:pt x="79" y="38"/>
                  </a:lnTo>
                  <a:lnTo>
                    <a:pt x="64" y="67"/>
                  </a:lnTo>
                  <a:lnTo>
                    <a:pt x="49" y="72"/>
                  </a:lnTo>
                  <a:lnTo>
                    <a:pt x="42" y="88"/>
                  </a:lnTo>
                  <a:lnTo>
                    <a:pt x="47" y="130"/>
                  </a:lnTo>
                  <a:lnTo>
                    <a:pt x="39" y="135"/>
                  </a:lnTo>
                  <a:lnTo>
                    <a:pt x="42" y="1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0" name="Freeform 79">
              <a:extLst>
                <a:ext uri="{FF2B5EF4-FFF2-40B4-BE49-F238E27FC236}">
                  <a16:creationId xmlns:a16="http://schemas.microsoft.com/office/drawing/2014/main" id="{5515909C-4504-4028-B8F4-EF10E6BEC7D7}"/>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1" name="Freeform 80">
              <a:extLst>
                <a:ext uri="{FF2B5EF4-FFF2-40B4-BE49-F238E27FC236}">
                  <a16:creationId xmlns:a16="http://schemas.microsoft.com/office/drawing/2014/main" id="{F7556D25-5464-487B-AB2B-208F984211EC}"/>
                </a:ext>
              </a:extLst>
            </p:cNvPr>
            <p:cNvSpPr>
              <a:spLocks/>
            </p:cNvSpPr>
            <p:nvPr/>
          </p:nvSpPr>
          <p:spPr bwMode="auto">
            <a:xfrm>
              <a:off x="1621528" y="4783076"/>
              <a:ext cx="185471" cy="210120"/>
            </a:xfrm>
            <a:custGeom>
              <a:avLst/>
              <a:gdLst>
                <a:gd name="T0" fmla="*/ 2147483647 w 98"/>
                <a:gd name="T1" fmla="*/ 0 h 111"/>
                <a:gd name="T2" fmla="*/ 2147483647 w 98"/>
                <a:gd name="T3" fmla="*/ 2147483647 h 111"/>
                <a:gd name="T4" fmla="*/ 0 w 98"/>
                <a:gd name="T5" fmla="*/ 2147483647 h 111"/>
                <a:gd name="T6" fmla="*/ 0 w 98"/>
                <a:gd name="T7" fmla="*/ 2147483647 h 111"/>
                <a:gd name="T8" fmla="*/ 2147483647 w 98"/>
                <a:gd name="T9" fmla="*/ 2147483647 h 111"/>
                <a:gd name="T10" fmla="*/ 2147483647 w 98"/>
                <a:gd name="T11" fmla="*/ 2147483647 h 111"/>
                <a:gd name="T12" fmla="*/ 2147483647 w 98"/>
                <a:gd name="T13" fmla="*/ 2147483647 h 111"/>
                <a:gd name="T14" fmla="*/ 2147483647 w 98"/>
                <a:gd name="T15" fmla="*/ 2147483647 h 111"/>
                <a:gd name="T16" fmla="*/ 2147483647 w 98"/>
                <a:gd name="T17" fmla="*/ 2147483647 h 111"/>
                <a:gd name="T18" fmla="*/ 2147483647 w 98"/>
                <a:gd name="T19" fmla="*/ 2147483647 h 111"/>
                <a:gd name="T20" fmla="*/ 2147483647 w 98"/>
                <a:gd name="T21" fmla="*/ 2147483647 h 111"/>
                <a:gd name="T22" fmla="*/ 2147483647 w 98"/>
                <a:gd name="T23" fmla="*/ 2147483647 h 111"/>
                <a:gd name="T24" fmla="*/ 2147483647 w 98"/>
                <a:gd name="T25" fmla="*/ 2147483647 h 111"/>
                <a:gd name="T26" fmla="*/ 2147483647 w 98"/>
                <a:gd name="T27" fmla="*/ 2147483647 h 111"/>
                <a:gd name="T28" fmla="*/ 2147483647 w 98"/>
                <a:gd name="T29" fmla="*/ 2147483647 h 111"/>
                <a:gd name="T30" fmla="*/ 2147483647 w 98"/>
                <a:gd name="T31" fmla="*/ 0 h 111"/>
                <a:gd name="T32" fmla="*/ 2147483647 w 98"/>
                <a:gd name="T33" fmla="*/ 0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11"/>
                <a:gd name="T53" fmla="*/ 98 w 98"/>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11">
                  <a:moveTo>
                    <a:pt x="33" y="0"/>
                  </a:moveTo>
                  <a:lnTo>
                    <a:pt x="16" y="11"/>
                  </a:lnTo>
                  <a:lnTo>
                    <a:pt x="0" y="53"/>
                  </a:lnTo>
                  <a:lnTo>
                    <a:pt x="0" y="71"/>
                  </a:lnTo>
                  <a:lnTo>
                    <a:pt x="6" y="73"/>
                  </a:lnTo>
                  <a:lnTo>
                    <a:pt x="16" y="58"/>
                  </a:lnTo>
                  <a:lnTo>
                    <a:pt x="20" y="63"/>
                  </a:lnTo>
                  <a:lnTo>
                    <a:pt x="11" y="89"/>
                  </a:lnTo>
                  <a:lnTo>
                    <a:pt x="26" y="111"/>
                  </a:lnTo>
                  <a:lnTo>
                    <a:pt x="58" y="88"/>
                  </a:lnTo>
                  <a:lnTo>
                    <a:pt x="61" y="73"/>
                  </a:lnTo>
                  <a:lnTo>
                    <a:pt x="83" y="66"/>
                  </a:lnTo>
                  <a:lnTo>
                    <a:pt x="98" y="28"/>
                  </a:lnTo>
                  <a:lnTo>
                    <a:pt x="58" y="26"/>
                  </a:lnTo>
                  <a:lnTo>
                    <a:pt x="60" y="15"/>
                  </a:lnTo>
                  <a:lnTo>
                    <a:pt x="3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2" name="Freeform 81">
              <a:extLst>
                <a:ext uri="{FF2B5EF4-FFF2-40B4-BE49-F238E27FC236}">
                  <a16:creationId xmlns:a16="http://schemas.microsoft.com/office/drawing/2014/main" id="{9CB2C2C6-6495-49E3-9631-1F0EA018F715}"/>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3" name="Freeform 82">
              <a:extLst>
                <a:ext uri="{FF2B5EF4-FFF2-40B4-BE49-F238E27FC236}">
                  <a16:creationId xmlns:a16="http://schemas.microsoft.com/office/drawing/2014/main" id="{D73327EB-5820-4900-8236-78055C9A7C1D}"/>
                </a:ext>
              </a:extLst>
            </p:cNvPr>
            <p:cNvSpPr>
              <a:spLocks/>
            </p:cNvSpPr>
            <p:nvPr/>
          </p:nvSpPr>
          <p:spPr bwMode="auto">
            <a:xfrm>
              <a:off x="1914876" y="4457485"/>
              <a:ext cx="499638" cy="408883"/>
            </a:xfrm>
            <a:custGeom>
              <a:avLst/>
              <a:gdLst>
                <a:gd name="T0" fmla="*/ 2147483647 w 264"/>
                <a:gd name="T1" fmla="*/ 2147483647 h 216"/>
                <a:gd name="T2" fmla="*/ 2147483647 w 264"/>
                <a:gd name="T3" fmla="*/ 2147483647 h 216"/>
                <a:gd name="T4" fmla="*/ 2147483647 w 264"/>
                <a:gd name="T5" fmla="*/ 2147483647 h 216"/>
                <a:gd name="T6" fmla="*/ 2147483647 w 264"/>
                <a:gd name="T7" fmla="*/ 2147483647 h 216"/>
                <a:gd name="T8" fmla="*/ 2147483647 w 264"/>
                <a:gd name="T9" fmla="*/ 2147483647 h 216"/>
                <a:gd name="T10" fmla="*/ 2147483647 w 264"/>
                <a:gd name="T11" fmla="*/ 2147483647 h 216"/>
                <a:gd name="T12" fmla="*/ 2147483647 w 264"/>
                <a:gd name="T13" fmla="*/ 0 h 216"/>
                <a:gd name="T14" fmla="*/ 2147483647 w 264"/>
                <a:gd name="T15" fmla="*/ 2147483647 h 216"/>
                <a:gd name="T16" fmla="*/ 2147483647 w 264"/>
                <a:gd name="T17" fmla="*/ 2147483647 h 216"/>
                <a:gd name="T18" fmla="*/ 2147483647 w 264"/>
                <a:gd name="T19" fmla="*/ 2147483647 h 216"/>
                <a:gd name="T20" fmla="*/ 2147483647 w 264"/>
                <a:gd name="T21" fmla="*/ 2147483647 h 216"/>
                <a:gd name="T22" fmla="*/ 2147483647 w 264"/>
                <a:gd name="T23" fmla="*/ 2147483647 h 216"/>
                <a:gd name="T24" fmla="*/ 2147483647 w 264"/>
                <a:gd name="T25" fmla="*/ 2147483647 h 216"/>
                <a:gd name="T26" fmla="*/ 2147483647 w 264"/>
                <a:gd name="T27" fmla="*/ 2147483647 h 216"/>
                <a:gd name="T28" fmla="*/ 2147483647 w 264"/>
                <a:gd name="T29" fmla="*/ 2147483647 h 216"/>
                <a:gd name="T30" fmla="*/ 2147483647 w 264"/>
                <a:gd name="T31" fmla="*/ 2147483647 h 216"/>
                <a:gd name="T32" fmla="*/ 2147483647 w 264"/>
                <a:gd name="T33" fmla="*/ 2147483647 h 216"/>
                <a:gd name="T34" fmla="*/ 2147483647 w 264"/>
                <a:gd name="T35" fmla="*/ 2147483647 h 216"/>
                <a:gd name="T36" fmla="*/ 2147483647 w 264"/>
                <a:gd name="T37" fmla="*/ 2147483647 h 216"/>
                <a:gd name="T38" fmla="*/ 2147483647 w 264"/>
                <a:gd name="T39" fmla="*/ 2147483647 h 216"/>
                <a:gd name="T40" fmla="*/ 2147483647 w 264"/>
                <a:gd name="T41" fmla="*/ 2147483647 h 216"/>
                <a:gd name="T42" fmla="*/ 2147483647 w 264"/>
                <a:gd name="T43" fmla="*/ 2147483647 h 216"/>
                <a:gd name="T44" fmla="*/ 2147483647 w 264"/>
                <a:gd name="T45" fmla="*/ 2147483647 h 216"/>
                <a:gd name="T46" fmla="*/ 2147483647 w 264"/>
                <a:gd name="T47" fmla="*/ 2147483647 h 216"/>
                <a:gd name="T48" fmla="*/ 2147483647 w 264"/>
                <a:gd name="T49" fmla="*/ 2147483647 h 216"/>
                <a:gd name="T50" fmla="*/ 2147483647 w 264"/>
                <a:gd name="T51" fmla="*/ 2147483647 h 216"/>
                <a:gd name="T52" fmla="*/ 2147483647 w 264"/>
                <a:gd name="T53" fmla="*/ 2147483647 h 216"/>
                <a:gd name="T54" fmla="*/ 2147483647 w 264"/>
                <a:gd name="T55" fmla="*/ 2147483647 h 216"/>
                <a:gd name="T56" fmla="*/ 2147483647 w 264"/>
                <a:gd name="T57" fmla="*/ 2147483647 h 216"/>
                <a:gd name="T58" fmla="*/ 2147483647 w 264"/>
                <a:gd name="T59" fmla="*/ 2147483647 h 216"/>
                <a:gd name="T60" fmla="*/ 2147483647 w 264"/>
                <a:gd name="T61" fmla="*/ 2147483647 h 216"/>
                <a:gd name="T62" fmla="*/ 2147483647 w 264"/>
                <a:gd name="T63" fmla="*/ 2147483647 h 216"/>
                <a:gd name="T64" fmla="*/ 2147483647 w 264"/>
                <a:gd name="T65" fmla="*/ 2147483647 h 216"/>
                <a:gd name="T66" fmla="*/ 2147483647 w 264"/>
                <a:gd name="T67" fmla="*/ 2147483647 h 216"/>
                <a:gd name="T68" fmla="*/ 2147483647 w 264"/>
                <a:gd name="T69" fmla="*/ 2147483647 h 216"/>
                <a:gd name="T70" fmla="*/ 2147483647 w 264"/>
                <a:gd name="T71" fmla="*/ 2147483647 h 216"/>
                <a:gd name="T72" fmla="*/ 0 w 264"/>
                <a:gd name="T73" fmla="*/ 2147483647 h 216"/>
                <a:gd name="T74" fmla="*/ 2147483647 w 264"/>
                <a:gd name="T75" fmla="*/ 2147483647 h 216"/>
                <a:gd name="T76" fmla="*/ 2147483647 w 264"/>
                <a:gd name="T77" fmla="*/ 2147483647 h 216"/>
                <a:gd name="T78" fmla="*/ 2147483647 w 264"/>
                <a:gd name="T79" fmla="*/ 2147483647 h 216"/>
                <a:gd name="T80" fmla="*/ 2147483647 w 264"/>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4"/>
                <a:gd name="T124" fmla="*/ 0 h 216"/>
                <a:gd name="T125" fmla="*/ 264 w 264"/>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4" h="216">
                  <a:moveTo>
                    <a:pt x="21" y="15"/>
                  </a:moveTo>
                  <a:lnTo>
                    <a:pt x="24" y="37"/>
                  </a:lnTo>
                  <a:lnTo>
                    <a:pt x="38" y="48"/>
                  </a:lnTo>
                  <a:lnTo>
                    <a:pt x="39" y="38"/>
                  </a:lnTo>
                  <a:lnTo>
                    <a:pt x="34" y="23"/>
                  </a:lnTo>
                  <a:lnTo>
                    <a:pt x="48" y="18"/>
                  </a:lnTo>
                  <a:lnTo>
                    <a:pt x="53" y="0"/>
                  </a:lnTo>
                  <a:lnTo>
                    <a:pt x="86" y="13"/>
                  </a:lnTo>
                  <a:lnTo>
                    <a:pt x="96" y="30"/>
                  </a:lnTo>
                  <a:lnTo>
                    <a:pt x="201" y="38"/>
                  </a:lnTo>
                  <a:lnTo>
                    <a:pt x="203" y="47"/>
                  </a:lnTo>
                  <a:lnTo>
                    <a:pt x="231" y="65"/>
                  </a:lnTo>
                  <a:lnTo>
                    <a:pt x="228" y="78"/>
                  </a:lnTo>
                  <a:lnTo>
                    <a:pt x="264" y="100"/>
                  </a:lnTo>
                  <a:lnTo>
                    <a:pt x="234" y="107"/>
                  </a:lnTo>
                  <a:lnTo>
                    <a:pt x="243" y="118"/>
                  </a:lnTo>
                  <a:lnTo>
                    <a:pt x="234" y="128"/>
                  </a:lnTo>
                  <a:lnTo>
                    <a:pt x="228" y="127"/>
                  </a:lnTo>
                  <a:lnTo>
                    <a:pt x="231" y="152"/>
                  </a:lnTo>
                  <a:lnTo>
                    <a:pt x="221" y="173"/>
                  </a:lnTo>
                  <a:lnTo>
                    <a:pt x="196" y="168"/>
                  </a:lnTo>
                  <a:lnTo>
                    <a:pt x="188" y="175"/>
                  </a:lnTo>
                  <a:lnTo>
                    <a:pt x="154" y="153"/>
                  </a:lnTo>
                  <a:lnTo>
                    <a:pt x="146" y="160"/>
                  </a:lnTo>
                  <a:lnTo>
                    <a:pt x="171" y="193"/>
                  </a:lnTo>
                  <a:lnTo>
                    <a:pt x="138" y="216"/>
                  </a:lnTo>
                  <a:lnTo>
                    <a:pt x="108" y="211"/>
                  </a:lnTo>
                  <a:lnTo>
                    <a:pt x="104" y="200"/>
                  </a:lnTo>
                  <a:lnTo>
                    <a:pt x="108" y="190"/>
                  </a:lnTo>
                  <a:lnTo>
                    <a:pt x="96" y="167"/>
                  </a:lnTo>
                  <a:lnTo>
                    <a:pt x="99" y="150"/>
                  </a:lnTo>
                  <a:lnTo>
                    <a:pt x="96" y="142"/>
                  </a:lnTo>
                  <a:lnTo>
                    <a:pt x="103" y="113"/>
                  </a:lnTo>
                  <a:lnTo>
                    <a:pt x="68" y="112"/>
                  </a:lnTo>
                  <a:lnTo>
                    <a:pt x="18" y="83"/>
                  </a:lnTo>
                  <a:lnTo>
                    <a:pt x="11" y="60"/>
                  </a:lnTo>
                  <a:lnTo>
                    <a:pt x="0" y="62"/>
                  </a:lnTo>
                  <a:lnTo>
                    <a:pt x="14" y="38"/>
                  </a:lnTo>
                  <a:lnTo>
                    <a:pt x="10" y="20"/>
                  </a:lnTo>
                  <a:lnTo>
                    <a:pt x="21"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4" name="Freeform 83">
              <a:extLst>
                <a:ext uri="{FF2B5EF4-FFF2-40B4-BE49-F238E27FC236}">
                  <a16:creationId xmlns:a16="http://schemas.microsoft.com/office/drawing/2014/main" id="{27A99754-1541-42A6-9706-DF7741F21E53}"/>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5" name="Freeform 84">
              <a:extLst>
                <a:ext uri="{FF2B5EF4-FFF2-40B4-BE49-F238E27FC236}">
                  <a16:creationId xmlns:a16="http://schemas.microsoft.com/office/drawing/2014/main" id="{A0884FFD-DDCB-4447-9FD3-65C3E1DC68CA}"/>
                </a:ext>
              </a:extLst>
            </p:cNvPr>
            <p:cNvSpPr>
              <a:spLocks/>
            </p:cNvSpPr>
            <p:nvPr/>
          </p:nvSpPr>
          <p:spPr bwMode="auto">
            <a:xfrm>
              <a:off x="1598817" y="4836080"/>
              <a:ext cx="422041" cy="654971"/>
            </a:xfrm>
            <a:custGeom>
              <a:avLst/>
              <a:gdLst>
                <a:gd name="T0" fmla="*/ 2147483647 w 223"/>
                <a:gd name="T1" fmla="*/ 2147483647 h 346"/>
                <a:gd name="T2" fmla="*/ 0 w 223"/>
                <a:gd name="T3" fmla="*/ 2147483647 h 346"/>
                <a:gd name="T4" fmla="*/ 2147483647 w 223"/>
                <a:gd name="T5" fmla="*/ 2147483647 h 346"/>
                <a:gd name="T6" fmla="*/ 2147483647 w 223"/>
                <a:gd name="T7" fmla="*/ 2147483647 h 346"/>
                <a:gd name="T8" fmla="*/ 2147483647 w 223"/>
                <a:gd name="T9" fmla="*/ 2147483647 h 346"/>
                <a:gd name="T10" fmla="*/ 2147483647 w 223"/>
                <a:gd name="T11" fmla="*/ 2147483647 h 346"/>
                <a:gd name="T12" fmla="*/ 2147483647 w 223"/>
                <a:gd name="T13" fmla="*/ 2147483647 h 346"/>
                <a:gd name="T14" fmla="*/ 2147483647 w 223"/>
                <a:gd name="T15" fmla="*/ 2147483647 h 346"/>
                <a:gd name="T16" fmla="*/ 2147483647 w 223"/>
                <a:gd name="T17" fmla="*/ 2147483647 h 346"/>
                <a:gd name="T18" fmla="*/ 2147483647 w 223"/>
                <a:gd name="T19" fmla="*/ 2147483647 h 346"/>
                <a:gd name="T20" fmla="*/ 2147483647 w 223"/>
                <a:gd name="T21" fmla="*/ 2147483647 h 346"/>
                <a:gd name="T22" fmla="*/ 2147483647 w 223"/>
                <a:gd name="T23" fmla="*/ 2147483647 h 346"/>
                <a:gd name="T24" fmla="*/ 2147483647 w 223"/>
                <a:gd name="T25" fmla="*/ 2147483647 h 346"/>
                <a:gd name="T26" fmla="*/ 2147483647 w 223"/>
                <a:gd name="T27" fmla="*/ 2147483647 h 346"/>
                <a:gd name="T28" fmla="*/ 2147483647 w 223"/>
                <a:gd name="T29" fmla="*/ 2147483647 h 346"/>
                <a:gd name="T30" fmla="*/ 2147483647 w 223"/>
                <a:gd name="T31" fmla="*/ 2147483647 h 346"/>
                <a:gd name="T32" fmla="*/ 2147483647 w 223"/>
                <a:gd name="T33" fmla="*/ 2147483647 h 346"/>
                <a:gd name="T34" fmla="*/ 2147483647 w 223"/>
                <a:gd name="T35" fmla="*/ 2147483647 h 346"/>
                <a:gd name="T36" fmla="*/ 2147483647 w 223"/>
                <a:gd name="T37" fmla="*/ 2147483647 h 346"/>
                <a:gd name="T38" fmla="*/ 2147483647 w 223"/>
                <a:gd name="T39" fmla="*/ 2147483647 h 346"/>
                <a:gd name="T40" fmla="*/ 2147483647 w 223"/>
                <a:gd name="T41" fmla="*/ 2147483647 h 346"/>
                <a:gd name="T42" fmla="*/ 2147483647 w 223"/>
                <a:gd name="T43" fmla="*/ 2147483647 h 346"/>
                <a:gd name="T44" fmla="*/ 2147483647 w 223"/>
                <a:gd name="T45" fmla="*/ 2147483647 h 346"/>
                <a:gd name="T46" fmla="*/ 2147483647 w 223"/>
                <a:gd name="T47" fmla="*/ 2147483647 h 346"/>
                <a:gd name="T48" fmla="*/ 2147483647 w 223"/>
                <a:gd name="T49" fmla="*/ 2147483647 h 346"/>
                <a:gd name="T50" fmla="*/ 2147483647 w 223"/>
                <a:gd name="T51" fmla="*/ 2147483647 h 346"/>
                <a:gd name="T52" fmla="*/ 2147483647 w 223"/>
                <a:gd name="T53" fmla="*/ 2147483647 h 346"/>
                <a:gd name="T54" fmla="*/ 2147483647 w 223"/>
                <a:gd name="T55" fmla="*/ 2147483647 h 346"/>
                <a:gd name="T56" fmla="*/ 2147483647 w 223"/>
                <a:gd name="T57" fmla="*/ 2147483647 h 346"/>
                <a:gd name="T58" fmla="*/ 2147483647 w 223"/>
                <a:gd name="T59" fmla="*/ 2147483647 h 346"/>
                <a:gd name="T60" fmla="*/ 2147483647 w 223"/>
                <a:gd name="T61" fmla="*/ 2147483647 h 346"/>
                <a:gd name="T62" fmla="*/ 2147483647 w 223"/>
                <a:gd name="T63" fmla="*/ 0 h 346"/>
                <a:gd name="T64" fmla="*/ 2147483647 w 223"/>
                <a:gd name="T65" fmla="*/ 2147483647 h 346"/>
                <a:gd name="T66" fmla="*/ 2147483647 w 223"/>
                <a:gd name="T67" fmla="*/ 2147483647 h 346"/>
                <a:gd name="T68" fmla="*/ 2147483647 w 223"/>
                <a:gd name="T69" fmla="*/ 2147483647 h 346"/>
                <a:gd name="T70" fmla="*/ 2147483647 w 223"/>
                <a:gd name="T71" fmla="*/ 2147483647 h 346"/>
                <a:gd name="T72" fmla="*/ 2147483647 w 223"/>
                <a:gd name="T73" fmla="*/ 2147483647 h 346"/>
                <a:gd name="T74" fmla="*/ 2147483647 w 223"/>
                <a:gd name="T75" fmla="*/ 2147483647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3"/>
                <a:gd name="T115" fmla="*/ 0 h 346"/>
                <a:gd name="T116" fmla="*/ 223 w 223"/>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3" h="346">
                  <a:moveTo>
                    <a:pt x="23" y="61"/>
                  </a:moveTo>
                  <a:lnTo>
                    <a:pt x="0" y="78"/>
                  </a:lnTo>
                  <a:lnTo>
                    <a:pt x="2" y="110"/>
                  </a:lnTo>
                  <a:lnTo>
                    <a:pt x="25" y="128"/>
                  </a:lnTo>
                  <a:lnTo>
                    <a:pt x="28" y="148"/>
                  </a:lnTo>
                  <a:lnTo>
                    <a:pt x="42" y="155"/>
                  </a:lnTo>
                  <a:lnTo>
                    <a:pt x="45" y="196"/>
                  </a:lnTo>
                  <a:lnTo>
                    <a:pt x="75" y="231"/>
                  </a:lnTo>
                  <a:lnTo>
                    <a:pt x="77" y="256"/>
                  </a:lnTo>
                  <a:lnTo>
                    <a:pt x="113" y="303"/>
                  </a:lnTo>
                  <a:lnTo>
                    <a:pt x="163" y="319"/>
                  </a:lnTo>
                  <a:lnTo>
                    <a:pt x="175" y="346"/>
                  </a:lnTo>
                  <a:lnTo>
                    <a:pt x="206" y="316"/>
                  </a:lnTo>
                  <a:lnTo>
                    <a:pt x="208" y="293"/>
                  </a:lnTo>
                  <a:lnTo>
                    <a:pt x="223" y="263"/>
                  </a:lnTo>
                  <a:lnTo>
                    <a:pt x="203" y="221"/>
                  </a:lnTo>
                  <a:lnTo>
                    <a:pt x="186" y="211"/>
                  </a:lnTo>
                  <a:lnTo>
                    <a:pt x="190" y="193"/>
                  </a:lnTo>
                  <a:lnTo>
                    <a:pt x="180" y="184"/>
                  </a:lnTo>
                  <a:lnTo>
                    <a:pt x="162" y="193"/>
                  </a:lnTo>
                  <a:lnTo>
                    <a:pt x="148" y="176"/>
                  </a:lnTo>
                  <a:lnTo>
                    <a:pt x="133" y="188"/>
                  </a:lnTo>
                  <a:lnTo>
                    <a:pt x="127" y="158"/>
                  </a:lnTo>
                  <a:lnTo>
                    <a:pt x="142" y="131"/>
                  </a:lnTo>
                  <a:lnTo>
                    <a:pt x="145" y="118"/>
                  </a:lnTo>
                  <a:lnTo>
                    <a:pt x="200" y="86"/>
                  </a:lnTo>
                  <a:lnTo>
                    <a:pt x="193" y="85"/>
                  </a:lnTo>
                  <a:lnTo>
                    <a:pt x="198" y="55"/>
                  </a:lnTo>
                  <a:lnTo>
                    <a:pt x="175" y="43"/>
                  </a:lnTo>
                  <a:lnTo>
                    <a:pt x="138" y="38"/>
                  </a:lnTo>
                  <a:lnTo>
                    <a:pt x="120" y="1"/>
                  </a:lnTo>
                  <a:lnTo>
                    <a:pt x="108" y="0"/>
                  </a:lnTo>
                  <a:lnTo>
                    <a:pt x="95" y="38"/>
                  </a:lnTo>
                  <a:lnTo>
                    <a:pt x="73" y="45"/>
                  </a:lnTo>
                  <a:lnTo>
                    <a:pt x="70" y="61"/>
                  </a:lnTo>
                  <a:lnTo>
                    <a:pt x="38" y="83"/>
                  </a:lnTo>
                  <a:lnTo>
                    <a:pt x="23" y="6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6" name="Freeform 85">
              <a:extLst>
                <a:ext uri="{FF2B5EF4-FFF2-40B4-BE49-F238E27FC236}">
                  <a16:creationId xmlns:a16="http://schemas.microsoft.com/office/drawing/2014/main" id="{A8E4540F-196A-48E6-BD3F-86950C5B2B33}"/>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7" name="Freeform 86">
              <a:extLst>
                <a:ext uri="{FF2B5EF4-FFF2-40B4-BE49-F238E27FC236}">
                  <a16:creationId xmlns:a16="http://schemas.microsoft.com/office/drawing/2014/main" id="{F15CE840-F1B1-41F4-A08E-D3FAB386BC05}"/>
                </a:ext>
              </a:extLst>
            </p:cNvPr>
            <p:cNvSpPr>
              <a:spLocks/>
            </p:cNvSpPr>
            <p:nvPr/>
          </p:nvSpPr>
          <p:spPr bwMode="auto">
            <a:xfrm>
              <a:off x="1803215" y="5458869"/>
              <a:ext cx="240356" cy="1224757"/>
            </a:xfrm>
            <a:custGeom>
              <a:avLst/>
              <a:gdLst>
                <a:gd name="T0" fmla="*/ 2147483647 w 127"/>
                <a:gd name="T1" fmla="*/ 2147483647 h 647"/>
                <a:gd name="T2" fmla="*/ 2147483647 w 127"/>
                <a:gd name="T3" fmla="*/ 2147483647 h 647"/>
                <a:gd name="T4" fmla="*/ 2147483647 w 127"/>
                <a:gd name="T5" fmla="*/ 2147483647 h 647"/>
                <a:gd name="T6" fmla="*/ 2147483647 w 127"/>
                <a:gd name="T7" fmla="*/ 2147483647 h 647"/>
                <a:gd name="T8" fmla="*/ 2147483647 w 127"/>
                <a:gd name="T9" fmla="*/ 2147483647 h 647"/>
                <a:gd name="T10" fmla="*/ 2147483647 w 127"/>
                <a:gd name="T11" fmla="*/ 2147483647 h 647"/>
                <a:gd name="T12" fmla="*/ 2147483647 w 127"/>
                <a:gd name="T13" fmla="*/ 2147483647 h 647"/>
                <a:gd name="T14" fmla="*/ 2147483647 w 127"/>
                <a:gd name="T15" fmla="*/ 2147483647 h 647"/>
                <a:gd name="T16" fmla="*/ 0 w 127"/>
                <a:gd name="T17" fmla="*/ 2147483647 h 647"/>
                <a:gd name="T18" fmla="*/ 2147483647 w 127"/>
                <a:gd name="T19" fmla="*/ 2147483647 h 647"/>
                <a:gd name="T20" fmla="*/ 2147483647 w 127"/>
                <a:gd name="T21" fmla="*/ 2147483647 h 647"/>
                <a:gd name="T22" fmla="*/ 2147483647 w 127"/>
                <a:gd name="T23" fmla="*/ 2147483647 h 647"/>
                <a:gd name="T24" fmla="*/ 2147483647 w 127"/>
                <a:gd name="T25" fmla="*/ 2147483647 h 647"/>
                <a:gd name="T26" fmla="*/ 2147483647 w 127"/>
                <a:gd name="T27" fmla="*/ 2147483647 h 647"/>
                <a:gd name="T28" fmla="*/ 2147483647 w 127"/>
                <a:gd name="T29" fmla="*/ 2147483647 h 647"/>
                <a:gd name="T30" fmla="*/ 2147483647 w 127"/>
                <a:gd name="T31" fmla="*/ 2147483647 h 647"/>
                <a:gd name="T32" fmla="*/ 2147483647 w 127"/>
                <a:gd name="T33" fmla="*/ 2147483647 h 647"/>
                <a:gd name="T34" fmla="*/ 2147483647 w 127"/>
                <a:gd name="T35" fmla="*/ 2147483647 h 647"/>
                <a:gd name="T36" fmla="*/ 2147483647 w 127"/>
                <a:gd name="T37" fmla="*/ 2147483647 h 647"/>
                <a:gd name="T38" fmla="*/ 2147483647 w 127"/>
                <a:gd name="T39" fmla="*/ 2147483647 h 647"/>
                <a:gd name="T40" fmla="*/ 2147483647 w 127"/>
                <a:gd name="T41" fmla="*/ 2147483647 h 647"/>
                <a:gd name="T42" fmla="*/ 2147483647 w 127"/>
                <a:gd name="T43" fmla="*/ 2147483647 h 647"/>
                <a:gd name="T44" fmla="*/ 2147483647 w 127"/>
                <a:gd name="T45" fmla="*/ 2147483647 h 647"/>
                <a:gd name="T46" fmla="*/ 2147483647 w 127"/>
                <a:gd name="T47" fmla="*/ 2147483647 h 647"/>
                <a:gd name="T48" fmla="*/ 2147483647 w 127"/>
                <a:gd name="T49" fmla="*/ 2147483647 h 647"/>
                <a:gd name="T50" fmla="*/ 2147483647 w 127"/>
                <a:gd name="T51" fmla="*/ 2147483647 h 647"/>
                <a:gd name="T52" fmla="*/ 2147483647 w 127"/>
                <a:gd name="T53" fmla="*/ 2147483647 h 647"/>
                <a:gd name="T54" fmla="*/ 2147483647 w 127"/>
                <a:gd name="T55" fmla="*/ 2147483647 h 647"/>
                <a:gd name="T56" fmla="*/ 2147483647 w 127"/>
                <a:gd name="T57" fmla="*/ 2147483647 h 647"/>
                <a:gd name="T58" fmla="*/ 2147483647 w 127"/>
                <a:gd name="T59" fmla="*/ 2147483647 h 647"/>
                <a:gd name="T60" fmla="*/ 2147483647 w 127"/>
                <a:gd name="T61" fmla="*/ 2147483647 h 647"/>
                <a:gd name="T62" fmla="*/ 2147483647 w 127"/>
                <a:gd name="T63" fmla="*/ 0 h 647"/>
                <a:gd name="T64" fmla="*/ 2147483647 w 127"/>
                <a:gd name="T65" fmla="*/ 2147483647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
                <a:gd name="T100" fmla="*/ 0 h 647"/>
                <a:gd name="T101" fmla="*/ 127 w 127"/>
                <a:gd name="T102" fmla="*/ 647 h 6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 h="647">
                  <a:moveTo>
                    <a:pt x="67" y="17"/>
                  </a:moveTo>
                  <a:lnTo>
                    <a:pt x="77" y="37"/>
                  </a:lnTo>
                  <a:lnTo>
                    <a:pt x="62" y="150"/>
                  </a:lnTo>
                  <a:lnTo>
                    <a:pt x="72" y="158"/>
                  </a:lnTo>
                  <a:lnTo>
                    <a:pt x="55" y="175"/>
                  </a:lnTo>
                  <a:lnTo>
                    <a:pt x="44" y="223"/>
                  </a:lnTo>
                  <a:lnTo>
                    <a:pt x="54" y="250"/>
                  </a:lnTo>
                  <a:lnTo>
                    <a:pt x="35" y="326"/>
                  </a:lnTo>
                  <a:lnTo>
                    <a:pt x="17" y="356"/>
                  </a:lnTo>
                  <a:lnTo>
                    <a:pt x="25" y="383"/>
                  </a:lnTo>
                  <a:lnTo>
                    <a:pt x="24" y="419"/>
                  </a:lnTo>
                  <a:lnTo>
                    <a:pt x="35" y="439"/>
                  </a:lnTo>
                  <a:lnTo>
                    <a:pt x="37" y="453"/>
                  </a:lnTo>
                  <a:lnTo>
                    <a:pt x="25" y="464"/>
                  </a:lnTo>
                  <a:lnTo>
                    <a:pt x="35" y="488"/>
                  </a:lnTo>
                  <a:lnTo>
                    <a:pt x="27" y="503"/>
                  </a:lnTo>
                  <a:lnTo>
                    <a:pt x="2" y="511"/>
                  </a:lnTo>
                  <a:lnTo>
                    <a:pt x="0" y="521"/>
                  </a:lnTo>
                  <a:lnTo>
                    <a:pt x="14" y="526"/>
                  </a:lnTo>
                  <a:lnTo>
                    <a:pt x="12" y="539"/>
                  </a:lnTo>
                  <a:lnTo>
                    <a:pt x="22" y="546"/>
                  </a:lnTo>
                  <a:lnTo>
                    <a:pt x="15" y="558"/>
                  </a:lnTo>
                  <a:lnTo>
                    <a:pt x="12" y="586"/>
                  </a:lnTo>
                  <a:lnTo>
                    <a:pt x="19" y="609"/>
                  </a:lnTo>
                  <a:lnTo>
                    <a:pt x="24" y="616"/>
                  </a:lnTo>
                  <a:lnTo>
                    <a:pt x="29" y="636"/>
                  </a:lnTo>
                  <a:lnTo>
                    <a:pt x="35" y="636"/>
                  </a:lnTo>
                  <a:lnTo>
                    <a:pt x="40" y="634"/>
                  </a:lnTo>
                  <a:lnTo>
                    <a:pt x="44" y="627"/>
                  </a:lnTo>
                  <a:lnTo>
                    <a:pt x="47" y="631"/>
                  </a:lnTo>
                  <a:lnTo>
                    <a:pt x="42" y="642"/>
                  </a:lnTo>
                  <a:lnTo>
                    <a:pt x="52" y="647"/>
                  </a:lnTo>
                  <a:lnTo>
                    <a:pt x="69" y="637"/>
                  </a:lnTo>
                  <a:lnTo>
                    <a:pt x="75" y="627"/>
                  </a:lnTo>
                  <a:lnTo>
                    <a:pt x="64" y="626"/>
                  </a:lnTo>
                  <a:lnTo>
                    <a:pt x="59" y="629"/>
                  </a:lnTo>
                  <a:lnTo>
                    <a:pt x="45" y="622"/>
                  </a:lnTo>
                  <a:lnTo>
                    <a:pt x="42" y="612"/>
                  </a:lnTo>
                  <a:lnTo>
                    <a:pt x="25" y="606"/>
                  </a:lnTo>
                  <a:lnTo>
                    <a:pt x="25" y="584"/>
                  </a:lnTo>
                  <a:lnTo>
                    <a:pt x="39" y="569"/>
                  </a:lnTo>
                  <a:lnTo>
                    <a:pt x="42" y="551"/>
                  </a:lnTo>
                  <a:lnTo>
                    <a:pt x="32" y="543"/>
                  </a:lnTo>
                  <a:lnTo>
                    <a:pt x="32" y="538"/>
                  </a:lnTo>
                  <a:lnTo>
                    <a:pt x="42" y="529"/>
                  </a:lnTo>
                  <a:lnTo>
                    <a:pt x="44" y="516"/>
                  </a:lnTo>
                  <a:lnTo>
                    <a:pt x="49" y="509"/>
                  </a:lnTo>
                  <a:lnTo>
                    <a:pt x="55" y="496"/>
                  </a:lnTo>
                  <a:lnTo>
                    <a:pt x="52" y="484"/>
                  </a:lnTo>
                  <a:lnTo>
                    <a:pt x="60" y="353"/>
                  </a:lnTo>
                  <a:lnTo>
                    <a:pt x="82" y="345"/>
                  </a:lnTo>
                  <a:lnTo>
                    <a:pt x="83" y="335"/>
                  </a:lnTo>
                  <a:lnTo>
                    <a:pt x="70" y="328"/>
                  </a:lnTo>
                  <a:lnTo>
                    <a:pt x="78" y="295"/>
                  </a:lnTo>
                  <a:lnTo>
                    <a:pt x="70" y="243"/>
                  </a:lnTo>
                  <a:lnTo>
                    <a:pt x="102" y="168"/>
                  </a:lnTo>
                  <a:lnTo>
                    <a:pt x="103" y="138"/>
                  </a:lnTo>
                  <a:lnTo>
                    <a:pt x="112" y="127"/>
                  </a:lnTo>
                  <a:lnTo>
                    <a:pt x="122" y="132"/>
                  </a:lnTo>
                  <a:lnTo>
                    <a:pt x="127" y="125"/>
                  </a:lnTo>
                  <a:lnTo>
                    <a:pt x="127" y="107"/>
                  </a:lnTo>
                  <a:lnTo>
                    <a:pt x="115" y="95"/>
                  </a:lnTo>
                  <a:lnTo>
                    <a:pt x="100" y="4"/>
                  </a:lnTo>
                  <a:lnTo>
                    <a:pt x="83" y="0"/>
                  </a:lnTo>
                  <a:lnTo>
                    <a:pt x="67" y="1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8" name="Freeform 87">
              <a:extLst>
                <a:ext uri="{FF2B5EF4-FFF2-40B4-BE49-F238E27FC236}">
                  <a16:creationId xmlns:a16="http://schemas.microsoft.com/office/drawing/2014/main" id="{2F668A55-F569-48AE-823F-6EA539E27362}"/>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99" name="Freeform 88">
              <a:extLst>
                <a:ext uri="{FF2B5EF4-FFF2-40B4-BE49-F238E27FC236}">
                  <a16:creationId xmlns:a16="http://schemas.microsoft.com/office/drawing/2014/main" id="{CF1348F8-1075-439D-A4D6-6BACB135E619}"/>
                </a:ext>
              </a:extLst>
            </p:cNvPr>
            <p:cNvSpPr>
              <a:spLocks/>
            </p:cNvSpPr>
            <p:nvPr/>
          </p:nvSpPr>
          <p:spPr bwMode="auto">
            <a:xfrm>
              <a:off x="1801321" y="6384535"/>
              <a:ext cx="18926" cy="18930"/>
            </a:xfrm>
            <a:custGeom>
              <a:avLst/>
              <a:gdLst>
                <a:gd name="T0" fmla="*/ 2147483647 w 10"/>
                <a:gd name="T1" fmla="*/ 0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0 h 10"/>
                <a:gd name="T12" fmla="*/ 2147483647 w 10"/>
                <a:gd name="T13" fmla="*/ 0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3" y="0"/>
                  </a:moveTo>
                  <a:lnTo>
                    <a:pt x="0" y="4"/>
                  </a:lnTo>
                  <a:lnTo>
                    <a:pt x="3" y="10"/>
                  </a:lnTo>
                  <a:lnTo>
                    <a:pt x="10" y="7"/>
                  </a:lnTo>
                  <a:lnTo>
                    <a:pt x="6" y="2"/>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0" name="Freeform 89">
              <a:extLst>
                <a:ext uri="{FF2B5EF4-FFF2-40B4-BE49-F238E27FC236}">
                  <a16:creationId xmlns:a16="http://schemas.microsoft.com/office/drawing/2014/main" id="{33D2F54E-27BD-4EC5-A51F-BB72F6090C5B}"/>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1" name="Freeform 90">
              <a:extLst>
                <a:ext uri="{FF2B5EF4-FFF2-40B4-BE49-F238E27FC236}">
                  <a16:creationId xmlns:a16="http://schemas.microsoft.com/office/drawing/2014/main" id="{5BEB6A90-DF6A-45BD-9EC1-BEAC4DC2D827}"/>
                </a:ext>
              </a:extLst>
            </p:cNvPr>
            <p:cNvSpPr>
              <a:spLocks/>
            </p:cNvSpPr>
            <p:nvPr/>
          </p:nvSpPr>
          <p:spPr bwMode="auto">
            <a:xfrm>
              <a:off x="1816462" y="6278529"/>
              <a:ext cx="22711" cy="56790"/>
            </a:xfrm>
            <a:custGeom>
              <a:avLst/>
              <a:gdLst>
                <a:gd name="T0" fmla="*/ 2147483647 w 12"/>
                <a:gd name="T1" fmla="*/ 0 h 30"/>
                <a:gd name="T2" fmla="*/ 2147483647 w 12"/>
                <a:gd name="T3" fmla="*/ 2147483647 h 30"/>
                <a:gd name="T4" fmla="*/ 2147483647 w 12"/>
                <a:gd name="T5" fmla="*/ 2147483647 h 30"/>
                <a:gd name="T6" fmla="*/ 0 w 12"/>
                <a:gd name="T7" fmla="*/ 2147483647 h 30"/>
                <a:gd name="T8" fmla="*/ 2147483647 w 12"/>
                <a:gd name="T9" fmla="*/ 2147483647 h 30"/>
                <a:gd name="T10" fmla="*/ 2147483647 w 12"/>
                <a:gd name="T11" fmla="*/ 2147483647 h 30"/>
                <a:gd name="T12" fmla="*/ 2147483647 w 12"/>
                <a:gd name="T13" fmla="*/ 2147483647 h 30"/>
                <a:gd name="T14" fmla="*/ 2147483647 w 12"/>
                <a:gd name="T15" fmla="*/ 2147483647 h 30"/>
                <a:gd name="T16" fmla="*/ 2147483647 w 12"/>
                <a:gd name="T17" fmla="*/ 0 h 30"/>
                <a:gd name="T18" fmla="*/ 2147483647 w 1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30"/>
                <a:gd name="T32" fmla="*/ 12 w 1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30">
                  <a:moveTo>
                    <a:pt x="7" y="0"/>
                  </a:moveTo>
                  <a:lnTo>
                    <a:pt x="2" y="5"/>
                  </a:lnTo>
                  <a:lnTo>
                    <a:pt x="2" y="13"/>
                  </a:lnTo>
                  <a:lnTo>
                    <a:pt x="0" y="25"/>
                  </a:lnTo>
                  <a:lnTo>
                    <a:pt x="7" y="30"/>
                  </a:lnTo>
                  <a:lnTo>
                    <a:pt x="10" y="26"/>
                  </a:lnTo>
                  <a:lnTo>
                    <a:pt x="8" y="18"/>
                  </a:lnTo>
                  <a:lnTo>
                    <a:pt x="12" y="6"/>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2" name="Freeform 91">
              <a:extLst>
                <a:ext uri="{FF2B5EF4-FFF2-40B4-BE49-F238E27FC236}">
                  <a16:creationId xmlns:a16="http://schemas.microsoft.com/office/drawing/2014/main" id="{3B4E385F-3F95-40A4-8798-7E633B30E796}"/>
                </a:ext>
              </a:extLst>
            </p:cNvPr>
            <p:cNvSpPr>
              <a:spLocks/>
            </p:cNvSpPr>
            <p:nvPr/>
          </p:nvSpPr>
          <p:spPr bwMode="auto">
            <a:xfrm>
              <a:off x="1888379" y="6681733"/>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3" name="Freeform 92">
              <a:extLst>
                <a:ext uri="{FF2B5EF4-FFF2-40B4-BE49-F238E27FC236}">
                  <a16:creationId xmlns:a16="http://schemas.microsoft.com/office/drawing/2014/main" id="{85061F88-5071-4457-B159-4B106A1E3FC9}"/>
                </a:ext>
              </a:extLst>
            </p:cNvPr>
            <p:cNvSpPr>
              <a:spLocks/>
            </p:cNvSpPr>
            <p:nvPr/>
          </p:nvSpPr>
          <p:spPr bwMode="auto">
            <a:xfrm>
              <a:off x="1888379" y="6681736"/>
              <a:ext cx="90843" cy="100328"/>
            </a:xfrm>
            <a:custGeom>
              <a:avLst/>
              <a:gdLst>
                <a:gd name="T0" fmla="*/ 2147483647 w 48"/>
                <a:gd name="T1" fmla="*/ 0 h 53"/>
                <a:gd name="T2" fmla="*/ 2147483647 w 48"/>
                <a:gd name="T3" fmla="*/ 2147483647 h 53"/>
                <a:gd name="T4" fmla="*/ 2147483647 w 48"/>
                <a:gd name="T5" fmla="*/ 2147483647 h 53"/>
                <a:gd name="T6" fmla="*/ 2147483647 w 48"/>
                <a:gd name="T7" fmla="*/ 2147483647 h 53"/>
                <a:gd name="T8" fmla="*/ 0 w 48"/>
                <a:gd name="T9" fmla="*/ 2147483647 h 53"/>
                <a:gd name="T10" fmla="*/ 2147483647 w 48"/>
                <a:gd name="T11" fmla="*/ 2147483647 h 53"/>
                <a:gd name="T12" fmla="*/ 2147483647 w 48"/>
                <a:gd name="T13" fmla="*/ 2147483647 h 53"/>
                <a:gd name="T14" fmla="*/ 2147483647 w 48"/>
                <a:gd name="T15" fmla="*/ 2147483647 h 53"/>
                <a:gd name="T16" fmla="*/ 2147483647 w 48"/>
                <a:gd name="T17" fmla="*/ 2147483647 h 53"/>
                <a:gd name="T18" fmla="*/ 2147483647 w 48"/>
                <a:gd name="T19" fmla="*/ 2147483647 h 53"/>
                <a:gd name="T20" fmla="*/ 2147483647 w 48"/>
                <a:gd name="T21" fmla="*/ 0 h 53"/>
                <a:gd name="T22" fmla="*/ 2147483647 w 48"/>
                <a:gd name="T23" fmla="*/ 0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3"/>
                <a:gd name="T38" fmla="*/ 48 w 48"/>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3">
                  <a:moveTo>
                    <a:pt x="37" y="0"/>
                  </a:moveTo>
                  <a:lnTo>
                    <a:pt x="24" y="6"/>
                  </a:lnTo>
                  <a:lnTo>
                    <a:pt x="25" y="21"/>
                  </a:lnTo>
                  <a:lnTo>
                    <a:pt x="7" y="26"/>
                  </a:lnTo>
                  <a:lnTo>
                    <a:pt x="0" y="35"/>
                  </a:lnTo>
                  <a:lnTo>
                    <a:pt x="22" y="35"/>
                  </a:lnTo>
                  <a:lnTo>
                    <a:pt x="28" y="48"/>
                  </a:lnTo>
                  <a:lnTo>
                    <a:pt x="38" y="53"/>
                  </a:lnTo>
                  <a:lnTo>
                    <a:pt x="48" y="45"/>
                  </a:lnTo>
                  <a:lnTo>
                    <a:pt x="42" y="28"/>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4" name="Freeform 95">
              <a:extLst>
                <a:ext uri="{FF2B5EF4-FFF2-40B4-BE49-F238E27FC236}">
                  <a16:creationId xmlns:a16="http://schemas.microsoft.com/office/drawing/2014/main" id="{43933110-5314-42C4-811D-E7F34DD2E082}"/>
                </a:ext>
              </a:extLst>
            </p:cNvPr>
            <p:cNvSpPr>
              <a:spLocks/>
            </p:cNvSpPr>
            <p:nvPr/>
          </p:nvSpPr>
          <p:spPr bwMode="auto">
            <a:xfrm>
              <a:off x="1850528" y="5623560"/>
              <a:ext cx="615085" cy="1025994"/>
            </a:xfrm>
            <a:custGeom>
              <a:avLst/>
              <a:gdLst>
                <a:gd name="T0" fmla="*/ 2147483647 w 325"/>
                <a:gd name="T1" fmla="*/ 2147483647 h 542"/>
                <a:gd name="T2" fmla="*/ 2147483647 w 325"/>
                <a:gd name="T3" fmla="*/ 2147483647 h 542"/>
                <a:gd name="T4" fmla="*/ 2147483647 w 325"/>
                <a:gd name="T5" fmla="*/ 2147483647 h 542"/>
                <a:gd name="T6" fmla="*/ 2147483647 w 325"/>
                <a:gd name="T7" fmla="*/ 2147483647 h 542"/>
                <a:gd name="T8" fmla="*/ 2147483647 w 325"/>
                <a:gd name="T9" fmla="*/ 2147483647 h 542"/>
                <a:gd name="T10" fmla="*/ 2147483647 w 325"/>
                <a:gd name="T11" fmla="*/ 2147483647 h 542"/>
                <a:gd name="T12" fmla="*/ 2147483647 w 325"/>
                <a:gd name="T13" fmla="*/ 2147483647 h 542"/>
                <a:gd name="T14" fmla="*/ 2147483647 w 325"/>
                <a:gd name="T15" fmla="*/ 2147483647 h 542"/>
                <a:gd name="T16" fmla="*/ 2147483647 w 325"/>
                <a:gd name="T17" fmla="*/ 2147483647 h 542"/>
                <a:gd name="T18" fmla="*/ 2147483647 w 325"/>
                <a:gd name="T19" fmla="*/ 2147483647 h 542"/>
                <a:gd name="T20" fmla="*/ 0 w 325"/>
                <a:gd name="T21" fmla="*/ 2147483647 h 542"/>
                <a:gd name="T22" fmla="*/ 2147483647 w 325"/>
                <a:gd name="T23" fmla="*/ 2147483647 h 542"/>
                <a:gd name="T24" fmla="*/ 2147483647 w 325"/>
                <a:gd name="T25" fmla="*/ 2147483647 h 542"/>
                <a:gd name="T26" fmla="*/ 2147483647 w 325"/>
                <a:gd name="T27" fmla="*/ 2147483647 h 542"/>
                <a:gd name="T28" fmla="*/ 2147483647 w 325"/>
                <a:gd name="T29" fmla="*/ 2147483647 h 542"/>
                <a:gd name="T30" fmla="*/ 2147483647 w 325"/>
                <a:gd name="T31" fmla="*/ 2147483647 h 542"/>
                <a:gd name="T32" fmla="*/ 2147483647 w 325"/>
                <a:gd name="T33" fmla="*/ 2147483647 h 542"/>
                <a:gd name="T34" fmla="*/ 2147483647 w 325"/>
                <a:gd name="T35" fmla="*/ 2147483647 h 542"/>
                <a:gd name="T36" fmla="*/ 2147483647 w 325"/>
                <a:gd name="T37" fmla="*/ 2147483647 h 542"/>
                <a:gd name="T38" fmla="*/ 2147483647 w 325"/>
                <a:gd name="T39" fmla="*/ 2147483647 h 542"/>
                <a:gd name="T40" fmla="*/ 2147483647 w 325"/>
                <a:gd name="T41" fmla="*/ 2147483647 h 542"/>
                <a:gd name="T42" fmla="*/ 2147483647 w 325"/>
                <a:gd name="T43" fmla="*/ 2147483647 h 542"/>
                <a:gd name="T44" fmla="*/ 2147483647 w 325"/>
                <a:gd name="T45" fmla="*/ 2147483647 h 542"/>
                <a:gd name="T46" fmla="*/ 2147483647 w 325"/>
                <a:gd name="T47" fmla="*/ 2147483647 h 542"/>
                <a:gd name="T48" fmla="*/ 2147483647 w 325"/>
                <a:gd name="T49" fmla="*/ 2147483647 h 542"/>
                <a:gd name="T50" fmla="*/ 2147483647 w 325"/>
                <a:gd name="T51" fmla="*/ 2147483647 h 542"/>
                <a:gd name="T52" fmla="*/ 2147483647 w 325"/>
                <a:gd name="T53" fmla="*/ 2147483647 h 542"/>
                <a:gd name="T54" fmla="*/ 2147483647 w 325"/>
                <a:gd name="T55" fmla="*/ 2147483647 h 542"/>
                <a:gd name="T56" fmla="*/ 2147483647 w 325"/>
                <a:gd name="T57" fmla="*/ 2147483647 h 542"/>
                <a:gd name="T58" fmla="*/ 2147483647 w 325"/>
                <a:gd name="T59" fmla="*/ 2147483647 h 542"/>
                <a:gd name="T60" fmla="*/ 2147483647 w 325"/>
                <a:gd name="T61" fmla="*/ 2147483647 h 542"/>
                <a:gd name="T62" fmla="*/ 2147483647 w 325"/>
                <a:gd name="T63" fmla="*/ 2147483647 h 542"/>
                <a:gd name="T64" fmla="*/ 2147483647 w 325"/>
                <a:gd name="T65" fmla="*/ 2147483647 h 542"/>
                <a:gd name="T66" fmla="*/ 2147483647 w 325"/>
                <a:gd name="T67" fmla="*/ 0 h 542"/>
                <a:gd name="T68" fmla="*/ 2147483647 w 325"/>
                <a:gd name="T69" fmla="*/ 2147483647 h 5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5"/>
                <a:gd name="T106" fmla="*/ 0 h 542"/>
                <a:gd name="T107" fmla="*/ 325 w 325"/>
                <a:gd name="T108" fmla="*/ 542 h 5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5" h="542">
                  <a:moveTo>
                    <a:pt x="100" y="20"/>
                  </a:moveTo>
                  <a:lnTo>
                    <a:pt x="102" y="38"/>
                  </a:lnTo>
                  <a:lnTo>
                    <a:pt x="97" y="45"/>
                  </a:lnTo>
                  <a:lnTo>
                    <a:pt x="87" y="40"/>
                  </a:lnTo>
                  <a:lnTo>
                    <a:pt x="78" y="51"/>
                  </a:lnTo>
                  <a:lnTo>
                    <a:pt x="78" y="78"/>
                  </a:lnTo>
                  <a:lnTo>
                    <a:pt x="45" y="156"/>
                  </a:lnTo>
                  <a:lnTo>
                    <a:pt x="53" y="208"/>
                  </a:lnTo>
                  <a:lnTo>
                    <a:pt x="45" y="241"/>
                  </a:lnTo>
                  <a:lnTo>
                    <a:pt x="58" y="248"/>
                  </a:lnTo>
                  <a:lnTo>
                    <a:pt x="57" y="258"/>
                  </a:lnTo>
                  <a:lnTo>
                    <a:pt x="35" y="266"/>
                  </a:lnTo>
                  <a:lnTo>
                    <a:pt x="27" y="397"/>
                  </a:lnTo>
                  <a:lnTo>
                    <a:pt x="30" y="409"/>
                  </a:lnTo>
                  <a:lnTo>
                    <a:pt x="24" y="422"/>
                  </a:lnTo>
                  <a:lnTo>
                    <a:pt x="17" y="431"/>
                  </a:lnTo>
                  <a:lnTo>
                    <a:pt x="17" y="444"/>
                  </a:lnTo>
                  <a:lnTo>
                    <a:pt x="7" y="451"/>
                  </a:lnTo>
                  <a:lnTo>
                    <a:pt x="7" y="456"/>
                  </a:lnTo>
                  <a:lnTo>
                    <a:pt x="17" y="464"/>
                  </a:lnTo>
                  <a:lnTo>
                    <a:pt x="15" y="481"/>
                  </a:lnTo>
                  <a:lnTo>
                    <a:pt x="0" y="497"/>
                  </a:lnTo>
                  <a:lnTo>
                    <a:pt x="0" y="519"/>
                  </a:lnTo>
                  <a:lnTo>
                    <a:pt x="19" y="529"/>
                  </a:lnTo>
                  <a:lnTo>
                    <a:pt x="20" y="535"/>
                  </a:lnTo>
                  <a:lnTo>
                    <a:pt x="34" y="542"/>
                  </a:lnTo>
                  <a:lnTo>
                    <a:pt x="37" y="539"/>
                  </a:lnTo>
                  <a:lnTo>
                    <a:pt x="50" y="540"/>
                  </a:lnTo>
                  <a:lnTo>
                    <a:pt x="53" y="535"/>
                  </a:lnTo>
                  <a:lnTo>
                    <a:pt x="50" y="524"/>
                  </a:lnTo>
                  <a:lnTo>
                    <a:pt x="52" y="514"/>
                  </a:lnTo>
                  <a:lnTo>
                    <a:pt x="93" y="481"/>
                  </a:lnTo>
                  <a:lnTo>
                    <a:pt x="90" y="457"/>
                  </a:lnTo>
                  <a:lnTo>
                    <a:pt x="77" y="452"/>
                  </a:lnTo>
                  <a:lnTo>
                    <a:pt x="80" y="431"/>
                  </a:lnTo>
                  <a:lnTo>
                    <a:pt x="102" y="424"/>
                  </a:lnTo>
                  <a:lnTo>
                    <a:pt x="112" y="389"/>
                  </a:lnTo>
                  <a:lnTo>
                    <a:pt x="133" y="382"/>
                  </a:lnTo>
                  <a:lnTo>
                    <a:pt x="132" y="374"/>
                  </a:lnTo>
                  <a:lnTo>
                    <a:pt x="123" y="372"/>
                  </a:lnTo>
                  <a:lnTo>
                    <a:pt x="130" y="362"/>
                  </a:lnTo>
                  <a:lnTo>
                    <a:pt x="157" y="352"/>
                  </a:lnTo>
                  <a:lnTo>
                    <a:pt x="163" y="332"/>
                  </a:lnTo>
                  <a:lnTo>
                    <a:pt x="162" y="326"/>
                  </a:lnTo>
                  <a:lnTo>
                    <a:pt x="212" y="321"/>
                  </a:lnTo>
                  <a:lnTo>
                    <a:pt x="238" y="304"/>
                  </a:lnTo>
                  <a:lnTo>
                    <a:pt x="243" y="269"/>
                  </a:lnTo>
                  <a:lnTo>
                    <a:pt x="227" y="234"/>
                  </a:lnTo>
                  <a:lnTo>
                    <a:pt x="232" y="193"/>
                  </a:lnTo>
                  <a:lnTo>
                    <a:pt x="257" y="156"/>
                  </a:lnTo>
                  <a:lnTo>
                    <a:pt x="323" y="123"/>
                  </a:lnTo>
                  <a:lnTo>
                    <a:pt x="325" y="95"/>
                  </a:lnTo>
                  <a:lnTo>
                    <a:pt x="315" y="93"/>
                  </a:lnTo>
                  <a:lnTo>
                    <a:pt x="302" y="110"/>
                  </a:lnTo>
                  <a:lnTo>
                    <a:pt x="270" y="126"/>
                  </a:lnTo>
                  <a:lnTo>
                    <a:pt x="238" y="120"/>
                  </a:lnTo>
                  <a:lnTo>
                    <a:pt x="233" y="110"/>
                  </a:lnTo>
                  <a:lnTo>
                    <a:pt x="258" y="85"/>
                  </a:lnTo>
                  <a:lnTo>
                    <a:pt x="235" y="63"/>
                  </a:lnTo>
                  <a:lnTo>
                    <a:pt x="222" y="61"/>
                  </a:lnTo>
                  <a:lnTo>
                    <a:pt x="217" y="45"/>
                  </a:lnTo>
                  <a:lnTo>
                    <a:pt x="195" y="41"/>
                  </a:lnTo>
                  <a:lnTo>
                    <a:pt x="182" y="11"/>
                  </a:lnTo>
                  <a:lnTo>
                    <a:pt x="165" y="8"/>
                  </a:lnTo>
                  <a:lnTo>
                    <a:pt x="155" y="21"/>
                  </a:lnTo>
                  <a:lnTo>
                    <a:pt x="152" y="20"/>
                  </a:lnTo>
                  <a:lnTo>
                    <a:pt x="137" y="1"/>
                  </a:lnTo>
                  <a:lnTo>
                    <a:pt x="123" y="0"/>
                  </a:lnTo>
                  <a:lnTo>
                    <a:pt x="108" y="16"/>
                  </a:lnTo>
                  <a:lnTo>
                    <a:pt x="100"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5" name="Freeform 96">
              <a:extLst>
                <a:ext uri="{FF2B5EF4-FFF2-40B4-BE49-F238E27FC236}">
                  <a16:creationId xmlns:a16="http://schemas.microsoft.com/office/drawing/2014/main" id="{40AFE95F-BC30-478A-8BCD-D1DD6E628FB2}"/>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6" name="Freeform 97">
              <a:extLst>
                <a:ext uri="{FF2B5EF4-FFF2-40B4-BE49-F238E27FC236}">
                  <a16:creationId xmlns:a16="http://schemas.microsoft.com/office/drawing/2014/main" id="{6ECB3F9C-8ACD-4C4B-AF35-55AC91B8F09C}"/>
                </a:ext>
              </a:extLst>
            </p:cNvPr>
            <p:cNvSpPr>
              <a:spLocks/>
            </p:cNvSpPr>
            <p:nvPr/>
          </p:nvSpPr>
          <p:spPr bwMode="auto">
            <a:xfrm>
              <a:off x="2280142" y="5918864"/>
              <a:ext cx="172223" cy="189298"/>
            </a:xfrm>
            <a:custGeom>
              <a:avLst/>
              <a:gdLst>
                <a:gd name="T0" fmla="*/ 2147483647 w 91"/>
                <a:gd name="T1" fmla="*/ 0 h 100"/>
                <a:gd name="T2" fmla="*/ 2147483647 w 91"/>
                <a:gd name="T3" fmla="*/ 2147483647 h 100"/>
                <a:gd name="T4" fmla="*/ 2147483647 w 91"/>
                <a:gd name="T5" fmla="*/ 2147483647 h 100"/>
                <a:gd name="T6" fmla="*/ 2147483647 w 91"/>
                <a:gd name="T7" fmla="*/ 2147483647 h 100"/>
                <a:gd name="T8" fmla="*/ 2147483647 w 91"/>
                <a:gd name="T9" fmla="*/ 2147483647 h 100"/>
                <a:gd name="T10" fmla="*/ 2147483647 w 91"/>
                <a:gd name="T11" fmla="*/ 2147483647 h 100"/>
                <a:gd name="T12" fmla="*/ 2147483647 w 91"/>
                <a:gd name="T13" fmla="*/ 2147483647 h 100"/>
                <a:gd name="T14" fmla="*/ 2147483647 w 91"/>
                <a:gd name="T15" fmla="*/ 2147483647 h 100"/>
                <a:gd name="T16" fmla="*/ 2147483647 w 91"/>
                <a:gd name="T17" fmla="*/ 2147483647 h 100"/>
                <a:gd name="T18" fmla="*/ 0 w 91"/>
                <a:gd name="T19" fmla="*/ 2147483647 h 100"/>
                <a:gd name="T20" fmla="*/ 2147483647 w 91"/>
                <a:gd name="T21" fmla="*/ 2147483647 h 100"/>
                <a:gd name="T22" fmla="*/ 2147483647 w 91"/>
                <a:gd name="T23" fmla="*/ 0 h 100"/>
                <a:gd name="T24" fmla="*/ 2147483647 w 91"/>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100"/>
                <a:gd name="T41" fmla="*/ 91 w 91"/>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100">
                  <a:moveTo>
                    <a:pt x="30" y="0"/>
                  </a:moveTo>
                  <a:lnTo>
                    <a:pt x="45" y="10"/>
                  </a:lnTo>
                  <a:lnTo>
                    <a:pt x="45" y="25"/>
                  </a:lnTo>
                  <a:lnTo>
                    <a:pt x="60" y="27"/>
                  </a:lnTo>
                  <a:lnTo>
                    <a:pt x="78" y="45"/>
                  </a:lnTo>
                  <a:lnTo>
                    <a:pt x="76" y="55"/>
                  </a:lnTo>
                  <a:lnTo>
                    <a:pt x="91" y="75"/>
                  </a:lnTo>
                  <a:lnTo>
                    <a:pt x="65" y="100"/>
                  </a:lnTo>
                  <a:lnTo>
                    <a:pt x="23" y="92"/>
                  </a:lnTo>
                  <a:lnTo>
                    <a:pt x="0" y="78"/>
                  </a:lnTo>
                  <a:lnTo>
                    <a:pt x="5" y="37"/>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7" name="Freeform 98">
              <a:extLst>
                <a:ext uri="{FF2B5EF4-FFF2-40B4-BE49-F238E27FC236}">
                  <a16:creationId xmlns:a16="http://schemas.microsoft.com/office/drawing/2014/main" id="{9B462CA5-A4F9-48F0-91E1-C495866256C8}"/>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8" name="Freeform 99">
              <a:extLst>
                <a:ext uri="{FF2B5EF4-FFF2-40B4-BE49-F238E27FC236}">
                  <a16:creationId xmlns:a16="http://schemas.microsoft.com/office/drawing/2014/main" id="{94035CAD-BE70-45EB-9555-ABBEF56029DB}"/>
                </a:ext>
              </a:extLst>
            </p:cNvPr>
            <p:cNvSpPr>
              <a:spLocks/>
            </p:cNvSpPr>
            <p:nvPr/>
          </p:nvSpPr>
          <p:spPr bwMode="auto">
            <a:xfrm>
              <a:off x="1960297" y="5226036"/>
              <a:ext cx="416365" cy="435385"/>
            </a:xfrm>
            <a:custGeom>
              <a:avLst/>
              <a:gdLst>
                <a:gd name="T0" fmla="*/ 0 w 220"/>
                <a:gd name="T1" fmla="*/ 2147483647 h 230"/>
                <a:gd name="T2" fmla="*/ 2147483647 w 220"/>
                <a:gd name="T3" fmla="*/ 2147483647 h 230"/>
                <a:gd name="T4" fmla="*/ 2147483647 w 220"/>
                <a:gd name="T5" fmla="*/ 2147483647 h 230"/>
                <a:gd name="T6" fmla="*/ 2147483647 w 220"/>
                <a:gd name="T7" fmla="*/ 2147483647 h 230"/>
                <a:gd name="T8" fmla="*/ 2147483647 w 220"/>
                <a:gd name="T9" fmla="*/ 2147483647 h 230"/>
                <a:gd name="T10" fmla="*/ 2147483647 w 220"/>
                <a:gd name="T11" fmla="*/ 2147483647 h 230"/>
                <a:gd name="T12" fmla="*/ 2147483647 w 220"/>
                <a:gd name="T13" fmla="*/ 2147483647 h 230"/>
                <a:gd name="T14" fmla="*/ 2147483647 w 220"/>
                <a:gd name="T15" fmla="*/ 2147483647 h 230"/>
                <a:gd name="T16" fmla="*/ 2147483647 w 220"/>
                <a:gd name="T17" fmla="*/ 2147483647 h 230"/>
                <a:gd name="T18" fmla="*/ 2147483647 w 220"/>
                <a:gd name="T19" fmla="*/ 2147483647 h 230"/>
                <a:gd name="T20" fmla="*/ 2147483647 w 220"/>
                <a:gd name="T21" fmla="*/ 2147483647 h 230"/>
                <a:gd name="T22" fmla="*/ 2147483647 w 220"/>
                <a:gd name="T23" fmla="*/ 2147483647 h 230"/>
                <a:gd name="T24" fmla="*/ 2147483647 w 220"/>
                <a:gd name="T25" fmla="*/ 2147483647 h 230"/>
                <a:gd name="T26" fmla="*/ 2147483647 w 220"/>
                <a:gd name="T27" fmla="*/ 2147483647 h 230"/>
                <a:gd name="T28" fmla="*/ 2147483647 w 220"/>
                <a:gd name="T29" fmla="*/ 2147483647 h 230"/>
                <a:gd name="T30" fmla="*/ 2147483647 w 220"/>
                <a:gd name="T31" fmla="*/ 2147483647 h 230"/>
                <a:gd name="T32" fmla="*/ 2147483647 w 220"/>
                <a:gd name="T33" fmla="*/ 2147483647 h 230"/>
                <a:gd name="T34" fmla="*/ 2147483647 w 220"/>
                <a:gd name="T35" fmla="*/ 2147483647 h 230"/>
                <a:gd name="T36" fmla="*/ 2147483647 w 220"/>
                <a:gd name="T37" fmla="*/ 2147483647 h 230"/>
                <a:gd name="T38" fmla="*/ 2147483647 w 220"/>
                <a:gd name="T39" fmla="*/ 2147483647 h 230"/>
                <a:gd name="T40" fmla="*/ 2147483647 w 220"/>
                <a:gd name="T41" fmla="*/ 2147483647 h 230"/>
                <a:gd name="T42" fmla="*/ 2147483647 w 220"/>
                <a:gd name="T43" fmla="*/ 2147483647 h 230"/>
                <a:gd name="T44" fmla="*/ 2147483647 w 220"/>
                <a:gd name="T45" fmla="*/ 2147483647 h 230"/>
                <a:gd name="T46" fmla="*/ 2147483647 w 220"/>
                <a:gd name="T47" fmla="*/ 2147483647 h 230"/>
                <a:gd name="T48" fmla="*/ 2147483647 w 220"/>
                <a:gd name="T49" fmla="*/ 2147483647 h 230"/>
                <a:gd name="T50" fmla="*/ 2147483647 w 220"/>
                <a:gd name="T51" fmla="*/ 2147483647 h 230"/>
                <a:gd name="T52" fmla="*/ 2147483647 w 220"/>
                <a:gd name="T53" fmla="*/ 2147483647 h 230"/>
                <a:gd name="T54" fmla="*/ 2147483647 w 220"/>
                <a:gd name="T55" fmla="*/ 2147483647 h 230"/>
                <a:gd name="T56" fmla="*/ 2147483647 w 220"/>
                <a:gd name="T57" fmla="*/ 2147483647 h 230"/>
                <a:gd name="T58" fmla="*/ 2147483647 w 220"/>
                <a:gd name="T59" fmla="*/ 0 h 230"/>
                <a:gd name="T60" fmla="*/ 2147483647 w 220"/>
                <a:gd name="T61" fmla="*/ 2147483647 h 230"/>
                <a:gd name="T62" fmla="*/ 2147483647 w 220"/>
                <a:gd name="T63" fmla="*/ 2147483647 h 230"/>
                <a:gd name="T64" fmla="*/ 2147483647 w 220"/>
                <a:gd name="T65" fmla="*/ 2147483647 h 230"/>
                <a:gd name="T66" fmla="*/ 2147483647 w 220"/>
                <a:gd name="T67" fmla="*/ 2147483647 h 230"/>
                <a:gd name="T68" fmla="*/ 2147483647 w 220"/>
                <a:gd name="T69" fmla="*/ 2147483647 h 230"/>
                <a:gd name="T70" fmla="*/ 2147483647 w 220"/>
                <a:gd name="T71" fmla="*/ 2147483647 h 230"/>
                <a:gd name="T72" fmla="*/ 2147483647 w 220"/>
                <a:gd name="T73" fmla="*/ 2147483647 h 230"/>
                <a:gd name="T74" fmla="*/ 2147483647 w 220"/>
                <a:gd name="T75" fmla="*/ 2147483647 h 230"/>
                <a:gd name="T76" fmla="*/ 0 w 220"/>
                <a:gd name="T77" fmla="*/ 2147483647 h 230"/>
                <a:gd name="T78" fmla="*/ 0 w 220"/>
                <a:gd name="T79" fmla="*/ 2147483647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0"/>
                <a:gd name="T121" fmla="*/ 0 h 230"/>
                <a:gd name="T122" fmla="*/ 220 w 220"/>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0" h="230">
                  <a:moveTo>
                    <a:pt x="0" y="123"/>
                  </a:moveTo>
                  <a:lnTo>
                    <a:pt x="15" y="127"/>
                  </a:lnTo>
                  <a:lnTo>
                    <a:pt x="32" y="216"/>
                  </a:lnTo>
                  <a:lnTo>
                    <a:pt x="42" y="230"/>
                  </a:lnTo>
                  <a:lnTo>
                    <a:pt x="54" y="226"/>
                  </a:lnTo>
                  <a:lnTo>
                    <a:pt x="65" y="210"/>
                  </a:lnTo>
                  <a:lnTo>
                    <a:pt x="79" y="211"/>
                  </a:lnTo>
                  <a:lnTo>
                    <a:pt x="94" y="230"/>
                  </a:lnTo>
                  <a:lnTo>
                    <a:pt x="99" y="230"/>
                  </a:lnTo>
                  <a:lnTo>
                    <a:pt x="107" y="218"/>
                  </a:lnTo>
                  <a:lnTo>
                    <a:pt x="125" y="221"/>
                  </a:lnTo>
                  <a:lnTo>
                    <a:pt x="137" y="195"/>
                  </a:lnTo>
                  <a:lnTo>
                    <a:pt x="164" y="185"/>
                  </a:lnTo>
                  <a:lnTo>
                    <a:pt x="202" y="185"/>
                  </a:lnTo>
                  <a:lnTo>
                    <a:pt x="200" y="195"/>
                  </a:lnTo>
                  <a:lnTo>
                    <a:pt x="210" y="201"/>
                  </a:lnTo>
                  <a:lnTo>
                    <a:pt x="212" y="190"/>
                  </a:lnTo>
                  <a:lnTo>
                    <a:pt x="220" y="180"/>
                  </a:lnTo>
                  <a:lnTo>
                    <a:pt x="210" y="138"/>
                  </a:lnTo>
                  <a:lnTo>
                    <a:pt x="184" y="130"/>
                  </a:lnTo>
                  <a:lnTo>
                    <a:pt x="179" y="112"/>
                  </a:lnTo>
                  <a:lnTo>
                    <a:pt x="172" y="107"/>
                  </a:lnTo>
                  <a:lnTo>
                    <a:pt x="174" y="100"/>
                  </a:lnTo>
                  <a:lnTo>
                    <a:pt x="182" y="93"/>
                  </a:lnTo>
                  <a:lnTo>
                    <a:pt x="134" y="53"/>
                  </a:lnTo>
                  <a:lnTo>
                    <a:pt x="109" y="48"/>
                  </a:lnTo>
                  <a:lnTo>
                    <a:pt x="94" y="28"/>
                  </a:lnTo>
                  <a:lnTo>
                    <a:pt x="105" y="23"/>
                  </a:lnTo>
                  <a:lnTo>
                    <a:pt x="109" y="2"/>
                  </a:lnTo>
                  <a:lnTo>
                    <a:pt x="97" y="0"/>
                  </a:lnTo>
                  <a:lnTo>
                    <a:pt x="54" y="7"/>
                  </a:lnTo>
                  <a:lnTo>
                    <a:pt x="50" y="3"/>
                  </a:lnTo>
                  <a:lnTo>
                    <a:pt x="35" y="3"/>
                  </a:lnTo>
                  <a:lnTo>
                    <a:pt x="29" y="18"/>
                  </a:lnTo>
                  <a:lnTo>
                    <a:pt x="12" y="15"/>
                  </a:lnTo>
                  <a:lnTo>
                    <a:pt x="30" y="58"/>
                  </a:lnTo>
                  <a:lnTo>
                    <a:pt x="15" y="88"/>
                  </a:lnTo>
                  <a:lnTo>
                    <a:pt x="14" y="110"/>
                  </a:lnTo>
                  <a:lnTo>
                    <a:pt x="0" y="1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09" name="Freeform 100">
              <a:extLst>
                <a:ext uri="{FF2B5EF4-FFF2-40B4-BE49-F238E27FC236}">
                  <a16:creationId xmlns:a16="http://schemas.microsoft.com/office/drawing/2014/main" id="{E4576A73-E6E8-4957-8A92-4C80ECEAAA92}"/>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0" name="Freeform 101">
              <a:extLst>
                <a:ext uri="{FF2B5EF4-FFF2-40B4-BE49-F238E27FC236}">
                  <a16:creationId xmlns:a16="http://schemas.microsoft.com/office/drawing/2014/main" id="{D4D2A6FD-DF1A-42AC-A60D-001BF39E906F}"/>
                </a:ext>
              </a:extLst>
            </p:cNvPr>
            <p:cNvSpPr>
              <a:spLocks/>
            </p:cNvSpPr>
            <p:nvPr/>
          </p:nvSpPr>
          <p:spPr bwMode="auto">
            <a:xfrm>
              <a:off x="2194975" y="5576234"/>
              <a:ext cx="270638" cy="285841"/>
            </a:xfrm>
            <a:custGeom>
              <a:avLst/>
              <a:gdLst>
                <a:gd name="T0" fmla="*/ 2147483647 w 143"/>
                <a:gd name="T1" fmla="*/ 2147483647 h 151"/>
                <a:gd name="T2" fmla="*/ 2147483647 w 143"/>
                <a:gd name="T3" fmla="*/ 2147483647 h 151"/>
                <a:gd name="T4" fmla="*/ 2147483647 w 143"/>
                <a:gd name="T5" fmla="*/ 2147483647 h 151"/>
                <a:gd name="T6" fmla="*/ 2147483647 w 143"/>
                <a:gd name="T7" fmla="*/ 2147483647 h 151"/>
                <a:gd name="T8" fmla="*/ 2147483647 w 143"/>
                <a:gd name="T9" fmla="*/ 2147483647 h 151"/>
                <a:gd name="T10" fmla="*/ 2147483647 w 143"/>
                <a:gd name="T11" fmla="*/ 2147483647 h 151"/>
                <a:gd name="T12" fmla="*/ 2147483647 w 143"/>
                <a:gd name="T13" fmla="*/ 2147483647 h 151"/>
                <a:gd name="T14" fmla="*/ 2147483647 w 143"/>
                <a:gd name="T15" fmla="*/ 2147483647 h 151"/>
                <a:gd name="T16" fmla="*/ 2147483647 w 143"/>
                <a:gd name="T17" fmla="*/ 2147483647 h 151"/>
                <a:gd name="T18" fmla="*/ 2147483647 w 143"/>
                <a:gd name="T19" fmla="*/ 2147483647 h 151"/>
                <a:gd name="T20" fmla="*/ 2147483647 w 143"/>
                <a:gd name="T21" fmla="*/ 2147483647 h 151"/>
                <a:gd name="T22" fmla="*/ 2147483647 w 143"/>
                <a:gd name="T23" fmla="*/ 2147483647 h 151"/>
                <a:gd name="T24" fmla="*/ 2147483647 w 143"/>
                <a:gd name="T25" fmla="*/ 2147483647 h 151"/>
                <a:gd name="T26" fmla="*/ 2147483647 w 143"/>
                <a:gd name="T27" fmla="*/ 2147483647 h 151"/>
                <a:gd name="T28" fmla="*/ 2147483647 w 143"/>
                <a:gd name="T29" fmla="*/ 2147483647 h 151"/>
                <a:gd name="T30" fmla="*/ 2147483647 w 143"/>
                <a:gd name="T31" fmla="*/ 2147483647 h 151"/>
                <a:gd name="T32" fmla="*/ 2147483647 w 143"/>
                <a:gd name="T33" fmla="*/ 2147483647 h 151"/>
                <a:gd name="T34" fmla="*/ 2147483647 w 143"/>
                <a:gd name="T35" fmla="*/ 2147483647 h 151"/>
                <a:gd name="T36" fmla="*/ 0 w 143"/>
                <a:gd name="T37" fmla="*/ 2147483647 h 151"/>
                <a:gd name="T38" fmla="*/ 2147483647 w 143"/>
                <a:gd name="T39" fmla="*/ 2147483647 h 151"/>
                <a:gd name="T40" fmla="*/ 2147483647 w 143"/>
                <a:gd name="T41" fmla="*/ 0 h 151"/>
                <a:gd name="T42" fmla="*/ 2147483647 w 143"/>
                <a:gd name="T43" fmla="*/ 0 h 151"/>
                <a:gd name="T44" fmla="*/ 2147483647 w 143"/>
                <a:gd name="T45" fmla="*/ 2147483647 h 151"/>
                <a:gd name="T46" fmla="*/ 2147483647 w 143"/>
                <a:gd name="T47" fmla="*/ 2147483647 h 151"/>
                <a:gd name="T48" fmla="*/ 2147483647 w 143"/>
                <a:gd name="T49" fmla="*/ 2147483647 h 1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151"/>
                <a:gd name="T77" fmla="*/ 143 w 143"/>
                <a:gd name="T78" fmla="*/ 151 h 1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151">
                  <a:moveTo>
                    <a:pt x="86" y="16"/>
                  </a:moveTo>
                  <a:lnTo>
                    <a:pt x="83" y="43"/>
                  </a:lnTo>
                  <a:lnTo>
                    <a:pt x="91" y="55"/>
                  </a:lnTo>
                  <a:lnTo>
                    <a:pt x="103" y="51"/>
                  </a:lnTo>
                  <a:lnTo>
                    <a:pt x="133" y="71"/>
                  </a:lnTo>
                  <a:lnTo>
                    <a:pt x="130" y="88"/>
                  </a:lnTo>
                  <a:lnTo>
                    <a:pt x="143" y="98"/>
                  </a:lnTo>
                  <a:lnTo>
                    <a:pt x="140" y="120"/>
                  </a:lnTo>
                  <a:lnTo>
                    <a:pt x="133" y="118"/>
                  </a:lnTo>
                  <a:lnTo>
                    <a:pt x="120" y="135"/>
                  </a:lnTo>
                  <a:lnTo>
                    <a:pt x="88" y="151"/>
                  </a:lnTo>
                  <a:lnTo>
                    <a:pt x="55" y="145"/>
                  </a:lnTo>
                  <a:lnTo>
                    <a:pt x="51" y="135"/>
                  </a:lnTo>
                  <a:lnTo>
                    <a:pt x="75" y="110"/>
                  </a:lnTo>
                  <a:lnTo>
                    <a:pt x="55" y="88"/>
                  </a:lnTo>
                  <a:lnTo>
                    <a:pt x="40" y="86"/>
                  </a:lnTo>
                  <a:lnTo>
                    <a:pt x="35" y="71"/>
                  </a:lnTo>
                  <a:lnTo>
                    <a:pt x="15" y="68"/>
                  </a:lnTo>
                  <a:lnTo>
                    <a:pt x="0" y="36"/>
                  </a:lnTo>
                  <a:lnTo>
                    <a:pt x="13" y="10"/>
                  </a:lnTo>
                  <a:lnTo>
                    <a:pt x="40" y="0"/>
                  </a:lnTo>
                  <a:lnTo>
                    <a:pt x="78" y="0"/>
                  </a:lnTo>
                  <a:lnTo>
                    <a:pt x="76" y="10"/>
                  </a:lnTo>
                  <a:lnTo>
                    <a:pt x="86" y="1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1" name="Freeform 102">
              <a:extLst>
                <a:ext uri="{FF2B5EF4-FFF2-40B4-BE49-F238E27FC236}">
                  <a16:creationId xmlns:a16="http://schemas.microsoft.com/office/drawing/2014/main" id="{1E2E4888-234F-4A87-956E-F684F46D69B4}"/>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2" name="Freeform 103">
              <a:extLst>
                <a:ext uri="{FF2B5EF4-FFF2-40B4-BE49-F238E27FC236}">
                  <a16:creationId xmlns:a16="http://schemas.microsoft.com/office/drawing/2014/main" id="{CF2885CD-7EBA-4EA6-97FC-FF94C1C8DBD2}"/>
                </a:ext>
              </a:extLst>
            </p:cNvPr>
            <p:cNvSpPr>
              <a:spLocks/>
            </p:cNvSpPr>
            <p:nvPr/>
          </p:nvSpPr>
          <p:spPr bwMode="auto">
            <a:xfrm>
              <a:off x="2346381" y="4646783"/>
              <a:ext cx="179794" cy="238514"/>
            </a:xfrm>
            <a:custGeom>
              <a:avLst/>
              <a:gdLst>
                <a:gd name="T0" fmla="*/ 2147483647 w 95"/>
                <a:gd name="T1" fmla="*/ 0 h 126"/>
                <a:gd name="T2" fmla="*/ 2147483647 w 95"/>
                <a:gd name="T3" fmla="*/ 2147483647 h 126"/>
                <a:gd name="T4" fmla="*/ 2147483647 w 95"/>
                <a:gd name="T5" fmla="*/ 2147483647 h 126"/>
                <a:gd name="T6" fmla="*/ 2147483647 w 95"/>
                <a:gd name="T7" fmla="*/ 2147483647 h 126"/>
                <a:gd name="T8" fmla="*/ 2147483647 w 95"/>
                <a:gd name="T9" fmla="*/ 2147483647 h 126"/>
                <a:gd name="T10" fmla="*/ 0 w 95"/>
                <a:gd name="T11" fmla="*/ 2147483647 h 126"/>
                <a:gd name="T12" fmla="*/ 2147483647 w 95"/>
                <a:gd name="T13" fmla="*/ 2147483647 h 126"/>
                <a:gd name="T14" fmla="*/ 2147483647 w 95"/>
                <a:gd name="T15" fmla="*/ 2147483647 h 126"/>
                <a:gd name="T16" fmla="*/ 2147483647 w 95"/>
                <a:gd name="T17" fmla="*/ 2147483647 h 126"/>
                <a:gd name="T18" fmla="*/ 2147483647 w 95"/>
                <a:gd name="T19" fmla="*/ 2147483647 h 126"/>
                <a:gd name="T20" fmla="*/ 2147483647 w 95"/>
                <a:gd name="T21" fmla="*/ 2147483647 h 126"/>
                <a:gd name="T22" fmla="*/ 2147483647 w 95"/>
                <a:gd name="T23" fmla="*/ 2147483647 h 126"/>
                <a:gd name="T24" fmla="*/ 2147483647 w 95"/>
                <a:gd name="T25" fmla="*/ 2147483647 h 126"/>
                <a:gd name="T26" fmla="*/ 2147483647 w 95"/>
                <a:gd name="T27" fmla="*/ 2147483647 h 126"/>
                <a:gd name="T28" fmla="*/ 2147483647 w 95"/>
                <a:gd name="T29" fmla="*/ 2147483647 h 126"/>
                <a:gd name="T30" fmla="*/ 2147483647 w 95"/>
                <a:gd name="T31" fmla="*/ 2147483647 h 126"/>
                <a:gd name="T32" fmla="*/ 2147483647 w 95"/>
                <a:gd name="T33" fmla="*/ 2147483647 h 126"/>
                <a:gd name="T34" fmla="*/ 2147483647 w 95"/>
                <a:gd name="T35" fmla="*/ 2147483647 h 126"/>
                <a:gd name="T36" fmla="*/ 2147483647 w 95"/>
                <a:gd name="T37" fmla="*/ 0 h 126"/>
                <a:gd name="T38" fmla="*/ 2147483647 w 95"/>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126"/>
                <a:gd name="T62" fmla="*/ 95 w 95"/>
                <a:gd name="T63" fmla="*/ 126 h 1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126">
                  <a:moveTo>
                    <a:pt x="35" y="0"/>
                  </a:moveTo>
                  <a:lnTo>
                    <a:pt x="18" y="2"/>
                  </a:lnTo>
                  <a:lnTo>
                    <a:pt x="8" y="7"/>
                  </a:lnTo>
                  <a:lnTo>
                    <a:pt x="15" y="18"/>
                  </a:lnTo>
                  <a:lnTo>
                    <a:pt x="6" y="28"/>
                  </a:lnTo>
                  <a:lnTo>
                    <a:pt x="0" y="27"/>
                  </a:lnTo>
                  <a:lnTo>
                    <a:pt x="3" y="45"/>
                  </a:lnTo>
                  <a:lnTo>
                    <a:pt x="18" y="52"/>
                  </a:lnTo>
                  <a:lnTo>
                    <a:pt x="16" y="63"/>
                  </a:lnTo>
                  <a:lnTo>
                    <a:pt x="23" y="68"/>
                  </a:lnTo>
                  <a:lnTo>
                    <a:pt x="23" y="115"/>
                  </a:lnTo>
                  <a:lnTo>
                    <a:pt x="28" y="126"/>
                  </a:lnTo>
                  <a:lnTo>
                    <a:pt x="83" y="118"/>
                  </a:lnTo>
                  <a:lnTo>
                    <a:pt x="75" y="98"/>
                  </a:lnTo>
                  <a:lnTo>
                    <a:pt x="60" y="88"/>
                  </a:lnTo>
                  <a:lnTo>
                    <a:pt x="61" y="67"/>
                  </a:lnTo>
                  <a:lnTo>
                    <a:pt x="95" y="42"/>
                  </a:lnTo>
                  <a:lnTo>
                    <a:pt x="63" y="40"/>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3" name="Freeform 104">
              <a:extLst>
                <a:ext uri="{FF2B5EF4-FFF2-40B4-BE49-F238E27FC236}">
                  <a16:creationId xmlns:a16="http://schemas.microsoft.com/office/drawing/2014/main" id="{EB18BB5F-ACFA-4C45-BF23-23E721251B26}"/>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4" name="Freeform 105">
              <a:extLst>
                <a:ext uri="{FF2B5EF4-FFF2-40B4-BE49-F238E27FC236}">
                  <a16:creationId xmlns:a16="http://schemas.microsoft.com/office/drawing/2014/main" id="{24913241-5EBF-4A0C-A951-B3C7EF0F462E}"/>
                </a:ext>
              </a:extLst>
            </p:cNvPr>
            <p:cNvSpPr>
              <a:spLocks/>
            </p:cNvSpPr>
            <p:nvPr/>
          </p:nvSpPr>
          <p:spPr bwMode="auto">
            <a:xfrm>
              <a:off x="2459935" y="4726288"/>
              <a:ext cx="153299" cy="143867"/>
            </a:xfrm>
            <a:custGeom>
              <a:avLst/>
              <a:gdLst>
                <a:gd name="T0" fmla="*/ 2147483647 w 81"/>
                <a:gd name="T1" fmla="*/ 0 h 76"/>
                <a:gd name="T2" fmla="*/ 2147483647 w 81"/>
                <a:gd name="T3" fmla="*/ 2147483647 h 76"/>
                <a:gd name="T4" fmla="*/ 0 w 81"/>
                <a:gd name="T5" fmla="*/ 2147483647 h 76"/>
                <a:gd name="T6" fmla="*/ 2147483647 w 81"/>
                <a:gd name="T7" fmla="*/ 2147483647 h 76"/>
                <a:gd name="T8" fmla="*/ 2147483647 w 81"/>
                <a:gd name="T9" fmla="*/ 2147483647 h 76"/>
                <a:gd name="T10" fmla="*/ 2147483647 w 81"/>
                <a:gd name="T11" fmla="*/ 2147483647 h 76"/>
                <a:gd name="T12" fmla="*/ 2147483647 w 81"/>
                <a:gd name="T13" fmla="*/ 2147483647 h 76"/>
                <a:gd name="T14" fmla="*/ 2147483647 w 81"/>
                <a:gd name="T15" fmla="*/ 2147483647 h 76"/>
                <a:gd name="T16" fmla="*/ 2147483647 w 81"/>
                <a:gd name="T17" fmla="*/ 2147483647 h 76"/>
                <a:gd name="T18" fmla="*/ 2147483647 w 81"/>
                <a:gd name="T19" fmla="*/ 2147483647 h 76"/>
                <a:gd name="T20" fmla="*/ 2147483647 w 81"/>
                <a:gd name="T21" fmla="*/ 2147483647 h 76"/>
                <a:gd name="T22" fmla="*/ 2147483647 w 81"/>
                <a:gd name="T23" fmla="*/ 2147483647 h 76"/>
                <a:gd name="T24" fmla="*/ 2147483647 w 81"/>
                <a:gd name="T25" fmla="*/ 2147483647 h 76"/>
                <a:gd name="T26" fmla="*/ 2147483647 w 81"/>
                <a:gd name="T27" fmla="*/ 0 h 76"/>
                <a:gd name="T28" fmla="*/ 2147483647 w 81"/>
                <a:gd name="T29" fmla="*/ 0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76"/>
                <a:gd name="T47" fmla="*/ 81 w 81"/>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76">
                  <a:moveTo>
                    <a:pt x="35" y="0"/>
                  </a:moveTo>
                  <a:lnTo>
                    <a:pt x="1" y="25"/>
                  </a:lnTo>
                  <a:lnTo>
                    <a:pt x="0" y="46"/>
                  </a:lnTo>
                  <a:lnTo>
                    <a:pt x="16" y="56"/>
                  </a:lnTo>
                  <a:lnTo>
                    <a:pt x="23" y="76"/>
                  </a:lnTo>
                  <a:lnTo>
                    <a:pt x="35" y="66"/>
                  </a:lnTo>
                  <a:lnTo>
                    <a:pt x="50" y="76"/>
                  </a:lnTo>
                  <a:lnTo>
                    <a:pt x="66" y="76"/>
                  </a:lnTo>
                  <a:lnTo>
                    <a:pt x="80" y="48"/>
                  </a:lnTo>
                  <a:lnTo>
                    <a:pt x="73" y="36"/>
                  </a:lnTo>
                  <a:lnTo>
                    <a:pt x="81" y="23"/>
                  </a:lnTo>
                  <a:lnTo>
                    <a:pt x="65" y="20"/>
                  </a:lnTo>
                  <a:lnTo>
                    <a:pt x="43" y="1"/>
                  </a:lnTo>
                  <a:lnTo>
                    <a:pt x="3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5" name="Freeform 106">
              <a:extLst>
                <a:ext uri="{FF2B5EF4-FFF2-40B4-BE49-F238E27FC236}">
                  <a16:creationId xmlns:a16="http://schemas.microsoft.com/office/drawing/2014/main" id="{0952961C-B7D4-4926-8B17-DA9711C7B19A}"/>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6" name="Freeform 107">
              <a:extLst>
                <a:ext uri="{FF2B5EF4-FFF2-40B4-BE49-F238E27FC236}">
                  <a16:creationId xmlns:a16="http://schemas.microsoft.com/office/drawing/2014/main" id="{2C6D8208-98CD-474B-9B17-D947E4099954}"/>
                </a:ext>
              </a:extLst>
            </p:cNvPr>
            <p:cNvSpPr>
              <a:spLocks/>
            </p:cNvSpPr>
            <p:nvPr/>
          </p:nvSpPr>
          <p:spPr bwMode="auto">
            <a:xfrm>
              <a:off x="2584845" y="4769825"/>
              <a:ext cx="85166" cy="113579"/>
            </a:xfrm>
            <a:custGeom>
              <a:avLst/>
              <a:gdLst>
                <a:gd name="T0" fmla="*/ 2147483647 w 45"/>
                <a:gd name="T1" fmla="*/ 0 h 60"/>
                <a:gd name="T2" fmla="*/ 2147483647 w 45"/>
                <a:gd name="T3" fmla="*/ 2147483647 h 60"/>
                <a:gd name="T4" fmla="*/ 2147483647 w 45"/>
                <a:gd name="T5" fmla="*/ 2147483647 h 60"/>
                <a:gd name="T6" fmla="*/ 0 w 45"/>
                <a:gd name="T7" fmla="*/ 2147483647 h 60"/>
                <a:gd name="T8" fmla="*/ 2147483647 w 45"/>
                <a:gd name="T9" fmla="*/ 2147483647 h 60"/>
                <a:gd name="T10" fmla="*/ 2147483647 w 45"/>
                <a:gd name="T11" fmla="*/ 2147483647 h 60"/>
                <a:gd name="T12" fmla="*/ 2147483647 w 45"/>
                <a:gd name="T13" fmla="*/ 2147483647 h 60"/>
                <a:gd name="T14" fmla="*/ 2147483647 w 45"/>
                <a:gd name="T15" fmla="*/ 2147483647 h 60"/>
                <a:gd name="T16" fmla="*/ 2147483647 w 45"/>
                <a:gd name="T17" fmla="*/ 0 h 60"/>
                <a:gd name="T18" fmla="*/ 2147483647 w 45"/>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60"/>
                <a:gd name="T32" fmla="*/ 45 w 45"/>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60">
                  <a:moveTo>
                    <a:pt x="15" y="0"/>
                  </a:moveTo>
                  <a:lnTo>
                    <a:pt x="7" y="13"/>
                  </a:lnTo>
                  <a:lnTo>
                    <a:pt x="14" y="25"/>
                  </a:lnTo>
                  <a:lnTo>
                    <a:pt x="0" y="53"/>
                  </a:lnTo>
                  <a:lnTo>
                    <a:pt x="10" y="60"/>
                  </a:lnTo>
                  <a:lnTo>
                    <a:pt x="22" y="60"/>
                  </a:lnTo>
                  <a:lnTo>
                    <a:pt x="45" y="25"/>
                  </a:lnTo>
                  <a:lnTo>
                    <a:pt x="24"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7" name="Freeform 108">
              <a:extLst>
                <a:ext uri="{FF2B5EF4-FFF2-40B4-BE49-F238E27FC236}">
                  <a16:creationId xmlns:a16="http://schemas.microsoft.com/office/drawing/2014/main" id="{56B0ACBB-6DCF-4FB7-AA37-2AF315A64AAD}"/>
                </a:ext>
              </a:extLst>
            </p:cNvPr>
            <p:cNvSpPr>
              <a:spLocks/>
            </p:cNvSpPr>
            <p:nvPr/>
          </p:nvSpPr>
          <p:spPr bwMode="auto">
            <a:xfrm>
              <a:off x="1841066" y="4731966"/>
              <a:ext cx="1368325" cy="1328870"/>
            </a:xfrm>
            <a:custGeom>
              <a:avLst/>
              <a:gdLst>
                <a:gd name="T0" fmla="*/ 2147483647 w 723"/>
                <a:gd name="T1" fmla="*/ 2147483647 h 702"/>
                <a:gd name="T2" fmla="*/ 2147483647 w 723"/>
                <a:gd name="T3" fmla="*/ 2147483647 h 702"/>
                <a:gd name="T4" fmla="*/ 2147483647 w 723"/>
                <a:gd name="T5" fmla="*/ 2147483647 h 702"/>
                <a:gd name="T6" fmla="*/ 2147483647 w 723"/>
                <a:gd name="T7" fmla="*/ 2147483647 h 702"/>
                <a:gd name="T8" fmla="*/ 2147483647 w 723"/>
                <a:gd name="T9" fmla="*/ 2147483647 h 702"/>
                <a:gd name="T10" fmla="*/ 2147483647 w 723"/>
                <a:gd name="T11" fmla="*/ 2147483647 h 702"/>
                <a:gd name="T12" fmla="*/ 2147483647 w 723"/>
                <a:gd name="T13" fmla="*/ 2147483647 h 702"/>
                <a:gd name="T14" fmla="*/ 2147483647 w 723"/>
                <a:gd name="T15" fmla="*/ 2147483647 h 702"/>
                <a:gd name="T16" fmla="*/ 2147483647 w 723"/>
                <a:gd name="T17" fmla="*/ 2147483647 h 702"/>
                <a:gd name="T18" fmla="*/ 2147483647 w 723"/>
                <a:gd name="T19" fmla="*/ 2147483647 h 702"/>
                <a:gd name="T20" fmla="*/ 2147483647 w 723"/>
                <a:gd name="T21" fmla="*/ 2147483647 h 702"/>
                <a:gd name="T22" fmla="*/ 2147483647 w 723"/>
                <a:gd name="T23" fmla="*/ 2147483647 h 702"/>
                <a:gd name="T24" fmla="*/ 2147483647 w 723"/>
                <a:gd name="T25" fmla="*/ 2147483647 h 702"/>
                <a:gd name="T26" fmla="*/ 2147483647 w 723"/>
                <a:gd name="T27" fmla="*/ 2147483647 h 702"/>
                <a:gd name="T28" fmla="*/ 2147483647 w 723"/>
                <a:gd name="T29" fmla="*/ 2147483647 h 702"/>
                <a:gd name="T30" fmla="*/ 2147483647 w 723"/>
                <a:gd name="T31" fmla="*/ 2147483647 h 702"/>
                <a:gd name="T32" fmla="*/ 2147483647 w 723"/>
                <a:gd name="T33" fmla="*/ 2147483647 h 702"/>
                <a:gd name="T34" fmla="*/ 2147483647 w 723"/>
                <a:gd name="T35" fmla="*/ 2147483647 h 702"/>
                <a:gd name="T36" fmla="*/ 2147483647 w 723"/>
                <a:gd name="T37" fmla="*/ 2147483647 h 702"/>
                <a:gd name="T38" fmla="*/ 2147483647 w 723"/>
                <a:gd name="T39" fmla="*/ 2147483647 h 702"/>
                <a:gd name="T40" fmla="*/ 2147483647 w 723"/>
                <a:gd name="T41" fmla="*/ 2147483647 h 702"/>
                <a:gd name="T42" fmla="*/ 2147483647 w 723"/>
                <a:gd name="T43" fmla="*/ 2147483647 h 702"/>
                <a:gd name="T44" fmla="*/ 2147483647 w 723"/>
                <a:gd name="T45" fmla="*/ 2147483647 h 702"/>
                <a:gd name="T46" fmla="*/ 2147483647 w 723"/>
                <a:gd name="T47" fmla="*/ 2147483647 h 702"/>
                <a:gd name="T48" fmla="*/ 2147483647 w 723"/>
                <a:gd name="T49" fmla="*/ 2147483647 h 702"/>
                <a:gd name="T50" fmla="*/ 2147483647 w 723"/>
                <a:gd name="T51" fmla="*/ 2147483647 h 702"/>
                <a:gd name="T52" fmla="*/ 2147483647 w 723"/>
                <a:gd name="T53" fmla="*/ 2147483647 h 702"/>
                <a:gd name="T54" fmla="*/ 2147483647 w 723"/>
                <a:gd name="T55" fmla="*/ 2147483647 h 702"/>
                <a:gd name="T56" fmla="*/ 2147483647 w 723"/>
                <a:gd name="T57" fmla="*/ 2147483647 h 702"/>
                <a:gd name="T58" fmla="*/ 2147483647 w 723"/>
                <a:gd name="T59" fmla="*/ 2147483647 h 702"/>
                <a:gd name="T60" fmla="*/ 2147483647 w 723"/>
                <a:gd name="T61" fmla="*/ 2147483647 h 702"/>
                <a:gd name="T62" fmla="*/ 2147483647 w 723"/>
                <a:gd name="T63" fmla="*/ 2147483647 h 702"/>
                <a:gd name="T64" fmla="*/ 2147483647 w 723"/>
                <a:gd name="T65" fmla="*/ 2147483647 h 702"/>
                <a:gd name="T66" fmla="*/ 2147483647 w 723"/>
                <a:gd name="T67" fmla="*/ 2147483647 h 702"/>
                <a:gd name="T68" fmla="*/ 2147483647 w 723"/>
                <a:gd name="T69" fmla="*/ 2147483647 h 702"/>
                <a:gd name="T70" fmla="*/ 2147483647 w 723"/>
                <a:gd name="T71" fmla="*/ 2147483647 h 702"/>
                <a:gd name="T72" fmla="*/ 2147483647 w 723"/>
                <a:gd name="T73" fmla="*/ 2147483647 h 702"/>
                <a:gd name="T74" fmla="*/ 2147483647 w 723"/>
                <a:gd name="T75" fmla="*/ 2147483647 h 702"/>
                <a:gd name="T76" fmla="*/ 2147483647 w 723"/>
                <a:gd name="T77" fmla="*/ 2147483647 h 702"/>
                <a:gd name="T78" fmla="*/ 2147483647 w 723"/>
                <a:gd name="T79" fmla="*/ 2147483647 h 702"/>
                <a:gd name="T80" fmla="*/ 2147483647 w 723"/>
                <a:gd name="T81" fmla="*/ 2147483647 h 702"/>
                <a:gd name="T82" fmla="*/ 2147483647 w 723"/>
                <a:gd name="T83" fmla="*/ 2147483647 h 702"/>
                <a:gd name="T84" fmla="*/ 2147483647 w 723"/>
                <a:gd name="T85" fmla="*/ 2147483647 h 702"/>
                <a:gd name="T86" fmla="*/ 2147483647 w 723"/>
                <a:gd name="T87" fmla="*/ 2147483647 h 702"/>
                <a:gd name="T88" fmla="*/ 2147483647 w 723"/>
                <a:gd name="T89" fmla="*/ 2147483647 h 702"/>
                <a:gd name="T90" fmla="*/ 2147483647 w 723"/>
                <a:gd name="T91" fmla="*/ 2147483647 h 702"/>
                <a:gd name="T92" fmla="*/ 2147483647 w 723"/>
                <a:gd name="T93" fmla="*/ 2147483647 h 702"/>
                <a:gd name="T94" fmla="*/ 2147483647 w 723"/>
                <a:gd name="T95" fmla="*/ 2147483647 h 702"/>
                <a:gd name="T96" fmla="*/ 2147483647 w 723"/>
                <a:gd name="T97" fmla="*/ 2147483647 h 702"/>
                <a:gd name="T98" fmla="*/ 2147483647 w 723"/>
                <a:gd name="T99" fmla="*/ 2147483647 h 702"/>
                <a:gd name="T100" fmla="*/ 2147483647 w 723"/>
                <a:gd name="T101" fmla="*/ 2147483647 h 702"/>
                <a:gd name="T102" fmla="*/ 2147483647 w 723"/>
                <a:gd name="T103" fmla="*/ 2147483647 h 702"/>
                <a:gd name="T104" fmla="*/ 2147483647 w 723"/>
                <a:gd name="T105" fmla="*/ 2147483647 h 702"/>
                <a:gd name="T106" fmla="*/ 2147483647 w 723"/>
                <a:gd name="T107" fmla="*/ 2147483647 h 702"/>
                <a:gd name="T108" fmla="*/ 2147483647 w 723"/>
                <a:gd name="T109" fmla="*/ 0 h 702"/>
                <a:gd name="T110" fmla="*/ 2147483647 w 723"/>
                <a:gd name="T111" fmla="*/ 2147483647 h 702"/>
                <a:gd name="T112" fmla="*/ 2147483647 w 723"/>
                <a:gd name="T113" fmla="*/ 2147483647 h 702"/>
                <a:gd name="T114" fmla="*/ 2147483647 w 723"/>
                <a:gd name="T115" fmla="*/ 2147483647 h 702"/>
                <a:gd name="T116" fmla="*/ 2147483647 w 723"/>
                <a:gd name="T117" fmla="*/ 2147483647 h 702"/>
                <a:gd name="T118" fmla="*/ 2147483647 w 723"/>
                <a:gd name="T119" fmla="*/ 2147483647 h 702"/>
                <a:gd name="T120" fmla="*/ 2147483647 w 723"/>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3"/>
                <a:gd name="T184" fmla="*/ 0 h 702"/>
                <a:gd name="T185" fmla="*/ 723 w 723"/>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3" h="702">
                  <a:moveTo>
                    <a:pt x="440" y="45"/>
                  </a:moveTo>
                  <a:lnTo>
                    <a:pt x="448" y="53"/>
                  </a:lnTo>
                  <a:lnTo>
                    <a:pt x="462" y="85"/>
                  </a:lnTo>
                  <a:lnTo>
                    <a:pt x="475" y="93"/>
                  </a:lnTo>
                  <a:lnTo>
                    <a:pt x="427" y="141"/>
                  </a:lnTo>
                  <a:lnTo>
                    <a:pt x="452" y="140"/>
                  </a:lnTo>
                  <a:lnTo>
                    <a:pt x="468" y="130"/>
                  </a:lnTo>
                  <a:lnTo>
                    <a:pt x="482" y="131"/>
                  </a:lnTo>
                  <a:lnTo>
                    <a:pt x="478" y="146"/>
                  </a:lnTo>
                  <a:lnTo>
                    <a:pt x="458" y="146"/>
                  </a:lnTo>
                  <a:lnTo>
                    <a:pt x="478" y="156"/>
                  </a:lnTo>
                  <a:lnTo>
                    <a:pt x="500" y="141"/>
                  </a:lnTo>
                  <a:lnTo>
                    <a:pt x="545" y="145"/>
                  </a:lnTo>
                  <a:lnTo>
                    <a:pt x="547" y="155"/>
                  </a:lnTo>
                  <a:lnTo>
                    <a:pt x="555" y="153"/>
                  </a:lnTo>
                  <a:lnTo>
                    <a:pt x="552" y="168"/>
                  </a:lnTo>
                  <a:lnTo>
                    <a:pt x="562" y="173"/>
                  </a:lnTo>
                  <a:lnTo>
                    <a:pt x="558" y="180"/>
                  </a:lnTo>
                  <a:lnTo>
                    <a:pt x="590" y="180"/>
                  </a:lnTo>
                  <a:lnTo>
                    <a:pt x="617" y="196"/>
                  </a:lnTo>
                  <a:lnTo>
                    <a:pt x="633" y="185"/>
                  </a:lnTo>
                  <a:lnTo>
                    <a:pt x="645" y="190"/>
                  </a:lnTo>
                  <a:lnTo>
                    <a:pt x="686" y="235"/>
                  </a:lnTo>
                  <a:lnTo>
                    <a:pt x="696" y="238"/>
                  </a:lnTo>
                  <a:lnTo>
                    <a:pt x="711" y="233"/>
                  </a:lnTo>
                  <a:lnTo>
                    <a:pt x="721" y="241"/>
                  </a:lnTo>
                  <a:lnTo>
                    <a:pt x="723" y="291"/>
                  </a:lnTo>
                  <a:lnTo>
                    <a:pt x="713" y="313"/>
                  </a:lnTo>
                  <a:lnTo>
                    <a:pt x="695" y="318"/>
                  </a:lnTo>
                  <a:lnTo>
                    <a:pt x="646" y="363"/>
                  </a:lnTo>
                  <a:lnTo>
                    <a:pt x="632" y="371"/>
                  </a:lnTo>
                  <a:lnTo>
                    <a:pt x="630" y="404"/>
                  </a:lnTo>
                  <a:lnTo>
                    <a:pt x="617" y="429"/>
                  </a:lnTo>
                  <a:lnTo>
                    <a:pt x="612" y="459"/>
                  </a:lnTo>
                  <a:lnTo>
                    <a:pt x="552" y="534"/>
                  </a:lnTo>
                  <a:lnTo>
                    <a:pt x="542" y="537"/>
                  </a:lnTo>
                  <a:lnTo>
                    <a:pt x="517" y="536"/>
                  </a:lnTo>
                  <a:lnTo>
                    <a:pt x="483" y="551"/>
                  </a:lnTo>
                  <a:lnTo>
                    <a:pt x="470" y="549"/>
                  </a:lnTo>
                  <a:lnTo>
                    <a:pt x="420" y="574"/>
                  </a:lnTo>
                  <a:lnTo>
                    <a:pt x="408" y="622"/>
                  </a:lnTo>
                  <a:lnTo>
                    <a:pt x="355" y="679"/>
                  </a:lnTo>
                  <a:lnTo>
                    <a:pt x="345" y="679"/>
                  </a:lnTo>
                  <a:lnTo>
                    <a:pt x="362" y="644"/>
                  </a:lnTo>
                  <a:lnTo>
                    <a:pt x="353" y="645"/>
                  </a:lnTo>
                  <a:lnTo>
                    <a:pt x="323" y="702"/>
                  </a:lnTo>
                  <a:lnTo>
                    <a:pt x="308" y="682"/>
                  </a:lnTo>
                  <a:lnTo>
                    <a:pt x="310" y="672"/>
                  </a:lnTo>
                  <a:lnTo>
                    <a:pt x="292" y="654"/>
                  </a:lnTo>
                  <a:lnTo>
                    <a:pt x="278" y="652"/>
                  </a:lnTo>
                  <a:lnTo>
                    <a:pt x="277" y="637"/>
                  </a:lnTo>
                  <a:lnTo>
                    <a:pt x="263" y="627"/>
                  </a:lnTo>
                  <a:lnTo>
                    <a:pt x="330" y="594"/>
                  </a:lnTo>
                  <a:lnTo>
                    <a:pt x="330" y="567"/>
                  </a:lnTo>
                  <a:lnTo>
                    <a:pt x="327" y="566"/>
                  </a:lnTo>
                  <a:lnTo>
                    <a:pt x="330" y="544"/>
                  </a:lnTo>
                  <a:lnTo>
                    <a:pt x="317" y="534"/>
                  </a:lnTo>
                  <a:lnTo>
                    <a:pt x="320" y="517"/>
                  </a:lnTo>
                  <a:lnTo>
                    <a:pt x="290" y="497"/>
                  </a:lnTo>
                  <a:lnTo>
                    <a:pt x="278" y="501"/>
                  </a:lnTo>
                  <a:lnTo>
                    <a:pt x="268" y="492"/>
                  </a:lnTo>
                  <a:lnTo>
                    <a:pt x="275" y="451"/>
                  </a:lnTo>
                  <a:lnTo>
                    <a:pt x="283" y="441"/>
                  </a:lnTo>
                  <a:lnTo>
                    <a:pt x="273" y="399"/>
                  </a:lnTo>
                  <a:lnTo>
                    <a:pt x="247" y="391"/>
                  </a:lnTo>
                  <a:lnTo>
                    <a:pt x="242" y="373"/>
                  </a:lnTo>
                  <a:lnTo>
                    <a:pt x="237" y="368"/>
                  </a:lnTo>
                  <a:lnTo>
                    <a:pt x="237" y="363"/>
                  </a:lnTo>
                  <a:lnTo>
                    <a:pt x="247" y="354"/>
                  </a:lnTo>
                  <a:lnTo>
                    <a:pt x="195" y="313"/>
                  </a:lnTo>
                  <a:lnTo>
                    <a:pt x="172" y="309"/>
                  </a:lnTo>
                  <a:lnTo>
                    <a:pt x="157" y="289"/>
                  </a:lnTo>
                  <a:lnTo>
                    <a:pt x="168" y="284"/>
                  </a:lnTo>
                  <a:lnTo>
                    <a:pt x="172" y="263"/>
                  </a:lnTo>
                  <a:lnTo>
                    <a:pt x="160" y="261"/>
                  </a:lnTo>
                  <a:lnTo>
                    <a:pt x="117" y="268"/>
                  </a:lnTo>
                  <a:lnTo>
                    <a:pt x="113" y="264"/>
                  </a:lnTo>
                  <a:lnTo>
                    <a:pt x="98" y="264"/>
                  </a:lnTo>
                  <a:lnTo>
                    <a:pt x="92" y="279"/>
                  </a:lnTo>
                  <a:lnTo>
                    <a:pt x="77" y="276"/>
                  </a:lnTo>
                  <a:lnTo>
                    <a:pt x="58" y="266"/>
                  </a:lnTo>
                  <a:lnTo>
                    <a:pt x="62" y="248"/>
                  </a:lnTo>
                  <a:lnTo>
                    <a:pt x="53" y="241"/>
                  </a:lnTo>
                  <a:lnTo>
                    <a:pt x="34" y="248"/>
                  </a:lnTo>
                  <a:lnTo>
                    <a:pt x="24" y="231"/>
                  </a:lnTo>
                  <a:lnTo>
                    <a:pt x="5" y="243"/>
                  </a:lnTo>
                  <a:lnTo>
                    <a:pt x="0" y="213"/>
                  </a:lnTo>
                  <a:lnTo>
                    <a:pt x="14" y="186"/>
                  </a:lnTo>
                  <a:lnTo>
                    <a:pt x="17" y="173"/>
                  </a:lnTo>
                  <a:lnTo>
                    <a:pt x="72" y="143"/>
                  </a:lnTo>
                  <a:lnTo>
                    <a:pt x="97" y="88"/>
                  </a:lnTo>
                  <a:lnTo>
                    <a:pt x="85" y="76"/>
                  </a:lnTo>
                  <a:lnTo>
                    <a:pt x="87" y="65"/>
                  </a:lnTo>
                  <a:lnTo>
                    <a:pt x="103" y="53"/>
                  </a:lnTo>
                  <a:lnTo>
                    <a:pt x="97" y="50"/>
                  </a:lnTo>
                  <a:lnTo>
                    <a:pt x="92" y="48"/>
                  </a:lnTo>
                  <a:lnTo>
                    <a:pt x="95" y="40"/>
                  </a:lnTo>
                  <a:lnTo>
                    <a:pt x="102" y="42"/>
                  </a:lnTo>
                  <a:lnTo>
                    <a:pt x="117" y="51"/>
                  </a:lnTo>
                  <a:lnTo>
                    <a:pt x="128" y="50"/>
                  </a:lnTo>
                  <a:lnTo>
                    <a:pt x="138" y="65"/>
                  </a:lnTo>
                  <a:lnTo>
                    <a:pt x="177" y="71"/>
                  </a:lnTo>
                  <a:lnTo>
                    <a:pt x="210" y="48"/>
                  </a:lnTo>
                  <a:lnTo>
                    <a:pt x="185" y="15"/>
                  </a:lnTo>
                  <a:lnTo>
                    <a:pt x="193" y="10"/>
                  </a:lnTo>
                  <a:lnTo>
                    <a:pt x="227" y="30"/>
                  </a:lnTo>
                  <a:lnTo>
                    <a:pt x="235" y="23"/>
                  </a:lnTo>
                  <a:lnTo>
                    <a:pt x="260" y="28"/>
                  </a:lnTo>
                  <a:lnTo>
                    <a:pt x="270" y="7"/>
                  </a:lnTo>
                  <a:lnTo>
                    <a:pt x="268" y="0"/>
                  </a:lnTo>
                  <a:lnTo>
                    <a:pt x="285" y="8"/>
                  </a:lnTo>
                  <a:lnTo>
                    <a:pt x="283" y="17"/>
                  </a:lnTo>
                  <a:lnTo>
                    <a:pt x="290" y="23"/>
                  </a:lnTo>
                  <a:lnTo>
                    <a:pt x="290" y="70"/>
                  </a:lnTo>
                  <a:lnTo>
                    <a:pt x="295" y="81"/>
                  </a:lnTo>
                  <a:lnTo>
                    <a:pt x="348" y="73"/>
                  </a:lnTo>
                  <a:lnTo>
                    <a:pt x="362" y="63"/>
                  </a:lnTo>
                  <a:lnTo>
                    <a:pt x="377" y="73"/>
                  </a:lnTo>
                  <a:lnTo>
                    <a:pt x="395" y="71"/>
                  </a:lnTo>
                  <a:lnTo>
                    <a:pt x="405" y="80"/>
                  </a:lnTo>
                  <a:lnTo>
                    <a:pt x="415" y="80"/>
                  </a:lnTo>
                  <a:lnTo>
                    <a:pt x="440"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8" name="Freeform 109">
              <a:extLst>
                <a:ext uri="{FF2B5EF4-FFF2-40B4-BE49-F238E27FC236}">
                  <a16:creationId xmlns:a16="http://schemas.microsoft.com/office/drawing/2014/main" id="{FE9A1928-2C1D-40B1-995F-02A3B2667735}"/>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19" name="Freeform 110">
              <a:extLst>
                <a:ext uri="{FF2B5EF4-FFF2-40B4-BE49-F238E27FC236}">
                  <a16:creationId xmlns:a16="http://schemas.microsoft.com/office/drawing/2014/main" id="{4DD08180-DA61-465D-B88E-D50F2ED921BE}"/>
                </a:ext>
              </a:extLst>
            </p:cNvPr>
            <p:cNvSpPr>
              <a:spLocks/>
            </p:cNvSpPr>
            <p:nvPr/>
          </p:nvSpPr>
          <p:spPr bwMode="auto">
            <a:xfrm>
              <a:off x="1585569" y="3789263"/>
              <a:ext cx="450431" cy="193083"/>
            </a:xfrm>
            <a:custGeom>
              <a:avLst/>
              <a:gdLst>
                <a:gd name="T0" fmla="*/ 0 w 238"/>
                <a:gd name="T1" fmla="*/ 2147483647 h 102"/>
                <a:gd name="T2" fmla="*/ 2147483647 w 238"/>
                <a:gd name="T3" fmla="*/ 2147483647 h 102"/>
                <a:gd name="T4" fmla="*/ 2147483647 w 238"/>
                <a:gd name="T5" fmla="*/ 0 h 102"/>
                <a:gd name="T6" fmla="*/ 2147483647 w 238"/>
                <a:gd name="T7" fmla="*/ 2147483647 h 102"/>
                <a:gd name="T8" fmla="*/ 2147483647 w 238"/>
                <a:gd name="T9" fmla="*/ 2147483647 h 102"/>
                <a:gd name="T10" fmla="*/ 2147483647 w 238"/>
                <a:gd name="T11" fmla="*/ 2147483647 h 102"/>
                <a:gd name="T12" fmla="*/ 2147483647 w 238"/>
                <a:gd name="T13" fmla="*/ 2147483647 h 102"/>
                <a:gd name="T14" fmla="*/ 2147483647 w 238"/>
                <a:gd name="T15" fmla="*/ 2147483647 h 102"/>
                <a:gd name="T16" fmla="*/ 2147483647 w 238"/>
                <a:gd name="T17" fmla="*/ 2147483647 h 102"/>
                <a:gd name="T18" fmla="*/ 2147483647 w 238"/>
                <a:gd name="T19" fmla="*/ 2147483647 h 102"/>
                <a:gd name="T20" fmla="*/ 2147483647 w 238"/>
                <a:gd name="T21" fmla="*/ 2147483647 h 102"/>
                <a:gd name="T22" fmla="*/ 2147483647 w 238"/>
                <a:gd name="T23" fmla="*/ 2147483647 h 102"/>
                <a:gd name="T24" fmla="*/ 2147483647 w 238"/>
                <a:gd name="T25" fmla="*/ 2147483647 h 102"/>
                <a:gd name="T26" fmla="*/ 2147483647 w 238"/>
                <a:gd name="T27" fmla="*/ 2147483647 h 102"/>
                <a:gd name="T28" fmla="*/ 2147483647 w 238"/>
                <a:gd name="T29" fmla="*/ 2147483647 h 102"/>
                <a:gd name="T30" fmla="*/ 2147483647 w 238"/>
                <a:gd name="T31" fmla="*/ 2147483647 h 102"/>
                <a:gd name="T32" fmla="*/ 0 w 238"/>
                <a:gd name="T33" fmla="*/ 2147483647 h 102"/>
                <a:gd name="T34" fmla="*/ 0 w 238"/>
                <a:gd name="T35" fmla="*/ 2147483647 h 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8"/>
                <a:gd name="T55" fmla="*/ 0 h 102"/>
                <a:gd name="T56" fmla="*/ 238 w 238"/>
                <a:gd name="T57" fmla="*/ 102 h 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8" h="102">
                  <a:moveTo>
                    <a:pt x="0" y="25"/>
                  </a:moveTo>
                  <a:lnTo>
                    <a:pt x="10" y="12"/>
                  </a:lnTo>
                  <a:lnTo>
                    <a:pt x="65" y="0"/>
                  </a:lnTo>
                  <a:lnTo>
                    <a:pt x="139" y="29"/>
                  </a:lnTo>
                  <a:lnTo>
                    <a:pt x="165" y="52"/>
                  </a:lnTo>
                  <a:lnTo>
                    <a:pt x="217" y="65"/>
                  </a:lnTo>
                  <a:lnTo>
                    <a:pt x="217" y="75"/>
                  </a:lnTo>
                  <a:lnTo>
                    <a:pt x="238" y="90"/>
                  </a:lnTo>
                  <a:lnTo>
                    <a:pt x="225" y="102"/>
                  </a:lnTo>
                  <a:lnTo>
                    <a:pt x="154" y="97"/>
                  </a:lnTo>
                  <a:lnTo>
                    <a:pt x="155" y="75"/>
                  </a:lnTo>
                  <a:lnTo>
                    <a:pt x="130" y="50"/>
                  </a:lnTo>
                  <a:lnTo>
                    <a:pt x="115" y="50"/>
                  </a:lnTo>
                  <a:lnTo>
                    <a:pt x="62" y="25"/>
                  </a:lnTo>
                  <a:lnTo>
                    <a:pt x="54" y="15"/>
                  </a:lnTo>
                  <a:lnTo>
                    <a:pt x="22" y="29"/>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0" name="Freeform 111">
              <a:extLst>
                <a:ext uri="{FF2B5EF4-FFF2-40B4-BE49-F238E27FC236}">
                  <a16:creationId xmlns:a16="http://schemas.microsoft.com/office/drawing/2014/main" id="{EAD8105B-3FA2-45D0-998B-A737FACC40F2}"/>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1" name="Freeform 112">
              <a:extLst>
                <a:ext uri="{FF2B5EF4-FFF2-40B4-BE49-F238E27FC236}">
                  <a16:creationId xmlns:a16="http://schemas.microsoft.com/office/drawing/2014/main" id="{76A0C353-2F4F-4152-B01A-EC4A08C3EE27}"/>
                </a:ext>
              </a:extLst>
            </p:cNvPr>
            <p:cNvSpPr>
              <a:spLocks/>
            </p:cNvSpPr>
            <p:nvPr/>
          </p:nvSpPr>
          <p:spPr bwMode="auto">
            <a:xfrm>
              <a:off x="2304744" y="4076995"/>
              <a:ext cx="88952" cy="32181"/>
            </a:xfrm>
            <a:custGeom>
              <a:avLst/>
              <a:gdLst>
                <a:gd name="T0" fmla="*/ 0 w 47"/>
                <a:gd name="T1" fmla="*/ 2147483647 h 17"/>
                <a:gd name="T2" fmla="*/ 2147483647 w 47"/>
                <a:gd name="T3" fmla="*/ 2147483647 h 17"/>
                <a:gd name="T4" fmla="*/ 2147483647 w 47"/>
                <a:gd name="T5" fmla="*/ 2147483647 h 17"/>
                <a:gd name="T6" fmla="*/ 2147483647 w 47"/>
                <a:gd name="T7" fmla="*/ 0 h 17"/>
                <a:gd name="T8" fmla="*/ 2147483647 w 47"/>
                <a:gd name="T9" fmla="*/ 2147483647 h 17"/>
                <a:gd name="T10" fmla="*/ 2147483647 w 47"/>
                <a:gd name="T11" fmla="*/ 2147483647 h 17"/>
                <a:gd name="T12" fmla="*/ 2147483647 w 47"/>
                <a:gd name="T13" fmla="*/ 2147483647 h 17"/>
                <a:gd name="T14" fmla="*/ 0 w 47"/>
                <a:gd name="T15" fmla="*/ 2147483647 h 17"/>
                <a:gd name="T16" fmla="*/ 0 w 47"/>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7"/>
                <a:gd name="T29" fmla="*/ 47 w 4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7">
                  <a:moveTo>
                    <a:pt x="0" y="12"/>
                  </a:moveTo>
                  <a:lnTo>
                    <a:pt x="3" y="3"/>
                  </a:lnTo>
                  <a:lnTo>
                    <a:pt x="33" y="2"/>
                  </a:lnTo>
                  <a:lnTo>
                    <a:pt x="45" y="0"/>
                  </a:lnTo>
                  <a:lnTo>
                    <a:pt x="47" y="7"/>
                  </a:lnTo>
                  <a:lnTo>
                    <a:pt x="27" y="17"/>
                  </a:lnTo>
                  <a:lnTo>
                    <a:pt x="18" y="12"/>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2" name="Freeform 113">
              <a:extLst>
                <a:ext uri="{FF2B5EF4-FFF2-40B4-BE49-F238E27FC236}">
                  <a16:creationId xmlns:a16="http://schemas.microsoft.com/office/drawing/2014/main" id="{3A608F45-869E-4F1F-BA9F-D90C7B63E9C2}"/>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3" name="Freeform 114">
              <a:extLst>
                <a:ext uri="{FF2B5EF4-FFF2-40B4-BE49-F238E27FC236}">
                  <a16:creationId xmlns:a16="http://schemas.microsoft.com/office/drawing/2014/main" id="{D4394C46-1F00-4AC9-81D4-84796A8B5975}"/>
                </a:ext>
              </a:extLst>
            </p:cNvPr>
            <p:cNvSpPr>
              <a:spLocks/>
            </p:cNvSpPr>
            <p:nvPr/>
          </p:nvSpPr>
          <p:spPr bwMode="auto">
            <a:xfrm>
              <a:off x="1825925" y="4025886"/>
              <a:ext cx="107875" cy="51110"/>
            </a:xfrm>
            <a:custGeom>
              <a:avLst/>
              <a:gdLst>
                <a:gd name="T0" fmla="*/ 0 w 57"/>
                <a:gd name="T1" fmla="*/ 0 h 27"/>
                <a:gd name="T2" fmla="*/ 2147483647 w 57"/>
                <a:gd name="T3" fmla="*/ 2147483647 h 27"/>
                <a:gd name="T4" fmla="*/ 2147483647 w 57"/>
                <a:gd name="T5" fmla="*/ 2147483647 h 27"/>
                <a:gd name="T6" fmla="*/ 2147483647 w 57"/>
                <a:gd name="T7" fmla="*/ 2147483647 h 27"/>
                <a:gd name="T8" fmla="*/ 2147483647 w 57"/>
                <a:gd name="T9" fmla="*/ 2147483647 h 27"/>
                <a:gd name="T10" fmla="*/ 2147483647 w 57"/>
                <a:gd name="T11" fmla="*/ 2147483647 h 27"/>
                <a:gd name="T12" fmla="*/ 2147483647 w 57"/>
                <a:gd name="T13" fmla="*/ 2147483647 h 27"/>
                <a:gd name="T14" fmla="*/ 2147483647 w 57"/>
                <a:gd name="T15" fmla="*/ 2147483647 h 27"/>
                <a:gd name="T16" fmla="*/ 0 w 57"/>
                <a:gd name="T17" fmla="*/ 0 h 27"/>
                <a:gd name="T18" fmla="*/ 0 w 57"/>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27"/>
                <a:gd name="T32" fmla="*/ 57 w 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27">
                  <a:moveTo>
                    <a:pt x="0" y="0"/>
                  </a:moveTo>
                  <a:lnTo>
                    <a:pt x="23" y="24"/>
                  </a:lnTo>
                  <a:lnTo>
                    <a:pt x="33" y="27"/>
                  </a:lnTo>
                  <a:lnTo>
                    <a:pt x="55" y="24"/>
                  </a:lnTo>
                  <a:lnTo>
                    <a:pt x="57" y="15"/>
                  </a:lnTo>
                  <a:lnTo>
                    <a:pt x="35" y="14"/>
                  </a:lnTo>
                  <a:lnTo>
                    <a:pt x="25" y="10"/>
                  </a:lnTo>
                  <a:lnTo>
                    <a:pt x="17" y="2"/>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4" name="Freeform 115">
              <a:extLst>
                <a:ext uri="{FF2B5EF4-FFF2-40B4-BE49-F238E27FC236}">
                  <a16:creationId xmlns:a16="http://schemas.microsoft.com/office/drawing/2014/main" id="{4E66E828-7BC5-405A-9D6A-EF632AB01339}"/>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5" name="Freeform 116">
              <a:extLst>
                <a:ext uri="{FF2B5EF4-FFF2-40B4-BE49-F238E27FC236}">
                  <a16:creationId xmlns:a16="http://schemas.microsoft.com/office/drawing/2014/main" id="{6319E4B4-9465-41B3-A35B-4ED5193D3DBC}"/>
                </a:ext>
              </a:extLst>
            </p:cNvPr>
            <p:cNvSpPr>
              <a:spLocks/>
            </p:cNvSpPr>
            <p:nvPr/>
          </p:nvSpPr>
          <p:spPr bwMode="auto">
            <a:xfrm>
              <a:off x="1632884" y="3855518"/>
              <a:ext cx="35958" cy="18930"/>
            </a:xfrm>
            <a:custGeom>
              <a:avLst/>
              <a:gdLst>
                <a:gd name="T0" fmla="*/ 2147483647 w 19"/>
                <a:gd name="T1" fmla="*/ 0 h 10"/>
                <a:gd name="T2" fmla="*/ 2147483647 w 19"/>
                <a:gd name="T3" fmla="*/ 0 h 10"/>
                <a:gd name="T4" fmla="*/ 2147483647 w 19"/>
                <a:gd name="T5" fmla="*/ 2147483647 h 10"/>
                <a:gd name="T6" fmla="*/ 0 w 19"/>
                <a:gd name="T7" fmla="*/ 2147483647 h 10"/>
                <a:gd name="T8" fmla="*/ 2147483647 w 19"/>
                <a:gd name="T9" fmla="*/ 2147483647 h 10"/>
                <a:gd name="T10" fmla="*/ 2147483647 w 19"/>
                <a:gd name="T11" fmla="*/ 0 h 10"/>
                <a:gd name="T12" fmla="*/ 2147483647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5" y="0"/>
                  </a:moveTo>
                  <a:lnTo>
                    <a:pt x="9" y="0"/>
                  </a:lnTo>
                  <a:lnTo>
                    <a:pt x="2" y="4"/>
                  </a:lnTo>
                  <a:lnTo>
                    <a:pt x="0" y="10"/>
                  </a:lnTo>
                  <a:lnTo>
                    <a:pt x="19" y="7"/>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6" name="Freeform 117">
              <a:extLst>
                <a:ext uri="{FF2B5EF4-FFF2-40B4-BE49-F238E27FC236}">
                  <a16:creationId xmlns:a16="http://schemas.microsoft.com/office/drawing/2014/main" id="{87BA4E2B-46C8-427B-BEDD-CF2A2A9E99AC}"/>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7" name="Freeform 118">
              <a:extLst>
                <a:ext uri="{FF2B5EF4-FFF2-40B4-BE49-F238E27FC236}">
                  <a16:creationId xmlns:a16="http://schemas.microsoft.com/office/drawing/2014/main" id="{8620630C-8866-4FD8-B471-3DAACAC96122}"/>
                </a:ext>
              </a:extLst>
            </p:cNvPr>
            <p:cNvSpPr>
              <a:spLocks/>
            </p:cNvSpPr>
            <p:nvPr/>
          </p:nvSpPr>
          <p:spPr bwMode="auto">
            <a:xfrm>
              <a:off x="1878918" y="3698399"/>
              <a:ext cx="22711" cy="28395"/>
            </a:xfrm>
            <a:custGeom>
              <a:avLst/>
              <a:gdLst>
                <a:gd name="T0" fmla="*/ 2147483647 w 12"/>
                <a:gd name="T1" fmla="*/ 0 h 15"/>
                <a:gd name="T2" fmla="*/ 0 w 12"/>
                <a:gd name="T3" fmla="*/ 0 h 15"/>
                <a:gd name="T4" fmla="*/ 2147483647 w 12"/>
                <a:gd name="T5" fmla="*/ 2147483647 h 15"/>
                <a:gd name="T6" fmla="*/ 2147483647 w 12"/>
                <a:gd name="T7" fmla="*/ 2147483647 h 15"/>
                <a:gd name="T8" fmla="*/ 2147483647 w 12"/>
                <a:gd name="T9" fmla="*/ 2147483647 h 15"/>
                <a:gd name="T10" fmla="*/ 2147483647 w 12"/>
                <a:gd name="T11" fmla="*/ 0 h 15"/>
                <a:gd name="T12" fmla="*/ 2147483647 w 12"/>
                <a:gd name="T13" fmla="*/ 0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10" y="0"/>
                  </a:moveTo>
                  <a:lnTo>
                    <a:pt x="0" y="0"/>
                  </a:lnTo>
                  <a:lnTo>
                    <a:pt x="2" y="15"/>
                  </a:lnTo>
                  <a:lnTo>
                    <a:pt x="12" y="9"/>
                  </a:lnTo>
                  <a:lnTo>
                    <a:pt x="10"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8" name="Freeform 119">
              <a:extLst>
                <a:ext uri="{FF2B5EF4-FFF2-40B4-BE49-F238E27FC236}">
                  <a16:creationId xmlns:a16="http://schemas.microsoft.com/office/drawing/2014/main" id="{8EEBC451-39B7-4B33-9CE1-90C6F18F1E35}"/>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29" name="Freeform 120">
              <a:extLst>
                <a:ext uri="{FF2B5EF4-FFF2-40B4-BE49-F238E27FC236}">
                  <a16:creationId xmlns:a16="http://schemas.microsoft.com/office/drawing/2014/main" id="{7097F3FC-B787-4B4A-B6ED-EF24324F08E9}"/>
                </a:ext>
              </a:extLst>
            </p:cNvPr>
            <p:cNvSpPr>
              <a:spLocks/>
            </p:cNvSpPr>
            <p:nvPr/>
          </p:nvSpPr>
          <p:spPr bwMode="auto">
            <a:xfrm>
              <a:off x="1892165" y="3734367"/>
              <a:ext cx="9464" cy="18930"/>
            </a:xfrm>
            <a:custGeom>
              <a:avLst/>
              <a:gdLst>
                <a:gd name="T0" fmla="*/ 2147483647 w 5"/>
                <a:gd name="T1" fmla="*/ 0 h 10"/>
                <a:gd name="T2" fmla="*/ 2147483647 w 5"/>
                <a:gd name="T3" fmla="*/ 2147483647 h 10"/>
                <a:gd name="T4" fmla="*/ 0 w 5"/>
                <a:gd name="T5" fmla="*/ 2147483647 h 10"/>
                <a:gd name="T6" fmla="*/ 2147483647 w 5"/>
                <a:gd name="T7" fmla="*/ 2147483647 h 10"/>
                <a:gd name="T8" fmla="*/ 2147483647 w 5"/>
                <a:gd name="T9" fmla="*/ 0 h 10"/>
                <a:gd name="T10" fmla="*/ 2147483647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0"/>
                  </a:moveTo>
                  <a:lnTo>
                    <a:pt x="3" y="3"/>
                  </a:lnTo>
                  <a:lnTo>
                    <a:pt x="0" y="10"/>
                  </a:lnTo>
                  <a:lnTo>
                    <a:pt x="5" y="6"/>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0" name="Freeform 121">
              <a:extLst>
                <a:ext uri="{FF2B5EF4-FFF2-40B4-BE49-F238E27FC236}">
                  <a16:creationId xmlns:a16="http://schemas.microsoft.com/office/drawing/2014/main" id="{BD18FF32-42E1-4F72-861E-D9DD58AB4330}"/>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1" name="Freeform 122">
              <a:extLst>
                <a:ext uri="{FF2B5EF4-FFF2-40B4-BE49-F238E27FC236}">
                  <a16:creationId xmlns:a16="http://schemas.microsoft.com/office/drawing/2014/main" id="{064816EC-2835-48FE-9FE0-6384C865D5CE}"/>
                </a:ext>
              </a:extLst>
            </p:cNvPr>
            <p:cNvSpPr>
              <a:spLocks/>
            </p:cNvSpPr>
            <p:nvPr/>
          </p:nvSpPr>
          <p:spPr bwMode="auto">
            <a:xfrm>
              <a:off x="400821" y="1110699"/>
              <a:ext cx="51099" cy="20822"/>
            </a:xfrm>
            <a:custGeom>
              <a:avLst/>
              <a:gdLst>
                <a:gd name="T0" fmla="*/ 2147483647 w 27"/>
                <a:gd name="T1" fmla="*/ 2147483647 h 11"/>
                <a:gd name="T2" fmla="*/ 2147483647 w 27"/>
                <a:gd name="T3" fmla="*/ 0 h 11"/>
                <a:gd name="T4" fmla="*/ 0 w 27"/>
                <a:gd name="T5" fmla="*/ 2147483647 h 11"/>
                <a:gd name="T6" fmla="*/ 2147483647 w 27"/>
                <a:gd name="T7" fmla="*/ 2147483647 h 11"/>
                <a:gd name="T8" fmla="*/ 2147483647 w 27"/>
                <a:gd name="T9" fmla="*/ 2147483647 h 11"/>
                <a:gd name="T10" fmla="*/ 2147483647 w 27"/>
                <a:gd name="T11" fmla="*/ 2147483647 h 11"/>
                <a:gd name="T12" fmla="*/ 2147483647 w 27"/>
                <a:gd name="T13" fmla="*/ 2147483647 h 11"/>
                <a:gd name="T14" fmla="*/ 2147483647 w 2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1"/>
                <a:gd name="T26" fmla="*/ 27 w 2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1">
                  <a:moveTo>
                    <a:pt x="17" y="3"/>
                  </a:moveTo>
                  <a:lnTo>
                    <a:pt x="3" y="0"/>
                  </a:lnTo>
                  <a:lnTo>
                    <a:pt x="0" y="3"/>
                  </a:lnTo>
                  <a:lnTo>
                    <a:pt x="3" y="10"/>
                  </a:lnTo>
                  <a:lnTo>
                    <a:pt x="17" y="11"/>
                  </a:lnTo>
                  <a:lnTo>
                    <a:pt x="27" y="5"/>
                  </a:lnTo>
                  <a:lnTo>
                    <a:pt x="17"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2" name="Freeform 123">
              <a:extLst>
                <a:ext uri="{FF2B5EF4-FFF2-40B4-BE49-F238E27FC236}">
                  <a16:creationId xmlns:a16="http://schemas.microsoft.com/office/drawing/2014/main" id="{B084D022-4DCF-465A-B68A-37D919AAAF11}"/>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3" name="Freeform 124">
              <a:extLst>
                <a:ext uri="{FF2B5EF4-FFF2-40B4-BE49-F238E27FC236}">
                  <a16:creationId xmlns:a16="http://schemas.microsoft.com/office/drawing/2014/main" id="{4C0F0840-5235-4935-AB18-0AB7B1B8427C}"/>
                </a:ext>
              </a:extLst>
            </p:cNvPr>
            <p:cNvSpPr>
              <a:spLocks/>
            </p:cNvSpPr>
            <p:nvPr/>
          </p:nvSpPr>
          <p:spPr bwMode="auto">
            <a:xfrm>
              <a:off x="268342" y="1301890"/>
              <a:ext cx="52992" cy="24610"/>
            </a:xfrm>
            <a:custGeom>
              <a:avLst/>
              <a:gdLst>
                <a:gd name="T0" fmla="*/ 2147483647 w 28"/>
                <a:gd name="T1" fmla="*/ 0 h 13"/>
                <a:gd name="T2" fmla="*/ 0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0 h 13"/>
                <a:gd name="T12" fmla="*/ 2147483647 w 28"/>
                <a:gd name="T13" fmla="*/ 0 h 13"/>
                <a:gd name="T14" fmla="*/ 2147483647 w 28"/>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3"/>
                <a:gd name="T26" fmla="*/ 28 w 28"/>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3">
                  <a:moveTo>
                    <a:pt x="15" y="0"/>
                  </a:moveTo>
                  <a:lnTo>
                    <a:pt x="0" y="7"/>
                  </a:lnTo>
                  <a:lnTo>
                    <a:pt x="7" y="12"/>
                  </a:lnTo>
                  <a:lnTo>
                    <a:pt x="28" y="13"/>
                  </a:lnTo>
                  <a:lnTo>
                    <a:pt x="28" y="3"/>
                  </a:lnTo>
                  <a:lnTo>
                    <a:pt x="20" y="0"/>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4" name="Freeform 125">
              <a:extLst>
                <a:ext uri="{FF2B5EF4-FFF2-40B4-BE49-F238E27FC236}">
                  <a16:creationId xmlns:a16="http://schemas.microsoft.com/office/drawing/2014/main" id="{6F9641AB-0B82-46C3-AA99-D40942869DF4}"/>
                </a:ext>
              </a:extLst>
            </p:cNvPr>
            <p:cNvSpPr>
              <a:spLocks/>
            </p:cNvSpPr>
            <p:nvPr/>
          </p:nvSpPr>
          <p:spPr bwMode="auto">
            <a:xfrm>
              <a:off x="2518605" y="2545576"/>
              <a:ext cx="221430" cy="217691"/>
            </a:xfrm>
            <a:custGeom>
              <a:avLst/>
              <a:gdLst>
                <a:gd name="T0" fmla="*/ 2147483647 w 117"/>
                <a:gd name="T1" fmla="*/ 0 h 115"/>
                <a:gd name="T2" fmla="*/ 2147483647 w 117"/>
                <a:gd name="T3" fmla="*/ 2147483647 h 115"/>
                <a:gd name="T4" fmla="*/ 0 w 117"/>
                <a:gd name="T5" fmla="*/ 2147483647 h 115"/>
                <a:gd name="T6" fmla="*/ 2147483647 w 117"/>
                <a:gd name="T7" fmla="*/ 2147483647 h 115"/>
                <a:gd name="T8" fmla="*/ 2147483647 w 117"/>
                <a:gd name="T9" fmla="*/ 2147483647 h 115"/>
                <a:gd name="T10" fmla="*/ 2147483647 w 117"/>
                <a:gd name="T11" fmla="*/ 2147483647 h 115"/>
                <a:gd name="T12" fmla="*/ 2147483647 w 117"/>
                <a:gd name="T13" fmla="*/ 2147483647 h 115"/>
                <a:gd name="T14" fmla="*/ 2147483647 w 117"/>
                <a:gd name="T15" fmla="*/ 2147483647 h 115"/>
                <a:gd name="T16" fmla="*/ 2147483647 w 117"/>
                <a:gd name="T17" fmla="*/ 2147483647 h 115"/>
                <a:gd name="T18" fmla="*/ 2147483647 w 117"/>
                <a:gd name="T19" fmla="*/ 2147483647 h 115"/>
                <a:gd name="T20" fmla="*/ 2147483647 w 117"/>
                <a:gd name="T21" fmla="*/ 2147483647 h 115"/>
                <a:gd name="T22" fmla="*/ 2147483647 w 117"/>
                <a:gd name="T23" fmla="*/ 2147483647 h 115"/>
                <a:gd name="T24" fmla="*/ 2147483647 w 117"/>
                <a:gd name="T25" fmla="*/ 2147483647 h 115"/>
                <a:gd name="T26" fmla="*/ 2147483647 w 117"/>
                <a:gd name="T27" fmla="*/ 2147483647 h 115"/>
                <a:gd name="T28" fmla="*/ 2147483647 w 117"/>
                <a:gd name="T29" fmla="*/ 2147483647 h 115"/>
                <a:gd name="T30" fmla="*/ 2147483647 w 117"/>
                <a:gd name="T31" fmla="*/ 2147483647 h 115"/>
                <a:gd name="T32" fmla="*/ 2147483647 w 117"/>
                <a:gd name="T33" fmla="*/ 2147483647 h 115"/>
                <a:gd name="T34" fmla="*/ 2147483647 w 117"/>
                <a:gd name="T35" fmla="*/ 2147483647 h 115"/>
                <a:gd name="T36" fmla="*/ 2147483647 w 117"/>
                <a:gd name="T37" fmla="*/ 2147483647 h 115"/>
                <a:gd name="T38" fmla="*/ 2147483647 w 117"/>
                <a:gd name="T39" fmla="*/ 0 h 115"/>
                <a:gd name="T40" fmla="*/ 2147483647 w 117"/>
                <a:gd name="T41" fmla="*/ 0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15"/>
                <a:gd name="T65" fmla="*/ 117 w 117"/>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15">
                  <a:moveTo>
                    <a:pt x="49" y="0"/>
                  </a:moveTo>
                  <a:lnTo>
                    <a:pt x="29" y="54"/>
                  </a:lnTo>
                  <a:lnTo>
                    <a:pt x="0" y="69"/>
                  </a:lnTo>
                  <a:lnTo>
                    <a:pt x="22" y="70"/>
                  </a:lnTo>
                  <a:lnTo>
                    <a:pt x="22" y="98"/>
                  </a:lnTo>
                  <a:lnTo>
                    <a:pt x="44" y="105"/>
                  </a:lnTo>
                  <a:lnTo>
                    <a:pt x="69" y="93"/>
                  </a:lnTo>
                  <a:lnTo>
                    <a:pt x="75" y="95"/>
                  </a:lnTo>
                  <a:lnTo>
                    <a:pt x="92" y="108"/>
                  </a:lnTo>
                  <a:lnTo>
                    <a:pt x="107" y="102"/>
                  </a:lnTo>
                  <a:lnTo>
                    <a:pt x="112" y="115"/>
                  </a:lnTo>
                  <a:lnTo>
                    <a:pt x="117" y="69"/>
                  </a:lnTo>
                  <a:lnTo>
                    <a:pt x="104" y="75"/>
                  </a:lnTo>
                  <a:lnTo>
                    <a:pt x="112" y="55"/>
                  </a:lnTo>
                  <a:lnTo>
                    <a:pt x="99" y="45"/>
                  </a:lnTo>
                  <a:lnTo>
                    <a:pt x="99" y="40"/>
                  </a:lnTo>
                  <a:lnTo>
                    <a:pt x="69" y="34"/>
                  </a:lnTo>
                  <a:lnTo>
                    <a:pt x="54" y="40"/>
                  </a:lnTo>
                  <a:lnTo>
                    <a:pt x="62" y="10"/>
                  </a:lnTo>
                  <a:lnTo>
                    <a:pt x="4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5" name="Freeform 126">
              <a:extLst>
                <a:ext uri="{FF2B5EF4-FFF2-40B4-BE49-F238E27FC236}">
                  <a16:creationId xmlns:a16="http://schemas.microsoft.com/office/drawing/2014/main" id="{48033A52-AD01-4C46-897B-614357460D29}"/>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6" name="Freeform 127">
              <a:extLst>
                <a:ext uri="{FF2B5EF4-FFF2-40B4-BE49-F238E27FC236}">
                  <a16:creationId xmlns:a16="http://schemas.microsoft.com/office/drawing/2014/main" id="{9B03FC44-9538-41E5-BF78-1C19E1014A3C}"/>
                </a:ext>
              </a:extLst>
            </p:cNvPr>
            <p:cNvSpPr>
              <a:spLocks/>
            </p:cNvSpPr>
            <p:nvPr/>
          </p:nvSpPr>
          <p:spPr bwMode="auto">
            <a:xfrm>
              <a:off x="2403158" y="2659154"/>
              <a:ext cx="66241" cy="28394"/>
            </a:xfrm>
            <a:custGeom>
              <a:avLst/>
              <a:gdLst>
                <a:gd name="T0" fmla="*/ 2147483647 w 35"/>
                <a:gd name="T1" fmla="*/ 0 h 15"/>
                <a:gd name="T2" fmla="*/ 2147483647 w 35"/>
                <a:gd name="T3" fmla="*/ 2147483647 h 15"/>
                <a:gd name="T4" fmla="*/ 2147483647 w 35"/>
                <a:gd name="T5" fmla="*/ 2147483647 h 15"/>
                <a:gd name="T6" fmla="*/ 0 w 35"/>
                <a:gd name="T7" fmla="*/ 2147483647 h 15"/>
                <a:gd name="T8" fmla="*/ 2147483647 w 35"/>
                <a:gd name="T9" fmla="*/ 2147483647 h 15"/>
                <a:gd name="T10" fmla="*/ 2147483647 w 35"/>
                <a:gd name="T11" fmla="*/ 2147483647 h 15"/>
                <a:gd name="T12" fmla="*/ 2147483647 w 35"/>
                <a:gd name="T13" fmla="*/ 2147483647 h 15"/>
                <a:gd name="T14" fmla="*/ 2147483647 w 35"/>
                <a:gd name="T15" fmla="*/ 0 h 15"/>
                <a:gd name="T16" fmla="*/ 2147483647 w 35"/>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5"/>
                <a:gd name="T29" fmla="*/ 35 w 3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5">
                  <a:moveTo>
                    <a:pt x="25" y="0"/>
                  </a:moveTo>
                  <a:lnTo>
                    <a:pt x="10" y="2"/>
                  </a:lnTo>
                  <a:lnTo>
                    <a:pt x="1" y="2"/>
                  </a:lnTo>
                  <a:lnTo>
                    <a:pt x="0" y="7"/>
                  </a:lnTo>
                  <a:lnTo>
                    <a:pt x="23" y="10"/>
                  </a:lnTo>
                  <a:lnTo>
                    <a:pt x="26" y="15"/>
                  </a:lnTo>
                  <a:lnTo>
                    <a:pt x="35" y="7"/>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7" name="Freeform 128">
              <a:extLst>
                <a:ext uri="{FF2B5EF4-FFF2-40B4-BE49-F238E27FC236}">
                  <a16:creationId xmlns:a16="http://schemas.microsoft.com/office/drawing/2014/main" id="{2713EAB3-2CCB-4ADC-96C4-59D215E20614}"/>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8" name="Freeform 129">
              <a:extLst>
                <a:ext uri="{FF2B5EF4-FFF2-40B4-BE49-F238E27FC236}">
                  <a16:creationId xmlns:a16="http://schemas.microsoft.com/office/drawing/2014/main" id="{1429597E-C1FE-48FB-930E-4199AE3834BD}"/>
                </a:ext>
              </a:extLst>
            </p:cNvPr>
            <p:cNvSpPr>
              <a:spLocks/>
            </p:cNvSpPr>
            <p:nvPr/>
          </p:nvSpPr>
          <p:spPr bwMode="auto">
            <a:xfrm>
              <a:off x="2418299" y="2782198"/>
              <a:ext cx="41637" cy="24610"/>
            </a:xfrm>
            <a:custGeom>
              <a:avLst/>
              <a:gdLst>
                <a:gd name="T0" fmla="*/ 2147483647 w 22"/>
                <a:gd name="T1" fmla="*/ 0 h 13"/>
                <a:gd name="T2" fmla="*/ 0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0 h 13"/>
                <a:gd name="T12" fmla="*/ 2147483647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5" y="12"/>
                  </a:lnTo>
                  <a:lnTo>
                    <a:pt x="22" y="13"/>
                  </a:lnTo>
                  <a:lnTo>
                    <a:pt x="20" y="5"/>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39" name="Freeform 130">
              <a:extLst>
                <a:ext uri="{FF2B5EF4-FFF2-40B4-BE49-F238E27FC236}">
                  <a16:creationId xmlns:a16="http://schemas.microsoft.com/office/drawing/2014/main" id="{CB0D03E9-ABB7-45B1-9E14-2246C4878780}"/>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0" name="Freeform 131">
              <a:extLst>
                <a:ext uri="{FF2B5EF4-FFF2-40B4-BE49-F238E27FC236}">
                  <a16:creationId xmlns:a16="http://schemas.microsoft.com/office/drawing/2014/main" id="{5A77D323-240C-41BF-8EA7-E2E30BEAB7B1}"/>
                </a:ext>
              </a:extLst>
            </p:cNvPr>
            <p:cNvSpPr>
              <a:spLocks/>
            </p:cNvSpPr>
            <p:nvPr/>
          </p:nvSpPr>
          <p:spPr bwMode="auto">
            <a:xfrm>
              <a:off x="2503464" y="2782198"/>
              <a:ext cx="41637" cy="53003"/>
            </a:xfrm>
            <a:custGeom>
              <a:avLst/>
              <a:gdLst>
                <a:gd name="T0" fmla="*/ 2147483647 w 22"/>
                <a:gd name="T1" fmla="*/ 2147483647 h 28"/>
                <a:gd name="T2" fmla="*/ 0 w 22"/>
                <a:gd name="T3" fmla="*/ 2147483647 h 28"/>
                <a:gd name="T4" fmla="*/ 2147483647 w 22"/>
                <a:gd name="T5" fmla="*/ 0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2147483647 w 22"/>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8"/>
                <a:gd name="T32" fmla="*/ 22 w 22"/>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8">
                  <a:moveTo>
                    <a:pt x="3" y="27"/>
                  </a:moveTo>
                  <a:lnTo>
                    <a:pt x="0" y="15"/>
                  </a:lnTo>
                  <a:lnTo>
                    <a:pt x="7" y="0"/>
                  </a:lnTo>
                  <a:lnTo>
                    <a:pt x="13" y="5"/>
                  </a:lnTo>
                  <a:lnTo>
                    <a:pt x="10" y="13"/>
                  </a:lnTo>
                  <a:lnTo>
                    <a:pt x="22" y="20"/>
                  </a:lnTo>
                  <a:lnTo>
                    <a:pt x="20" y="28"/>
                  </a:lnTo>
                  <a:lnTo>
                    <a:pt x="7" y="28"/>
                  </a:lnTo>
                  <a:lnTo>
                    <a:pt x="3" y="2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1" name="Freeform 132">
              <a:extLst>
                <a:ext uri="{FF2B5EF4-FFF2-40B4-BE49-F238E27FC236}">
                  <a16:creationId xmlns:a16="http://schemas.microsoft.com/office/drawing/2014/main" id="{4E627692-0F8A-41FE-9482-3E5A44ACEE24}"/>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2" name="Freeform 133">
              <a:extLst>
                <a:ext uri="{FF2B5EF4-FFF2-40B4-BE49-F238E27FC236}">
                  <a16:creationId xmlns:a16="http://schemas.microsoft.com/office/drawing/2014/main" id="{99665472-CD06-400E-831A-1A77479FAF15}"/>
                </a:ext>
              </a:extLst>
            </p:cNvPr>
            <p:cNvSpPr>
              <a:spLocks/>
            </p:cNvSpPr>
            <p:nvPr/>
          </p:nvSpPr>
          <p:spPr bwMode="auto">
            <a:xfrm>
              <a:off x="605219" y="2089369"/>
              <a:ext cx="37851" cy="119258"/>
            </a:xfrm>
            <a:custGeom>
              <a:avLst/>
              <a:gdLst>
                <a:gd name="T0" fmla="*/ 2147483647 w 20"/>
                <a:gd name="T1" fmla="*/ 2147483647 h 63"/>
                <a:gd name="T2" fmla="*/ 2147483647 w 20"/>
                <a:gd name="T3" fmla="*/ 2147483647 h 63"/>
                <a:gd name="T4" fmla="*/ 2147483647 w 20"/>
                <a:gd name="T5" fmla="*/ 2147483647 h 63"/>
                <a:gd name="T6" fmla="*/ 2147483647 w 20"/>
                <a:gd name="T7" fmla="*/ 0 h 63"/>
                <a:gd name="T8" fmla="*/ 0 w 20"/>
                <a:gd name="T9" fmla="*/ 2147483647 h 63"/>
                <a:gd name="T10" fmla="*/ 2147483647 w 20"/>
                <a:gd name="T11" fmla="*/ 2147483647 h 63"/>
                <a:gd name="T12" fmla="*/ 0 w 20"/>
                <a:gd name="T13" fmla="*/ 2147483647 h 63"/>
                <a:gd name="T14" fmla="*/ 2147483647 w 20"/>
                <a:gd name="T15" fmla="*/ 2147483647 h 63"/>
                <a:gd name="T16" fmla="*/ 2147483647 w 20"/>
                <a:gd name="T17" fmla="*/ 2147483647 h 63"/>
                <a:gd name="T18" fmla="*/ 2147483647 w 20"/>
                <a:gd name="T19" fmla="*/ 2147483647 h 63"/>
                <a:gd name="T20" fmla="*/ 2147483647 w 20"/>
                <a:gd name="T21" fmla="*/ 2147483647 h 63"/>
                <a:gd name="T22" fmla="*/ 2147483647 w 20"/>
                <a:gd name="T23" fmla="*/ 2147483647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63"/>
                <a:gd name="T38" fmla="*/ 20 w 20"/>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63">
                  <a:moveTo>
                    <a:pt x="19" y="58"/>
                  </a:moveTo>
                  <a:lnTo>
                    <a:pt x="15" y="43"/>
                  </a:lnTo>
                  <a:lnTo>
                    <a:pt x="20" y="17"/>
                  </a:lnTo>
                  <a:lnTo>
                    <a:pt x="15" y="0"/>
                  </a:lnTo>
                  <a:lnTo>
                    <a:pt x="0" y="2"/>
                  </a:lnTo>
                  <a:lnTo>
                    <a:pt x="12" y="13"/>
                  </a:lnTo>
                  <a:lnTo>
                    <a:pt x="0" y="35"/>
                  </a:lnTo>
                  <a:lnTo>
                    <a:pt x="9" y="48"/>
                  </a:lnTo>
                  <a:lnTo>
                    <a:pt x="10" y="60"/>
                  </a:lnTo>
                  <a:lnTo>
                    <a:pt x="17" y="63"/>
                  </a:lnTo>
                  <a:lnTo>
                    <a:pt x="19"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3" name="Freeform 134">
              <a:extLst>
                <a:ext uri="{FF2B5EF4-FFF2-40B4-BE49-F238E27FC236}">
                  <a16:creationId xmlns:a16="http://schemas.microsoft.com/office/drawing/2014/main" id="{3FCAF964-B5D8-414B-814D-D528EB38E069}"/>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4" name="Freeform 135">
              <a:extLst>
                <a:ext uri="{FF2B5EF4-FFF2-40B4-BE49-F238E27FC236}">
                  <a16:creationId xmlns:a16="http://schemas.microsoft.com/office/drawing/2014/main" id="{24C043FB-F331-48E8-AE3C-C41CB602FC9E}"/>
                </a:ext>
              </a:extLst>
            </p:cNvPr>
            <p:cNvSpPr>
              <a:spLocks/>
            </p:cNvSpPr>
            <p:nvPr/>
          </p:nvSpPr>
          <p:spPr bwMode="auto">
            <a:xfrm>
              <a:off x="1822141" y="1964433"/>
              <a:ext cx="128695" cy="92756"/>
            </a:xfrm>
            <a:custGeom>
              <a:avLst/>
              <a:gdLst>
                <a:gd name="T0" fmla="*/ 2147483647 w 68"/>
                <a:gd name="T1" fmla="*/ 0 h 49"/>
                <a:gd name="T2" fmla="*/ 2147483647 w 68"/>
                <a:gd name="T3" fmla="*/ 2147483647 h 49"/>
                <a:gd name="T4" fmla="*/ 0 w 68"/>
                <a:gd name="T5" fmla="*/ 2147483647 h 49"/>
                <a:gd name="T6" fmla="*/ 2147483647 w 68"/>
                <a:gd name="T7" fmla="*/ 2147483647 h 49"/>
                <a:gd name="T8" fmla="*/ 2147483647 w 68"/>
                <a:gd name="T9" fmla="*/ 2147483647 h 49"/>
                <a:gd name="T10" fmla="*/ 2147483647 w 68"/>
                <a:gd name="T11" fmla="*/ 2147483647 h 49"/>
                <a:gd name="T12" fmla="*/ 2147483647 w 68"/>
                <a:gd name="T13" fmla="*/ 2147483647 h 49"/>
                <a:gd name="T14" fmla="*/ 2147483647 w 68"/>
                <a:gd name="T15" fmla="*/ 2147483647 h 49"/>
                <a:gd name="T16" fmla="*/ 2147483647 w 68"/>
                <a:gd name="T17" fmla="*/ 2147483647 h 49"/>
                <a:gd name="T18" fmla="*/ 2147483647 w 68"/>
                <a:gd name="T19" fmla="*/ 2147483647 h 49"/>
                <a:gd name="T20" fmla="*/ 2147483647 w 68"/>
                <a:gd name="T21" fmla="*/ 2147483647 h 49"/>
                <a:gd name="T22" fmla="*/ 2147483647 w 68"/>
                <a:gd name="T23" fmla="*/ 2147483647 h 49"/>
                <a:gd name="T24" fmla="*/ 2147483647 w 68"/>
                <a:gd name="T25" fmla="*/ 0 h 49"/>
                <a:gd name="T26" fmla="*/ 2147483647 w 68"/>
                <a:gd name="T27" fmla="*/ 0 h 49"/>
                <a:gd name="T28" fmla="*/ 2147483647 w 68"/>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49"/>
                <a:gd name="T47" fmla="*/ 68 w 68"/>
                <a:gd name="T48" fmla="*/ 49 h 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49">
                  <a:moveTo>
                    <a:pt x="7" y="0"/>
                  </a:moveTo>
                  <a:lnTo>
                    <a:pt x="10" y="6"/>
                  </a:lnTo>
                  <a:lnTo>
                    <a:pt x="0" y="33"/>
                  </a:lnTo>
                  <a:lnTo>
                    <a:pt x="17" y="49"/>
                  </a:lnTo>
                  <a:lnTo>
                    <a:pt x="29" y="44"/>
                  </a:lnTo>
                  <a:lnTo>
                    <a:pt x="27" y="33"/>
                  </a:lnTo>
                  <a:lnTo>
                    <a:pt x="42" y="44"/>
                  </a:lnTo>
                  <a:lnTo>
                    <a:pt x="57" y="49"/>
                  </a:lnTo>
                  <a:lnTo>
                    <a:pt x="68" y="43"/>
                  </a:lnTo>
                  <a:lnTo>
                    <a:pt x="63" y="29"/>
                  </a:lnTo>
                  <a:lnTo>
                    <a:pt x="50" y="29"/>
                  </a:lnTo>
                  <a:lnTo>
                    <a:pt x="42" y="11"/>
                  </a:lnTo>
                  <a:lnTo>
                    <a:pt x="22" y="0"/>
                  </a:lnTo>
                  <a:lnTo>
                    <a:pt x="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5" name="Freeform 136">
              <a:extLst>
                <a:ext uri="{FF2B5EF4-FFF2-40B4-BE49-F238E27FC236}">
                  <a16:creationId xmlns:a16="http://schemas.microsoft.com/office/drawing/2014/main" id="{32FB23C4-044F-49F8-99DC-A432FBBC3AB4}"/>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6" name="Freeform 137">
              <a:extLst>
                <a:ext uri="{FF2B5EF4-FFF2-40B4-BE49-F238E27FC236}">
                  <a16:creationId xmlns:a16="http://schemas.microsoft.com/office/drawing/2014/main" id="{652D011C-8D77-4D71-B5A9-4BE7CCABEDB9}"/>
                </a:ext>
              </a:extLst>
            </p:cNvPr>
            <p:cNvSpPr>
              <a:spLocks/>
            </p:cNvSpPr>
            <p:nvPr/>
          </p:nvSpPr>
          <p:spPr bwMode="auto">
            <a:xfrm>
              <a:off x="1844851" y="2083690"/>
              <a:ext cx="28387" cy="34074"/>
            </a:xfrm>
            <a:custGeom>
              <a:avLst/>
              <a:gdLst>
                <a:gd name="T0" fmla="*/ 2147483647 w 15"/>
                <a:gd name="T1" fmla="*/ 0 h 18"/>
                <a:gd name="T2" fmla="*/ 2147483647 w 15"/>
                <a:gd name="T3" fmla="*/ 2147483647 h 18"/>
                <a:gd name="T4" fmla="*/ 0 w 15"/>
                <a:gd name="T5" fmla="*/ 2147483647 h 18"/>
                <a:gd name="T6" fmla="*/ 2147483647 w 15"/>
                <a:gd name="T7" fmla="*/ 2147483647 h 18"/>
                <a:gd name="T8" fmla="*/ 2147483647 w 15"/>
                <a:gd name="T9" fmla="*/ 2147483647 h 18"/>
                <a:gd name="T10" fmla="*/ 2147483647 w 15"/>
                <a:gd name="T11" fmla="*/ 2147483647 h 18"/>
                <a:gd name="T12" fmla="*/ 2147483647 w 15"/>
                <a:gd name="T13" fmla="*/ 0 h 18"/>
                <a:gd name="T14" fmla="*/ 2147483647 w 1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8"/>
                <a:gd name="T26" fmla="*/ 15 w 1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8">
                  <a:moveTo>
                    <a:pt x="12" y="0"/>
                  </a:moveTo>
                  <a:lnTo>
                    <a:pt x="2" y="3"/>
                  </a:lnTo>
                  <a:lnTo>
                    <a:pt x="0" y="18"/>
                  </a:lnTo>
                  <a:lnTo>
                    <a:pt x="7" y="15"/>
                  </a:lnTo>
                  <a:lnTo>
                    <a:pt x="13" y="13"/>
                  </a:lnTo>
                  <a:lnTo>
                    <a:pt x="15" y="8"/>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7" name="Freeform 138">
              <a:extLst>
                <a:ext uri="{FF2B5EF4-FFF2-40B4-BE49-F238E27FC236}">
                  <a16:creationId xmlns:a16="http://schemas.microsoft.com/office/drawing/2014/main" id="{146E138B-DE5D-46A1-8896-F858D6057E8B}"/>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8" name="Freeform 139">
              <a:extLst>
                <a:ext uri="{FF2B5EF4-FFF2-40B4-BE49-F238E27FC236}">
                  <a16:creationId xmlns:a16="http://schemas.microsoft.com/office/drawing/2014/main" id="{2197A07D-E56F-4C3B-9005-9EF31C79A434}"/>
                </a:ext>
              </a:extLst>
            </p:cNvPr>
            <p:cNvSpPr>
              <a:spLocks/>
            </p:cNvSpPr>
            <p:nvPr/>
          </p:nvSpPr>
          <p:spPr bwMode="auto">
            <a:xfrm>
              <a:off x="1324395" y="1381394"/>
              <a:ext cx="157084" cy="123044"/>
            </a:xfrm>
            <a:custGeom>
              <a:avLst/>
              <a:gdLst>
                <a:gd name="T0" fmla="*/ 2147483647 w 83"/>
                <a:gd name="T1" fmla="*/ 0 h 65"/>
                <a:gd name="T2" fmla="*/ 2147483647 w 83"/>
                <a:gd name="T3" fmla="*/ 2147483647 h 65"/>
                <a:gd name="T4" fmla="*/ 0 w 83"/>
                <a:gd name="T5" fmla="*/ 2147483647 h 65"/>
                <a:gd name="T6" fmla="*/ 2147483647 w 83"/>
                <a:gd name="T7" fmla="*/ 2147483647 h 65"/>
                <a:gd name="T8" fmla="*/ 2147483647 w 83"/>
                <a:gd name="T9" fmla="*/ 2147483647 h 65"/>
                <a:gd name="T10" fmla="*/ 2147483647 w 83"/>
                <a:gd name="T11" fmla="*/ 2147483647 h 65"/>
                <a:gd name="T12" fmla="*/ 2147483647 w 83"/>
                <a:gd name="T13" fmla="*/ 2147483647 h 65"/>
                <a:gd name="T14" fmla="*/ 2147483647 w 83"/>
                <a:gd name="T15" fmla="*/ 2147483647 h 65"/>
                <a:gd name="T16" fmla="*/ 2147483647 w 83"/>
                <a:gd name="T17" fmla="*/ 0 h 65"/>
                <a:gd name="T18" fmla="*/ 2147483647 w 83"/>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65"/>
                <a:gd name="T32" fmla="*/ 83 w 83"/>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65">
                  <a:moveTo>
                    <a:pt x="50" y="0"/>
                  </a:moveTo>
                  <a:lnTo>
                    <a:pt x="25" y="26"/>
                  </a:lnTo>
                  <a:lnTo>
                    <a:pt x="0" y="33"/>
                  </a:lnTo>
                  <a:lnTo>
                    <a:pt x="5" y="61"/>
                  </a:lnTo>
                  <a:lnTo>
                    <a:pt x="27" y="65"/>
                  </a:lnTo>
                  <a:lnTo>
                    <a:pt x="40" y="46"/>
                  </a:lnTo>
                  <a:lnTo>
                    <a:pt x="83" y="48"/>
                  </a:lnTo>
                  <a:lnTo>
                    <a:pt x="67" y="5"/>
                  </a:lnTo>
                  <a:lnTo>
                    <a:pt x="5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49" name="Freeform 140">
              <a:extLst>
                <a:ext uri="{FF2B5EF4-FFF2-40B4-BE49-F238E27FC236}">
                  <a16:creationId xmlns:a16="http://schemas.microsoft.com/office/drawing/2014/main" id="{86746C2F-8D9D-4ED0-8465-C81A218CFF99}"/>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0" name="Freeform 141">
              <a:extLst>
                <a:ext uri="{FF2B5EF4-FFF2-40B4-BE49-F238E27FC236}">
                  <a16:creationId xmlns:a16="http://schemas.microsoft.com/office/drawing/2014/main" id="{926EE553-BC0C-4834-85A6-10A80B3A760F}"/>
                </a:ext>
              </a:extLst>
            </p:cNvPr>
            <p:cNvSpPr>
              <a:spLocks/>
            </p:cNvSpPr>
            <p:nvPr/>
          </p:nvSpPr>
          <p:spPr bwMode="auto">
            <a:xfrm>
              <a:off x="1384956" y="1487401"/>
              <a:ext cx="217645" cy="246088"/>
            </a:xfrm>
            <a:custGeom>
              <a:avLst/>
              <a:gdLst>
                <a:gd name="T0" fmla="*/ 2147483647 w 115"/>
                <a:gd name="T1" fmla="*/ 2147483647 h 130"/>
                <a:gd name="T2" fmla="*/ 2147483647 w 115"/>
                <a:gd name="T3" fmla="*/ 0 h 130"/>
                <a:gd name="T4" fmla="*/ 2147483647 w 115"/>
                <a:gd name="T5" fmla="*/ 2147483647 h 130"/>
                <a:gd name="T6" fmla="*/ 2147483647 w 115"/>
                <a:gd name="T7" fmla="*/ 2147483647 h 130"/>
                <a:gd name="T8" fmla="*/ 2147483647 w 115"/>
                <a:gd name="T9" fmla="*/ 2147483647 h 130"/>
                <a:gd name="T10" fmla="*/ 2147483647 w 115"/>
                <a:gd name="T11" fmla="*/ 2147483647 h 130"/>
                <a:gd name="T12" fmla="*/ 0 w 115"/>
                <a:gd name="T13" fmla="*/ 2147483647 h 130"/>
                <a:gd name="T14" fmla="*/ 2147483647 w 115"/>
                <a:gd name="T15" fmla="*/ 2147483647 h 130"/>
                <a:gd name="T16" fmla="*/ 2147483647 w 115"/>
                <a:gd name="T17" fmla="*/ 2147483647 h 130"/>
                <a:gd name="T18" fmla="*/ 2147483647 w 115"/>
                <a:gd name="T19" fmla="*/ 2147483647 h 130"/>
                <a:gd name="T20" fmla="*/ 2147483647 w 115"/>
                <a:gd name="T21" fmla="*/ 2147483647 h 130"/>
                <a:gd name="T22" fmla="*/ 2147483647 w 115"/>
                <a:gd name="T23" fmla="*/ 2147483647 h 130"/>
                <a:gd name="T24" fmla="*/ 2147483647 w 115"/>
                <a:gd name="T25" fmla="*/ 2147483647 h 130"/>
                <a:gd name="T26" fmla="*/ 2147483647 w 115"/>
                <a:gd name="T27" fmla="*/ 2147483647 h 130"/>
                <a:gd name="T28" fmla="*/ 2147483647 w 115"/>
                <a:gd name="T29" fmla="*/ 2147483647 h 130"/>
                <a:gd name="T30" fmla="*/ 2147483647 w 115"/>
                <a:gd name="T31" fmla="*/ 2147483647 h 130"/>
                <a:gd name="T32" fmla="*/ 2147483647 w 115"/>
                <a:gd name="T33" fmla="*/ 2147483647 h 130"/>
                <a:gd name="T34" fmla="*/ 2147483647 w 115"/>
                <a:gd name="T35" fmla="*/ 2147483647 h 130"/>
                <a:gd name="T36" fmla="*/ 2147483647 w 115"/>
                <a:gd name="T37" fmla="*/ 2147483647 h 130"/>
                <a:gd name="T38" fmla="*/ 2147483647 w 115"/>
                <a:gd name="T39" fmla="*/ 2147483647 h 130"/>
                <a:gd name="T40" fmla="*/ 2147483647 w 115"/>
                <a:gd name="T41" fmla="*/ 2147483647 h 130"/>
                <a:gd name="T42" fmla="*/ 2147483647 w 115"/>
                <a:gd name="T43" fmla="*/ 2147483647 h 130"/>
                <a:gd name="T44" fmla="*/ 2147483647 w 115"/>
                <a:gd name="T45" fmla="*/ 2147483647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5"/>
                <a:gd name="T70" fmla="*/ 0 h 130"/>
                <a:gd name="T71" fmla="*/ 115 w 115"/>
                <a:gd name="T72" fmla="*/ 130 h 1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5" h="130">
                  <a:moveTo>
                    <a:pt x="53" y="2"/>
                  </a:moveTo>
                  <a:lnTo>
                    <a:pt x="20" y="0"/>
                  </a:lnTo>
                  <a:lnTo>
                    <a:pt x="18" y="10"/>
                  </a:lnTo>
                  <a:lnTo>
                    <a:pt x="18" y="25"/>
                  </a:lnTo>
                  <a:lnTo>
                    <a:pt x="13" y="40"/>
                  </a:lnTo>
                  <a:lnTo>
                    <a:pt x="28" y="57"/>
                  </a:lnTo>
                  <a:lnTo>
                    <a:pt x="0" y="57"/>
                  </a:lnTo>
                  <a:lnTo>
                    <a:pt x="21" y="75"/>
                  </a:lnTo>
                  <a:lnTo>
                    <a:pt x="28" y="105"/>
                  </a:lnTo>
                  <a:lnTo>
                    <a:pt x="66" y="107"/>
                  </a:lnTo>
                  <a:lnTo>
                    <a:pt x="95" y="130"/>
                  </a:lnTo>
                  <a:lnTo>
                    <a:pt x="110" y="118"/>
                  </a:lnTo>
                  <a:lnTo>
                    <a:pt x="103" y="107"/>
                  </a:lnTo>
                  <a:lnTo>
                    <a:pt x="113" y="110"/>
                  </a:lnTo>
                  <a:lnTo>
                    <a:pt x="100" y="73"/>
                  </a:lnTo>
                  <a:lnTo>
                    <a:pt x="115" y="30"/>
                  </a:lnTo>
                  <a:lnTo>
                    <a:pt x="103" y="20"/>
                  </a:lnTo>
                  <a:lnTo>
                    <a:pt x="93" y="49"/>
                  </a:lnTo>
                  <a:lnTo>
                    <a:pt x="93" y="45"/>
                  </a:lnTo>
                  <a:lnTo>
                    <a:pt x="85" y="25"/>
                  </a:lnTo>
                  <a:lnTo>
                    <a:pt x="65" y="15"/>
                  </a:lnTo>
                  <a:lnTo>
                    <a:pt x="53"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1" name="Freeform 142">
              <a:extLst>
                <a:ext uri="{FF2B5EF4-FFF2-40B4-BE49-F238E27FC236}">
                  <a16:creationId xmlns:a16="http://schemas.microsoft.com/office/drawing/2014/main" id="{66C54E2F-FEAC-4844-8CDD-968330A56167}"/>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2" name="Freeform 143">
              <a:extLst>
                <a:ext uri="{FF2B5EF4-FFF2-40B4-BE49-F238E27FC236}">
                  <a16:creationId xmlns:a16="http://schemas.microsoft.com/office/drawing/2014/main" id="{DB5A70DC-D7E4-41AB-A423-CE8FBF277AA0}"/>
                </a:ext>
              </a:extLst>
            </p:cNvPr>
            <p:cNvSpPr>
              <a:spLocks/>
            </p:cNvSpPr>
            <p:nvPr/>
          </p:nvSpPr>
          <p:spPr bwMode="auto">
            <a:xfrm>
              <a:off x="1630991" y="1542298"/>
              <a:ext cx="81381" cy="115471"/>
            </a:xfrm>
            <a:custGeom>
              <a:avLst/>
              <a:gdLst>
                <a:gd name="T0" fmla="*/ 0 w 43"/>
                <a:gd name="T1" fmla="*/ 2147483647 h 61"/>
                <a:gd name="T2" fmla="*/ 2147483647 w 43"/>
                <a:gd name="T3" fmla="*/ 2147483647 h 61"/>
                <a:gd name="T4" fmla="*/ 2147483647 w 43"/>
                <a:gd name="T5" fmla="*/ 2147483647 h 61"/>
                <a:gd name="T6" fmla="*/ 2147483647 w 43"/>
                <a:gd name="T7" fmla="*/ 2147483647 h 61"/>
                <a:gd name="T8" fmla="*/ 2147483647 w 43"/>
                <a:gd name="T9" fmla="*/ 2147483647 h 61"/>
                <a:gd name="T10" fmla="*/ 2147483647 w 43"/>
                <a:gd name="T11" fmla="*/ 2147483647 h 61"/>
                <a:gd name="T12" fmla="*/ 2147483647 w 43"/>
                <a:gd name="T13" fmla="*/ 2147483647 h 61"/>
                <a:gd name="T14" fmla="*/ 2147483647 w 43"/>
                <a:gd name="T15" fmla="*/ 0 h 61"/>
                <a:gd name="T16" fmla="*/ 2147483647 w 43"/>
                <a:gd name="T17" fmla="*/ 2147483647 h 61"/>
                <a:gd name="T18" fmla="*/ 2147483647 w 43"/>
                <a:gd name="T19" fmla="*/ 2147483647 h 61"/>
                <a:gd name="T20" fmla="*/ 0 w 43"/>
                <a:gd name="T21" fmla="*/ 2147483647 h 61"/>
                <a:gd name="T22" fmla="*/ 0 w 43"/>
                <a:gd name="T23" fmla="*/ 2147483647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61"/>
                <a:gd name="T38" fmla="*/ 43 w 43"/>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61">
                  <a:moveTo>
                    <a:pt x="0" y="21"/>
                  </a:moveTo>
                  <a:lnTo>
                    <a:pt x="13" y="43"/>
                  </a:lnTo>
                  <a:lnTo>
                    <a:pt x="8" y="61"/>
                  </a:lnTo>
                  <a:lnTo>
                    <a:pt x="18" y="61"/>
                  </a:lnTo>
                  <a:lnTo>
                    <a:pt x="40" y="48"/>
                  </a:lnTo>
                  <a:lnTo>
                    <a:pt x="43" y="38"/>
                  </a:lnTo>
                  <a:lnTo>
                    <a:pt x="38" y="5"/>
                  </a:lnTo>
                  <a:lnTo>
                    <a:pt x="25" y="0"/>
                  </a:lnTo>
                  <a:lnTo>
                    <a:pt x="18" y="18"/>
                  </a:lnTo>
                  <a:lnTo>
                    <a:pt x="8" y="15"/>
                  </a:lnTo>
                  <a:lnTo>
                    <a:pt x="0" y="2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3" name="Freeform 144">
              <a:extLst>
                <a:ext uri="{FF2B5EF4-FFF2-40B4-BE49-F238E27FC236}">
                  <a16:creationId xmlns:a16="http://schemas.microsoft.com/office/drawing/2014/main" id="{78B84AAD-E231-488E-B7FC-613292D7294A}"/>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4" name="Freeform 145">
              <a:extLst>
                <a:ext uri="{FF2B5EF4-FFF2-40B4-BE49-F238E27FC236}">
                  <a16:creationId xmlns:a16="http://schemas.microsoft.com/office/drawing/2014/main" id="{01A317E6-B365-4137-B664-80D918672B8D}"/>
                </a:ext>
              </a:extLst>
            </p:cNvPr>
            <p:cNvSpPr>
              <a:spLocks/>
            </p:cNvSpPr>
            <p:nvPr/>
          </p:nvSpPr>
          <p:spPr bwMode="auto">
            <a:xfrm>
              <a:off x="1731297" y="1557442"/>
              <a:ext cx="60562" cy="75719"/>
            </a:xfrm>
            <a:custGeom>
              <a:avLst/>
              <a:gdLst>
                <a:gd name="T0" fmla="*/ 2147483647 w 32"/>
                <a:gd name="T1" fmla="*/ 2147483647 h 40"/>
                <a:gd name="T2" fmla="*/ 0 w 32"/>
                <a:gd name="T3" fmla="*/ 2147483647 h 40"/>
                <a:gd name="T4" fmla="*/ 2147483647 w 32"/>
                <a:gd name="T5" fmla="*/ 2147483647 h 40"/>
                <a:gd name="T6" fmla="*/ 2147483647 w 32"/>
                <a:gd name="T7" fmla="*/ 2147483647 h 40"/>
                <a:gd name="T8" fmla="*/ 2147483647 w 32"/>
                <a:gd name="T9" fmla="*/ 0 h 40"/>
                <a:gd name="T10" fmla="*/ 2147483647 w 32"/>
                <a:gd name="T11" fmla="*/ 0 h 40"/>
                <a:gd name="T12" fmla="*/ 2147483647 w 32"/>
                <a:gd name="T13" fmla="*/ 2147483647 h 40"/>
                <a:gd name="T14" fmla="*/ 2147483647 w 32"/>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0"/>
                <a:gd name="T26" fmla="*/ 32 w 32"/>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0">
                  <a:moveTo>
                    <a:pt x="3" y="13"/>
                  </a:moveTo>
                  <a:lnTo>
                    <a:pt x="0" y="40"/>
                  </a:lnTo>
                  <a:lnTo>
                    <a:pt x="17" y="40"/>
                  </a:lnTo>
                  <a:lnTo>
                    <a:pt x="32" y="13"/>
                  </a:lnTo>
                  <a:lnTo>
                    <a:pt x="20" y="0"/>
                  </a:lnTo>
                  <a:lnTo>
                    <a:pt x="7" y="0"/>
                  </a:lnTo>
                  <a:lnTo>
                    <a:pt x="3"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5" name="Freeform 146">
              <a:extLst>
                <a:ext uri="{FF2B5EF4-FFF2-40B4-BE49-F238E27FC236}">
                  <a16:creationId xmlns:a16="http://schemas.microsoft.com/office/drawing/2014/main" id="{8F2DAF0A-A255-4D63-A213-42A668DCE4C4}"/>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6" name="Freeform 147">
              <a:extLst>
                <a:ext uri="{FF2B5EF4-FFF2-40B4-BE49-F238E27FC236}">
                  <a16:creationId xmlns:a16="http://schemas.microsoft.com/office/drawing/2014/main" id="{17A23AAB-BA78-467D-AD82-9381AEEFCB1F}"/>
                </a:ext>
              </a:extLst>
            </p:cNvPr>
            <p:cNvSpPr>
              <a:spLocks/>
            </p:cNvSpPr>
            <p:nvPr/>
          </p:nvSpPr>
          <p:spPr bwMode="auto">
            <a:xfrm>
              <a:off x="1784290" y="1591515"/>
              <a:ext cx="505315" cy="550856"/>
            </a:xfrm>
            <a:custGeom>
              <a:avLst/>
              <a:gdLst>
                <a:gd name="T0" fmla="*/ 2147483647 w 267"/>
                <a:gd name="T1" fmla="*/ 2147483647 h 291"/>
                <a:gd name="T2" fmla="*/ 0 w 267"/>
                <a:gd name="T3" fmla="*/ 2147483647 h 291"/>
                <a:gd name="T4" fmla="*/ 2147483647 w 267"/>
                <a:gd name="T5" fmla="*/ 2147483647 h 291"/>
                <a:gd name="T6" fmla="*/ 2147483647 w 267"/>
                <a:gd name="T7" fmla="*/ 2147483647 h 291"/>
                <a:gd name="T8" fmla="*/ 2147483647 w 267"/>
                <a:gd name="T9" fmla="*/ 2147483647 h 291"/>
                <a:gd name="T10" fmla="*/ 2147483647 w 267"/>
                <a:gd name="T11" fmla="*/ 2147483647 h 291"/>
                <a:gd name="T12" fmla="*/ 2147483647 w 267"/>
                <a:gd name="T13" fmla="*/ 2147483647 h 291"/>
                <a:gd name="T14" fmla="*/ 2147483647 w 267"/>
                <a:gd name="T15" fmla="*/ 2147483647 h 291"/>
                <a:gd name="T16" fmla="*/ 2147483647 w 267"/>
                <a:gd name="T17" fmla="*/ 2147483647 h 291"/>
                <a:gd name="T18" fmla="*/ 2147483647 w 267"/>
                <a:gd name="T19" fmla="*/ 2147483647 h 291"/>
                <a:gd name="T20" fmla="*/ 2147483647 w 267"/>
                <a:gd name="T21" fmla="*/ 2147483647 h 291"/>
                <a:gd name="T22" fmla="*/ 2147483647 w 267"/>
                <a:gd name="T23" fmla="*/ 2147483647 h 291"/>
                <a:gd name="T24" fmla="*/ 2147483647 w 267"/>
                <a:gd name="T25" fmla="*/ 2147483647 h 291"/>
                <a:gd name="T26" fmla="*/ 2147483647 w 267"/>
                <a:gd name="T27" fmla="*/ 2147483647 h 291"/>
                <a:gd name="T28" fmla="*/ 2147483647 w 267"/>
                <a:gd name="T29" fmla="*/ 2147483647 h 291"/>
                <a:gd name="T30" fmla="*/ 2147483647 w 267"/>
                <a:gd name="T31" fmla="*/ 2147483647 h 291"/>
                <a:gd name="T32" fmla="*/ 2147483647 w 267"/>
                <a:gd name="T33" fmla="*/ 2147483647 h 291"/>
                <a:gd name="T34" fmla="*/ 2147483647 w 267"/>
                <a:gd name="T35" fmla="*/ 2147483647 h 291"/>
                <a:gd name="T36" fmla="*/ 2147483647 w 267"/>
                <a:gd name="T37" fmla="*/ 2147483647 h 291"/>
                <a:gd name="T38" fmla="*/ 2147483647 w 267"/>
                <a:gd name="T39" fmla="*/ 2147483647 h 291"/>
                <a:gd name="T40" fmla="*/ 2147483647 w 267"/>
                <a:gd name="T41" fmla="*/ 2147483647 h 291"/>
                <a:gd name="T42" fmla="*/ 2147483647 w 267"/>
                <a:gd name="T43" fmla="*/ 2147483647 h 291"/>
                <a:gd name="T44" fmla="*/ 2147483647 w 267"/>
                <a:gd name="T45" fmla="*/ 2147483647 h 291"/>
                <a:gd name="T46" fmla="*/ 2147483647 w 267"/>
                <a:gd name="T47" fmla="*/ 2147483647 h 291"/>
                <a:gd name="T48" fmla="*/ 2147483647 w 267"/>
                <a:gd name="T49" fmla="*/ 2147483647 h 291"/>
                <a:gd name="T50" fmla="*/ 2147483647 w 267"/>
                <a:gd name="T51" fmla="*/ 2147483647 h 291"/>
                <a:gd name="T52" fmla="*/ 2147483647 w 267"/>
                <a:gd name="T53" fmla="*/ 2147483647 h 291"/>
                <a:gd name="T54" fmla="*/ 2147483647 w 267"/>
                <a:gd name="T55" fmla="*/ 2147483647 h 291"/>
                <a:gd name="T56" fmla="*/ 2147483647 w 267"/>
                <a:gd name="T57" fmla="*/ 2147483647 h 291"/>
                <a:gd name="T58" fmla="*/ 2147483647 w 267"/>
                <a:gd name="T59" fmla="*/ 2147483647 h 291"/>
                <a:gd name="T60" fmla="*/ 2147483647 w 267"/>
                <a:gd name="T61" fmla="*/ 2147483647 h 291"/>
                <a:gd name="T62" fmla="*/ 2147483647 w 267"/>
                <a:gd name="T63" fmla="*/ 2147483647 h 291"/>
                <a:gd name="T64" fmla="*/ 2147483647 w 267"/>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91"/>
                <a:gd name="T101" fmla="*/ 267 w 267"/>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91">
                  <a:moveTo>
                    <a:pt x="30" y="0"/>
                  </a:moveTo>
                  <a:lnTo>
                    <a:pt x="25" y="14"/>
                  </a:lnTo>
                  <a:lnTo>
                    <a:pt x="5" y="23"/>
                  </a:lnTo>
                  <a:lnTo>
                    <a:pt x="0" y="37"/>
                  </a:lnTo>
                  <a:lnTo>
                    <a:pt x="17" y="55"/>
                  </a:lnTo>
                  <a:lnTo>
                    <a:pt x="7" y="62"/>
                  </a:lnTo>
                  <a:lnTo>
                    <a:pt x="24" y="78"/>
                  </a:lnTo>
                  <a:lnTo>
                    <a:pt x="52" y="82"/>
                  </a:lnTo>
                  <a:lnTo>
                    <a:pt x="90" y="102"/>
                  </a:lnTo>
                  <a:lnTo>
                    <a:pt x="93" y="92"/>
                  </a:lnTo>
                  <a:lnTo>
                    <a:pt x="82" y="73"/>
                  </a:lnTo>
                  <a:lnTo>
                    <a:pt x="102" y="80"/>
                  </a:lnTo>
                  <a:lnTo>
                    <a:pt x="107" y="97"/>
                  </a:lnTo>
                  <a:lnTo>
                    <a:pt x="133" y="102"/>
                  </a:lnTo>
                  <a:lnTo>
                    <a:pt x="142" y="113"/>
                  </a:lnTo>
                  <a:lnTo>
                    <a:pt x="130" y="127"/>
                  </a:lnTo>
                  <a:lnTo>
                    <a:pt x="158" y="142"/>
                  </a:lnTo>
                  <a:lnTo>
                    <a:pt x="152" y="162"/>
                  </a:lnTo>
                  <a:lnTo>
                    <a:pt x="145" y="165"/>
                  </a:lnTo>
                  <a:lnTo>
                    <a:pt x="152" y="193"/>
                  </a:lnTo>
                  <a:lnTo>
                    <a:pt x="135" y="203"/>
                  </a:lnTo>
                  <a:lnTo>
                    <a:pt x="117" y="197"/>
                  </a:lnTo>
                  <a:lnTo>
                    <a:pt x="115" y="233"/>
                  </a:lnTo>
                  <a:lnTo>
                    <a:pt x="142" y="233"/>
                  </a:lnTo>
                  <a:lnTo>
                    <a:pt x="150" y="226"/>
                  </a:lnTo>
                  <a:lnTo>
                    <a:pt x="182" y="263"/>
                  </a:lnTo>
                  <a:lnTo>
                    <a:pt x="193" y="263"/>
                  </a:lnTo>
                  <a:lnTo>
                    <a:pt x="200" y="273"/>
                  </a:lnTo>
                  <a:lnTo>
                    <a:pt x="257" y="291"/>
                  </a:lnTo>
                  <a:lnTo>
                    <a:pt x="253" y="278"/>
                  </a:lnTo>
                  <a:lnTo>
                    <a:pt x="227" y="258"/>
                  </a:lnTo>
                  <a:lnTo>
                    <a:pt x="222" y="246"/>
                  </a:lnTo>
                  <a:lnTo>
                    <a:pt x="257" y="268"/>
                  </a:lnTo>
                  <a:lnTo>
                    <a:pt x="262" y="256"/>
                  </a:lnTo>
                  <a:lnTo>
                    <a:pt x="247" y="235"/>
                  </a:lnTo>
                  <a:lnTo>
                    <a:pt x="248" y="230"/>
                  </a:lnTo>
                  <a:lnTo>
                    <a:pt x="222" y="210"/>
                  </a:lnTo>
                  <a:lnTo>
                    <a:pt x="227" y="195"/>
                  </a:lnTo>
                  <a:lnTo>
                    <a:pt x="212" y="183"/>
                  </a:lnTo>
                  <a:lnTo>
                    <a:pt x="252" y="193"/>
                  </a:lnTo>
                  <a:lnTo>
                    <a:pt x="252" y="208"/>
                  </a:lnTo>
                  <a:lnTo>
                    <a:pt x="255" y="211"/>
                  </a:lnTo>
                  <a:lnTo>
                    <a:pt x="260" y="190"/>
                  </a:lnTo>
                  <a:lnTo>
                    <a:pt x="267" y="182"/>
                  </a:lnTo>
                  <a:lnTo>
                    <a:pt x="263" y="158"/>
                  </a:lnTo>
                  <a:lnTo>
                    <a:pt x="242" y="158"/>
                  </a:lnTo>
                  <a:lnTo>
                    <a:pt x="232" y="142"/>
                  </a:lnTo>
                  <a:lnTo>
                    <a:pt x="202" y="132"/>
                  </a:lnTo>
                  <a:lnTo>
                    <a:pt x="193" y="118"/>
                  </a:lnTo>
                  <a:lnTo>
                    <a:pt x="198" y="105"/>
                  </a:lnTo>
                  <a:lnTo>
                    <a:pt x="190" y="85"/>
                  </a:lnTo>
                  <a:lnTo>
                    <a:pt x="172" y="78"/>
                  </a:lnTo>
                  <a:lnTo>
                    <a:pt x="145" y="68"/>
                  </a:lnTo>
                  <a:lnTo>
                    <a:pt x="142" y="47"/>
                  </a:lnTo>
                  <a:lnTo>
                    <a:pt x="117" y="53"/>
                  </a:lnTo>
                  <a:lnTo>
                    <a:pt x="112" y="38"/>
                  </a:lnTo>
                  <a:lnTo>
                    <a:pt x="87" y="47"/>
                  </a:lnTo>
                  <a:lnTo>
                    <a:pt x="82" y="28"/>
                  </a:lnTo>
                  <a:lnTo>
                    <a:pt x="103" y="25"/>
                  </a:lnTo>
                  <a:lnTo>
                    <a:pt x="75" y="15"/>
                  </a:lnTo>
                  <a:lnTo>
                    <a:pt x="52" y="17"/>
                  </a:lnTo>
                  <a:lnTo>
                    <a:pt x="47" y="48"/>
                  </a:lnTo>
                  <a:lnTo>
                    <a:pt x="35" y="33"/>
                  </a:lnTo>
                  <a:lnTo>
                    <a:pt x="42" y="1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7" name="Freeform 148">
              <a:extLst>
                <a:ext uri="{FF2B5EF4-FFF2-40B4-BE49-F238E27FC236}">
                  <a16:creationId xmlns:a16="http://schemas.microsoft.com/office/drawing/2014/main" id="{684E262E-50EE-4A6F-B8D5-F70E257B356F}"/>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8" name="Freeform 149">
              <a:extLst>
                <a:ext uri="{FF2B5EF4-FFF2-40B4-BE49-F238E27FC236}">
                  <a16:creationId xmlns:a16="http://schemas.microsoft.com/office/drawing/2014/main" id="{218C0B19-835B-470E-854D-3AF53F120E5E}"/>
                </a:ext>
              </a:extLst>
            </p:cNvPr>
            <p:cNvSpPr>
              <a:spLocks/>
            </p:cNvSpPr>
            <p:nvPr/>
          </p:nvSpPr>
          <p:spPr bwMode="auto">
            <a:xfrm>
              <a:off x="1462552" y="1296211"/>
              <a:ext cx="107875" cy="53003"/>
            </a:xfrm>
            <a:custGeom>
              <a:avLst/>
              <a:gdLst>
                <a:gd name="T0" fmla="*/ 2147483647 w 57"/>
                <a:gd name="T1" fmla="*/ 0 h 28"/>
                <a:gd name="T2" fmla="*/ 2147483647 w 57"/>
                <a:gd name="T3" fmla="*/ 2147483647 h 28"/>
                <a:gd name="T4" fmla="*/ 0 w 57"/>
                <a:gd name="T5" fmla="*/ 2147483647 h 28"/>
                <a:gd name="T6" fmla="*/ 2147483647 w 57"/>
                <a:gd name="T7" fmla="*/ 2147483647 h 28"/>
                <a:gd name="T8" fmla="*/ 2147483647 w 57"/>
                <a:gd name="T9" fmla="*/ 2147483647 h 28"/>
                <a:gd name="T10" fmla="*/ 2147483647 w 57"/>
                <a:gd name="T11" fmla="*/ 2147483647 h 28"/>
                <a:gd name="T12" fmla="*/ 2147483647 w 57"/>
                <a:gd name="T13" fmla="*/ 2147483647 h 28"/>
                <a:gd name="T14" fmla="*/ 2147483647 w 57"/>
                <a:gd name="T15" fmla="*/ 0 h 28"/>
                <a:gd name="T16" fmla="*/ 2147483647 w 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8"/>
                <a:gd name="T29" fmla="*/ 57 w 5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8">
                  <a:moveTo>
                    <a:pt x="34" y="0"/>
                  </a:moveTo>
                  <a:lnTo>
                    <a:pt x="32" y="5"/>
                  </a:lnTo>
                  <a:lnTo>
                    <a:pt x="0" y="15"/>
                  </a:lnTo>
                  <a:lnTo>
                    <a:pt x="22" y="28"/>
                  </a:lnTo>
                  <a:lnTo>
                    <a:pt x="52" y="28"/>
                  </a:lnTo>
                  <a:lnTo>
                    <a:pt x="57" y="13"/>
                  </a:lnTo>
                  <a:lnTo>
                    <a:pt x="52" y="6"/>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59" name="Freeform 150">
              <a:extLst>
                <a:ext uri="{FF2B5EF4-FFF2-40B4-BE49-F238E27FC236}">
                  <a16:creationId xmlns:a16="http://schemas.microsoft.com/office/drawing/2014/main" id="{DC8112D8-5DFB-4521-8AFA-3C8849777EDB}"/>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0" name="Freeform 151">
              <a:extLst>
                <a:ext uri="{FF2B5EF4-FFF2-40B4-BE49-F238E27FC236}">
                  <a16:creationId xmlns:a16="http://schemas.microsoft.com/office/drawing/2014/main" id="{EFD026EA-D185-496B-B257-47C03790EE1D}"/>
                </a:ext>
              </a:extLst>
            </p:cNvPr>
            <p:cNvSpPr>
              <a:spLocks/>
            </p:cNvSpPr>
            <p:nvPr/>
          </p:nvSpPr>
          <p:spPr bwMode="auto">
            <a:xfrm>
              <a:off x="1759686" y="1440077"/>
              <a:ext cx="179794" cy="117365"/>
            </a:xfrm>
            <a:custGeom>
              <a:avLst/>
              <a:gdLst>
                <a:gd name="T0" fmla="*/ 0 w 95"/>
                <a:gd name="T1" fmla="*/ 2147483647 h 62"/>
                <a:gd name="T2" fmla="*/ 2147483647 w 95"/>
                <a:gd name="T3" fmla="*/ 2147483647 h 62"/>
                <a:gd name="T4" fmla="*/ 2147483647 w 95"/>
                <a:gd name="T5" fmla="*/ 2147483647 h 62"/>
                <a:gd name="T6" fmla="*/ 2147483647 w 95"/>
                <a:gd name="T7" fmla="*/ 2147483647 h 62"/>
                <a:gd name="T8" fmla="*/ 2147483647 w 95"/>
                <a:gd name="T9" fmla="*/ 2147483647 h 62"/>
                <a:gd name="T10" fmla="*/ 2147483647 w 95"/>
                <a:gd name="T11" fmla="*/ 2147483647 h 62"/>
                <a:gd name="T12" fmla="*/ 2147483647 w 95"/>
                <a:gd name="T13" fmla="*/ 2147483647 h 62"/>
                <a:gd name="T14" fmla="*/ 0 w 95"/>
                <a:gd name="T15" fmla="*/ 0 h 62"/>
                <a:gd name="T16" fmla="*/ 0 w 95"/>
                <a:gd name="T17" fmla="*/ 2147483647 h 62"/>
                <a:gd name="T18" fmla="*/ 0 w 95"/>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62"/>
                <a:gd name="T32" fmla="*/ 95 w 95"/>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62">
                  <a:moveTo>
                    <a:pt x="0" y="12"/>
                  </a:moveTo>
                  <a:lnTo>
                    <a:pt x="13" y="22"/>
                  </a:lnTo>
                  <a:lnTo>
                    <a:pt x="13" y="54"/>
                  </a:lnTo>
                  <a:lnTo>
                    <a:pt x="95" y="62"/>
                  </a:lnTo>
                  <a:lnTo>
                    <a:pt x="95" y="45"/>
                  </a:lnTo>
                  <a:lnTo>
                    <a:pt x="43" y="34"/>
                  </a:lnTo>
                  <a:lnTo>
                    <a:pt x="15" y="5"/>
                  </a:lnTo>
                  <a:lnTo>
                    <a:pt x="0" y="0"/>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1" name="Freeform 152">
              <a:extLst>
                <a:ext uri="{FF2B5EF4-FFF2-40B4-BE49-F238E27FC236}">
                  <a16:creationId xmlns:a16="http://schemas.microsoft.com/office/drawing/2014/main" id="{8073172F-FBC6-403C-A317-349E30C562A6}"/>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2" name="Freeform 153">
              <a:extLst>
                <a:ext uri="{FF2B5EF4-FFF2-40B4-BE49-F238E27FC236}">
                  <a16:creationId xmlns:a16="http://schemas.microsoft.com/office/drawing/2014/main" id="{2CBAFF48-72FC-4925-A0F8-7520FFF28B41}"/>
                </a:ext>
              </a:extLst>
            </p:cNvPr>
            <p:cNvSpPr>
              <a:spLocks/>
            </p:cNvSpPr>
            <p:nvPr/>
          </p:nvSpPr>
          <p:spPr bwMode="auto">
            <a:xfrm>
              <a:off x="1517436" y="1373823"/>
              <a:ext cx="143835" cy="94649"/>
            </a:xfrm>
            <a:custGeom>
              <a:avLst/>
              <a:gdLst>
                <a:gd name="T0" fmla="*/ 2147483647 w 76"/>
                <a:gd name="T1" fmla="*/ 0 h 50"/>
                <a:gd name="T2" fmla="*/ 2147483647 w 76"/>
                <a:gd name="T3" fmla="*/ 2147483647 h 50"/>
                <a:gd name="T4" fmla="*/ 2147483647 w 76"/>
                <a:gd name="T5" fmla="*/ 2147483647 h 50"/>
                <a:gd name="T6" fmla="*/ 2147483647 w 76"/>
                <a:gd name="T7" fmla="*/ 2147483647 h 50"/>
                <a:gd name="T8" fmla="*/ 2147483647 w 76"/>
                <a:gd name="T9" fmla="*/ 2147483647 h 50"/>
                <a:gd name="T10" fmla="*/ 2147483647 w 76"/>
                <a:gd name="T11" fmla="*/ 2147483647 h 50"/>
                <a:gd name="T12" fmla="*/ 2147483647 w 76"/>
                <a:gd name="T13" fmla="*/ 2147483647 h 50"/>
                <a:gd name="T14" fmla="*/ 0 w 76"/>
                <a:gd name="T15" fmla="*/ 2147483647 h 50"/>
                <a:gd name="T16" fmla="*/ 2147483647 w 76"/>
                <a:gd name="T17" fmla="*/ 0 h 50"/>
                <a:gd name="T18" fmla="*/ 2147483647 w 76"/>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0"/>
                <a:gd name="T32" fmla="*/ 76 w 7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0">
                  <a:moveTo>
                    <a:pt x="18" y="0"/>
                  </a:moveTo>
                  <a:lnTo>
                    <a:pt x="56" y="15"/>
                  </a:lnTo>
                  <a:lnTo>
                    <a:pt x="76" y="34"/>
                  </a:lnTo>
                  <a:lnTo>
                    <a:pt x="53" y="50"/>
                  </a:lnTo>
                  <a:lnTo>
                    <a:pt x="31" y="45"/>
                  </a:lnTo>
                  <a:lnTo>
                    <a:pt x="15" y="37"/>
                  </a:lnTo>
                  <a:lnTo>
                    <a:pt x="13" y="25"/>
                  </a:lnTo>
                  <a:lnTo>
                    <a:pt x="0" y="15"/>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3" name="Freeform 154">
              <a:extLst>
                <a:ext uri="{FF2B5EF4-FFF2-40B4-BE49-F238E27FC236}">
                  <a16:creationId xmlns:a16="http://schemas.microsoft.com/office/drawing/2014/main" id="{FE2394CF-596B-46EC-B9F1-6813923A18F5}"/>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4" name="Freeform 155">
              <a:extLst>
                <a:ext uri="{FF2B5EF4-FFF2-40B4-BE49-F238E27FC236}">
                  <a16:creationId xmlns:a16="http://schemas.microsoft.com/office/drawing/2014/main" id="{BF319FE6-FF60-46F4-96B5-A6A91F9FC87A}"/>
                </a:ext>
              </a:extLst>
            </p:cNvPr>
            <p:cNvSpPr>
              <a:spLocks/>
            </p:cNvSpPr>
            <p:nvPr/>
          </p:nvSpPr>
          <p:spPr bwMode="auto">
            <a:xfrm>
              <a:off x="1661271" y="1434398"/>
              <a:ext cx="64348" cy="70041"/>
            </a:xfrm>
            <a:custGeom>
              <a:avLst/>
              <a:gdLst>
                <a:gd name="T0" fmla="*/ 2147483647 w 34"/>
                <a:gd name="T1" fmla="*/ 0 h 37"/>
                <a:gd name="T2" fmla="*/ 2147483647 w 34"/>
                <a:gd name="T3" fmla="*/ 2147483647 h 37"/>
                <a:gd name="T4" fmla="*/ 0 w 34"/>
                <a:gd name="T5" fmla="*/ 2147483647 h 37"/>
                <a:gd name="T6" fmla="*/ 2147483647 w 34"/>
                <a:gd name="T7" fmla="*/ 2147483647 h 37"/>
                <a:gd name="T8" fmla="*/ 2147483647 w 34"/>
                <a:gd name="T9" fmla="*/ 2147483647 h 37"/>
                <a:gd name="T10" fmla="*/ 2147483647 w 34"/>
                <a:gd name="T11" fmla="*/ 2147483647 h 37"/>
                <a:gd name="T12" fmla="*/ 2147483647 w 34"/>
                <a:gd name="T13" fmla="*/ 2147483647 h 37"/>
                <a:gd name="T14" fmla="*/ 2147483647 w 34"/>
                <a:gd name="T15" fmla="*/ 2147483647 h 37"/>
                <a:gd name="T16" fmla="*/ 2147483647 w 34"/>
                <a:gd name="T17" fmla="*/ 2147483647 h 37"/>
                <a:gd name="T18" fmla="*/ 2147483647 w 34"/>
                <a:gd name="T19" fmla="*/ 0 h 37"/>
                <a:gd name="T20" fmla="*/ 2147483647 w 34"/>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7"/>
                <a:gd name="T35" fmla="*/ 34 w 3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7">
                  <a:moveTo>
                    <a:pt x="24" y="0"/>
                  </a:moveTo>
                  <a:lnTo>
                    <a:pt x="4" y="8"/>
                  </a:lnTo>
                  <a:lnTo>
                    <a:pt x="0" y="17"/>
                  </a:lnTo>
                  <a:lnTo>
                    <a:pt x="10" y="20"/>
                  </a:lnTo>
                  <a:lnTo>
                    <a:pt x="10" y="32"/>
                  </a:lnTo>
                  <a:lnTo>
                    <a:pt x="27" y="37"/>
                  </a:lnTo>
                  <a:lnTo>
                    <a:pt x="34" y="35"/>
                  </a:lnTo>
                  <a:lnTo>
                    <a:pt x="27" y="22"/>
                  </a:lnTo>
                  <a:lnTo>
                    <a:pt x="34" y="18"/>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5" name="Freeform 156">
              <a:extLst>
                <a:ext uri="{FF2B5EF4-FFF2-40B4-BE49-F238E27FC236}">
                  <a16:creationId xmlns:a16="http://schemas.microsoft.com/office/drawing/2014/main" id="{475831FF-CA59-4032-A589-B49B5FF3402E}"/>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6" name="Freeform 157">
              <a:extLst>
                <a:ext uri="{FF2B5EF4-FFF2-40B4-BE49-F238E27FC236}">
                  <a16:creationId xmlns:a16="http://schemas.microsoft.com/office/drawing/2014/main" id="{E4FCB452-F642-493C-BEB8-8C224F1FF2EC}"/>
                </a:ext>
              </a:extLst>
            </p:cNvPr>
            <p:cNvSpPr>
              <a:spLocks/>
            </p:cNvSpPr>
            <p:nvPr/>
          </p:nvSpPr>
          <p:spPr bwMode="auto">
            <a:xfrm>
              <a:off x="1470122" y="1362465"/>
              <a:ext cx="24603" cy="15144"/>
            </a:xfrm>
            <a:custGeom>
              <a:avLst/>
              <a:gdLst>
                <a:gd name="T0" fmla="*/ 2147483647 w 13"/>
                <a:gd name="T1" fmla="*/ 0 h 8"/>
                <a:gd name="T2" fmla="*/ 0 w 13"/>
                <a:gd name="T3" fmla="*/ 0 h 8"/>
                <a:gd name="T4" fmla="*/ 2147483647 w 13"/>
                <a:gd name="T5" fmla="*/ 2147483647 h 8"/>
                <a:gd name="T6" fmla="*/ 2147483647 w 13"/>
                <a:gd name="T7" fmla="*/ 2147483647 h 8"/>
                <a:gd name="T8" fmla="*/ 2147483647 w 13"/>
                <a:gd name="T9" fmla="*/ 0 h 8"/>
                <a:gd name="T10" fmla="*/ 2147483647 w 13"/>
                <a:gd name="T11" fmla="*/ 0 h 8"/>
                <a:gd name="T12" fmla="*/ 0 60000 65536"/>
                <a:gd name="T13" fmla="*/ 0 60000 65536"/>
                <a:gd name="T14" fmla="*/ 0 60000 65536"/>
                <a:gd name="T15" fmla="*/ 0 60000 65536"/>
                <a:gd name="T16" fmla="*/ 0 60000 65536"/>
                <a:gd name="T17" fmla="*/ 0 60000 65536"/>
                <a:gd name="T18" fmla="*/ 0 w 13"/>
                <a:gd name="T19" fmla="*/ 0 h 8"/>
                <a:gd name="T20" fmla="*/ 13 w 13"/>
                <a:gd name="T21" fmla="*/ 8 h 8"/>
              </a:gdLst>
              <a:ahLst/>
              <a:cxnLst>
                <a:cxn ang="T12">
                  <a:pos x="T0" y="T1"/>
                </a:cxn>
                <a:cxn ang="T13">
                  <a:pos x="T2" y="T3"/>
                </a:cxn>
                <a:cxn ang="T14">
                  <a:pos x="T4" y="T5"/>
                </a:cxn>
                <a:cxn ang="T15">
                  <a:pos x="T6" y="T7"/>
                </a:cxn>
                <a:cxn ang="T16">
                  <a:pos x="T8" y="T9"/>
                </a:cxn>
                <a:cxn ang="T17">
                  <a:pos x="T10" y="T11"/>
                </a:cxn>
              </a:cxnLst>
              <a:rect l="T18" t="T19" r="T20" b="T21"/>
              <a:pathLst>
                <a:path w="13" h="8">
                  <a:moveTo>
                    <a:pt x="8" y="0"/>
                  </a:moveTo>
                  <a:lnTo>
                    <a:pt x="0" y="0"/>
                  </a:lnTo>
                  <a:lnTo>
                    <a:pt x="5" y="8"/>
                  </a:lnTo>
                  <a:lnTo>
                    <a:pt x="13" y="6"/>
                  </a:lnTo>
                  <a:lnTo>
                    <a:pt x="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7" name="Freeform 158">
              <a:extLst>
                <a:ext uri="{FF2B5EF4-FFF2-40B4-BE49-F238E27FC236}">
                  <a16:creationId xmlns:a16="http://schemas.microsoft.com/office/drawing/2014/main" id="{139CC422-5B89-4D8A-A514-8C3D621CB908}"/>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8" name="Freeform 159">
              <a:extLst>
                <a:ext uri="{FF2B5EF4-FFF2-40B4-BE49-F238E27FC236}">
                  <a16:creationId xmlns:a16="http://schemas.microsoft.com/office/drawing/2014/main" id="{3691405D-2C1F-4279-A602-E70593B61D5E}"/>
                </a:ext>
              </a:extLst>
            </p:cNvPr>
            <p:cNvSpPr>
              <a:spLocks/>
            </p:cNvSpPr>
            <p:nvPr/>
          </p:nvSpPr>
          <p:spPr bwMode="auto">
            <a:xfrm>
              <a:off x="1754008" y="1491189"/>
              <a:ext cx="15140" cy="22716"/>
            </a:xfrm>
            <a:custGeom>
              <a:avLst/>
              <a:gdLst>
                <a:gd name="T0" fmla="*/ 2147483647 w 8"/>
                <a:gd name="T1" fmla="*/ 2147483647 h 12"/>
                <a:gd name="T2" fmla="*/ 2147483647 w 8"/>
                <a:gd name="T3" fmla="*/ 0 h 12"/>
                <a:gd name="T4" fmla="*/ 0 w 8"/>
                <a:gd name="T5" fmla="*/ 2147483647 h 12"/>
                <a:gd name="T6" fmla="*/ 2147483647 w 8"/>
                <a:gd name="T7" fmla="*/ 2147483647 h 12"/>
                <a:gd name="T8" fmla="*/ 2147483647 w 8"/>
                <a:gd name="T9" fmla="*/ 2147483647 h 12"/>
                <a:gd name="T10" fmla="*/ 2147483647 w 8"/>
                <a:gd name="T11" fmla="*/ 2147483647 h 12"/>
                <a:gd name="T12" fmla="*/ 0 60000 65536"/>
                <a:gd name="T13" fmla="*/ 0 60000 65536"/>
                <a:gd name="T14" fmla="*/ 0 60000 65536"/>
                <a:gd name="T15" fmla="*/ 0 60000 65536"/>
                <a:gd name="T16" fmla="*/ 0 60000 65536"/>
                <a:gd name="T17" fmla="*/ 0 60000 65536"/>
                <a:gd name="T18" fmla="*/ 0 w 8"/>
                <a:gd name="T19" fmla="*/ 0 h 12"/>
                <a:gd name="T20" fmla="*/ 8 w 8"/>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8" h="12">
                  <a:moveTo>
                    <a:pt x="8" y="5"/>
                  </a:moveTo>
                  <a:lnTo>
                    <a:pt x="3" y="0"/>
                  </a:lnTo>
                  <a:lnTo>
                    <a:pt x="0" y="12"/>
                  </a:lnTo>
                  <a:lnTo>
                    <a:pt x="6" y="12"/>
                  </a:lnTo>
                  <a:lnTo>
                    <a:pt x="8"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69" name="Freeform 160">
              <a:extLst>
                <a:ext uri="{FF2B5EF4-FFF2-40B4-BE49-F238E27FC236}">
                  <a16:creationId xmlns:a16="http://schemas.microsoft.com/office/drawing/2014/main" id="{C5BAD34B-FC59-46E4-9FB0-3E02E3AB8712}"/>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0" name="Freeform 161">
              <a:extLst>
                <a:ext uri="{FF2B5EF4-FFF2-40B4-BE49-F238E27FC236}">
                  <a16:creationId xmlns:a16="http://schemas.microsoft.com/office/drawing/2014/main" id="{BAE9BB61-6B8D-4D60-B01E-2A7DD67FEB9E}"/>
                </a:ext>
              </a:extLst>
            </p:cNvPr>
            <p:cNvSpPr>
              <a:spLocks/>
            </p:cNvSpPr>
            <p:nvPr/>
          </p:nvSpPr>
          <p:spPr bwMode="auto">
            <a:xfrm>
              <a:off x="1996257" y="1833817"/>
              <a:ext cx="34067" cy="54896"/>
            </a:xfrm>
            <a:custGeom>
              <a:avLst/>
              <a:gdLst>
                <a:gd name="T0" fmla="*/ 2147483647 w 18"/>
                <a:gd name="T1" fmla="*/ 2147483647 h 29"/>
                <a:gd name="T2" fmla="*/ 2147483647 w 18"/>
                <a:gd name="T3" fmla="*/ 2147483647 h 29"/>
                <a:gd name="T4" fmla="*/ 2147483647 w 18"/>
                <a:gd name="T5" fmla="*/ 0 h 29"/>
                <a:gd name="T6" fmla="*/ 2147483647 w 18"/>
                <a:gd name="T7" fmla="*/ 2147483647 h 29"/>
                <a:gd name="T8" fmla="*/ 2147483647 w 18"/>
                <a:gd name="T9" fmla="*/ 2147483647 h 29"/>
                <a:gd name="T10" fmla="*/ 0 w 18"/>
                <a:gd name="T11" fmla="*/ 2147483647 h 29"/>
                <a:gd name="T12" fmla="*/ 2147483647 w 18"/>
                <a:gd name="T13" fmla="*/ 2147483647 h 29"/>
                <a:gd name="T14" fmla="*/ 2147483647 w 18"/>
                <a:gd name="T15" fmla="*/ 2147483647 h 29"/>
                <a:gd name="T16" fmla="*/ 2147483647 w 18"/>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5" y="25"/>
                  </a:moveTo>
                  <a:lnTo>
                    <a:pt x="18" y="14"/>
                  </a:lnTo>
                  <a:lnTo>
                    <a:pt x="6" y="0"/>
                  </a:lnTo>
                  <a:lnTo>
                    <a:pt x="1" y="4"/>
                  </a:lnTo>
                  <a:lnTo>
                    <a:pt x="3" y="17"/>
                  </a:lnTo>
                  <a:lnTo>
                    <a:pt x="0" y="29"/>
                  </a:lnTo>
                  <a:lnTo>
                    <a:pt x="13" y="29"/>
                  </a:lnTo>
                  <a:lnTo>
                    <a:pt x="1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1" name="Freeform 162">
              <a:extLst>
                <a:ext uri="{FF2B5EF4-FFF2-40B4-BE49-F238E27FC236}">
                  <a16:creationId xmlns:a16="http://schemas.microsoft.com/office/drawing/2014/main" id="{CAD8FFFD-8675-40AA-B00A-B4327E7A9BF6}"/>
                </a:ext>
              </a:extLst>
            </p:cNvPr>
            <p:cNvSpPr>
              <a:spLocks/>
            </p:cNvSpPr>
            <p:nvPr/>
          </p:nvSpPr>
          <p:spPr bwMode="auto">
            <a:xfrm>
              <a:off x="315657" y="1040659"/>
              <a:ext cx="775952" cy="916201"/>
            </a:xfrm>
            <a:custGeom>
              <a:avLst/>
              <a:gdLst>
                <a:gd name="T0" fmla="*/ 2147483647 w 410"/>
                <a:gd name="T1" fmla="*/ 2147483647 h 484"/>
                <a:gd name="T2" fmla="*/ 2147483647 w 410"/>
                <a:gd name="T3" fmla="*/ 2147483647 h 484"/>
                <a:gd name="T4" fmla="*/ 2147483647 w 410"/>
                <a:gd name="T5" fmla="*/ 2147483647 h 484"/>
                <a:gd name="T6" fmla="*/ 2147483647 w 410"/>
                <a:gd name="T7" fmla="*/ 2147483647 h 484"/>
                <a:gd name="T8" fmla="*/ 2147483647 w 410"/>
                <a:gd name="T9" fmla="*/ 2147483647 h 484"/>
                <a:gd name="T10" fmla="*/ 2147483647 w 410"/>
                <a:gd name="T11" fmla="*/ 2147483647 h 484"/>
                <a:gd name="T12" fmla="*/ 2147483647 w 410"/>
                <a:gd name="T13" fmla="*/ 2147483647 h 484"/>
                <a:gd name="T14" fmla="*/ 2147483647 w 410"/>
                <a:gd name="T15" fmla="*/ 2147483647 h 484"/>
                <a:gd name="T16" fmla="*/ 2147483647 w 410"/>
                <a:gd name="T17" fmla="*/ 2147483647 h 484"/>
                <a:gd name="T18" fmla="*/ 2147483647 w 410"/>
                <a:gd name="T19" fmla="*/ 2147483647 h 484"/>
                <a:gd name="T20" fmla="*/ 2147483647 w 410"/>
                <a:gd name="T21" fmla="*/ 2147483647 h 484"/>
                <a:gd name="T22" fmla="*/ 2147483647 w 410"/>
                <a:gd name="T23" fmla="*/ 2147483647 h 484"/>
                <a:gd name="T24" fmla="*/ 2147483647 w 410"/>
                <a:gd name="T25" fmla="*/ 2147483647 h 484"/>
                <a:gd name="T26" fmla="*/ 2147483647 w 410"/>
                <a:gd name="T27" fmla="*/ 2147483647 h 484"/>
                <a:gd name="T28" fmla="*/ 2147483647 w 410"/>
                <a:gd name="T29" fmla="*/ 0 h 484"/>
                <a:gd name="T30" fmla="*/ 2147483647 w 410"/>
                <a:gd name="T31" fmla="*/ 2147483647 h 484"/>
                <a:gd name="T32" fmla="*/ 2147483647 w 410"/>
                <a:gd name="T33" fmla="*/ 2147483647 h 484"/>
                <a:gd name="T34" fmla="*/ 2147483647 w 410"/>
                <a:gd name="T35" fmla="*/ 2147483647 h 484"/>
                <a:gd name="T36" fmla="*/ 2147483647 w 410"/>
                <a:gd name="T37" fmla="*/ 2147483647 h 484"/>
                <a:gd name="T38" fmla="*/ 2147483647 w 410"/>
                <a:gd name="T39" fmla="*/ 2147483647 h 484"/>
                <a:gd name="T40" fmla="*/ 2147483647 w 410"/>
                <a:gd name="T41" fmla="*/ 2147483647 h 484"/>
                <a:gd name="T42" fmla="*/ 2147483647 w 410"/>
                <a:gd name="T43" fmla="*/ 2147483647 h 484"/>
                <a:gd name="T44" fmla="*/ 2147483647 w 410"/>
                <a:gd name="T45" fmla="*/ 2147483647 h 484"/>
                <a:gd name="T46" fmla="*/ 2147483647 w 410"/>
                <a:gd name="T47" fmla="*/ 2147483647 h 484"/>
                <a:gd name="T48" fmla="*/ 2147483647 w 410"/>
                <a:gd name="T49" fmla="*/ 2147483647 h 484"/>
                <a:gd name="T50" fmla="*/ 2147483647 w 410"/>
                <a:gd name="T51" fmla="*/ 2147483647 h 484"/>
                <a:gd name="T52" fmla="*/ 2147483647 w 410"/>
                <a:gd name="T53" fmla="*/ 2147483647 h 484"/>
                <a:gd name="T54" fmla="*/ 2147483647 w 410"/>
                <a:gd name="T55" fmla="*/ 2147483647 h 484"/>
                <a:gd name="T56" fmla="*/ 2147483647 w 410"/>
                <a:gd name="T57" fmla="*/ 2147483647 h 484"/>
                <a:gd name="T58" fmla="*/ 2147483647 w 410"/>
                <a:gd name="T59" fmla="*/ 2147483647 h 484"/>
                <a:gd name="T60" fmla="*/ 2147483647 w 410"/>
                <a:gd name="T61" fmla="*/ 2147483647 h 484"/>
                <a:gd name="T62" fmla="*/ 2147483647 w 410"/>
                <a:gd name="T63" fmla="*/ 2147483647 h 484"/>
                <a:gd name="T64" fmla="*/ 2147483647 w 410"/>
                <a:gd name="T65" fmla="*/ 2147483647 h 484"/>
                <a:gd name="T66" fmla="*/ 2147483647 w 410"/>
                <a:gd name="T67" fmla="*/ 2147483647 h 484"/>
                <a:gd name="T68" fmla="*/ 0 w 410"/>
                <a:gd name="T69" fmla="*/ 2147483647 h 484"/>
                <a:gd name="T70" fmla="*/ 2147483647 w 410"/>
                <a:gd name="T71" fmla="*/ 2147483647 h 484"/>
                <a:gd name="T72" fmla="*/ 2147483647 w 410"/>
                <a:gd name="T73" fmla="*/ 2147483647 h 484"/>
                <a:gd name="T74" fmla="*/ 2147483647 w 410"/>
                <a:gd name="T75" fmla="*/ 2147483647 h 484"/>
                <a:gd name="T76" fmla="*/ 2147483647 w 410"/>
                <a:gd name="T77" fmla="*/ 2147483647 h 484"/>
                <a:gd name="T78" fmla="*/ 2147483647 w 410"/>
                <a:gd name="T79" fmla="*/ 2147483647 h 484"/>
                <a:gd name="T80" fmla="*/ 2147483647 w 410"/>
                <a:gd name="T81" fmla="*/ 2147483647 h 484"/>
                <a:gd name="T82" fmla="*/ 2147483647 w 410"/>
                <a:gd name="T83" fmla="*/ 2147483647 h 484"/>
                <a:gd name="T84" fmla="*/ 2147483647 w 410"/>
                <a:gd name="T85" fmla="*/ 2147483647 h 484"/>
                <a:gd name="T86" fmla="*/ 2147483647 w 410"/>
                <a:gd name="T87" fmla="*/ 2147483647 h 484"/>
                <a:gd name="T88" fmla="*/ 2147483647 w 410"/>
                <a:gd name="T89" fmla="*/ 2147483647 h 484"/>
                <a:gd name="T90" fmla="*/ 2147483647 w 410"/>
                <a:gd name="T91" fmla="*/ 2147483647 h 484"/>
                <a:gd name="T92" fmla="*/ 2147483647 w 410"/>
                <a:gd name="T93" fmla="*/ 2147483647 h 484"/>
                <a:gd name="T94" fmla="*/ 2147483647 w 410"/>
                <a:gd name="T95" fmla="*/ 2147483647 h 484"/>
                <a:gd name="T96" fmla="*/ 2147483647 w 410"/>
                <a:gd name="T97" fmla="*/ 2147483647 h 484"/>
                <a:gd name="T98" fmla="*/ 2147483647 w 410"/>
                <a:gd name="T99" fmla="*/ 2147483647 h 484"/>
                <a:gd name="T100" fmla="*/ 2147483647 w 410"/>
                <a:gd name="T101" fmla="*/ 2147483647 h 484"/>
                <a:gd name="T102" fmla="*/ 2147483647 w 410"/>
                <a:gd name="T103" fmla="*/ 2147483647 h 484"/>
                <a:gd name="T104" fmla="*/ 2147483647 w 410"/>
                <a:gd name="T105" fmla="*/ 2147483647 h 484"/>
                <a:gd name="T106" fmla="*/ 2147483647 w 410"/>
                <a:gd name="T107" fmla="*/ 2147483647 h 4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10"/>
                <a:gd name="T163" fmla="*/ 0 h 484"/>
                <a:gd name="T164" fmla="*/ 410 w 410"/>
                <a:gd name="T165" fmla="*/ 484 h 4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10" h="484">
                  <a:moveTo>
                    <a:pt x="207" y="484"/>
                  </a:moveTo>
                  <a:lnTo>
                    <a:pt x="245" y="474"/>
                  </a:lnTo>
                  <a:lnTo>
                    <a:pt x="253" y="349"/>
                  </a:lnTo>
                  <a:lnTo>
                    <a:pt x="237" y="336"/>
                  </a:lnTo>
                  <a:lnTo>
                    <a:pt x="232" y="308"/>
                  </a:lnTo>
                  <a:lnTo>
                    <a:pt x="248" y="271"/>
                  </a:lnTo>
                  <a:lnTo>
                    <a:pt x="410" y="161"/>
                  </a:lnTo>
                  <a:lnTo>
                    <a:pt x="406" y="146"/>
                  </a:lnTo>
                  <a:lnTo>
                    <a:pt x="388" y="125"/>
                  </a:lnTo>
                  <a:lnTo>
                    <a:pt x="388" y="108"/>
                  </a:lnTo>
                  <a:lnTo>
                    <a:pt x="373" y="87"/>
                  </a:lnTo>
                  <a:lnTo>
                    <a:pt x="376" y="55"/>
                  </a:lnTo>
                  <a:lnTo>
                    <a:pt x="358" y="32"/>
                  </a:lnTo>
                  <a:lnTo>
                    <a:pt x="311" y="27"/>
                  </a:lnTo>
                  <a:lnTo>
                    <a:pt x="283" y="0"/>
                  </a:lnTo>
                  <a:lnTo>
                    <a:pt x="247" y="40"/>
                  </a:lnTo>
                  <a:lnTo>
                    <a:pt x="248" y="47"/>
                  </a:lnTo>
                  <a:lnTo>
                    <a:pt x="235" y="57"/>
                  </a:lnTo>
                  <a:lnTo>
                    <a:pt x="228" y="45"/>
                  </a:lnTo>
                  <a:lnTo>
                    <a:pt x="230" y="28"/>
                  </a:lnTo>
                  <a:lnTo>
                    <a:pt x="218" y="7"/>
                  </a:lnTo>
                  <a:lnTo>
                    <a:pt x="192" y="15"/>
                  </a:lnTo>
                  <a:lnTo>
                    <a:pt x="180" y="47"/>
                  </a:lnTo>
                  <a:lnTo>
                    <a:pt x="188" y="68"/>
                  </a:lnTo>
                  <a:lnTo>
                    <a:pt x="177" y="70"/>
                  </a:lnTo>
                  <a:lnTo>
                    <a:pt x="128" y="43"/>
                  </a:lnTo>
                  <a:lnTo>
                    <a:pt x="73" y="75"/>
                  </a:lnTo>
                  <a:lnTo>
                    <a:pt x="70" y="100"/>
                  </a:lnTo>
                  <a:lnTo>
                    <a:pt x="78" y="102"/>
                  </a:lnTo>
                  <a:lnTo>
                    <a:pt x="53" y="120"/>
                  </a:lnTo>
                  <a:lnTo>
                    <a:pt x="72" y="126"/>
                  </a:lnTo>
                  <a:lnTo>
                    <a:pt x="63" y="145"/>
                  </a:lnTo>
                  <a:lnTo>
                    <a:pt x="82" y="168"/>
                  </a:lnTo>
                  <a:lnTo>
                    <a:pt x="3" y="163"/>
                  </a:lnTo>
                  <a:lnTo>
                    <a:pt x="0" y="171"/>
                  </a:lnTo>
                  <a:lnTo>
                    <a:pt x="93" y="193"/>
                  </a:lnTo>
                  <a:lnTo>
                    <a:pt x="148" y="198"/>
                  </a:lnTo>
                  <a:lnTo>
                    <a:pt x="123" y="215"/>
                  </a:lnTo>
                  <a:lnTo>
                    <a:pt x="138" y="235"/>
                  </a:lnTo>
                  <a:lnTo>
                    <a:pt x="168" y="233"/>
                  </a:lnTo>
                  <a:lnTo>
                    <a:pt x="173" y="216"/>
                  </a:lnTo>
                  <a:lnTo>
                    <a:pt x="187" y="225"/>
                  </a:lnTo>
                  <a:lnTo>
                    <a:pt x="180" y="245"/>
                  </a:lnTo>
                  <a:lnTo>
                    <a:pt x="188" y="246"/>
                  </a:lnTo>
                  <a:lnTo>
                    <a:pt x="188" y="266"/>
                  </a:lnTo>
                  <a:lnTo>
                    <a:pt x="207" y="288"/>
                  </a:lnTo>
                  <a:lnTo>
                    <a:pt x="212" y="313"/>
                  </a:lnTo>
                  <a:lnTo>
                    <a:pt x="207" y="333"/>
                  </a:lnTo>
                  <a:lnTo>
                    <a:pt x="217" y="359"/>
                  </a:lnTo>
                  <a:lnTo>
                    <a:pt x="228" y="366"/>
                  </a:lnTo>
                  <a:lnTo>
                    <a:pt x="235" y="379"/>
                  </a:lnTo>
                  <a:lnTo>
                    <a:pt x="212" y="431"/>
                  </a:lnTo>
                  <a:lnTo>
                    <a:pt x="207" y="48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2" name="Freeform 163">
              <a:extLst>
                <a:ext uri="{FF2B5EF4-FFF2-40B4-BE49-F238E27FC236}">
                  <a16:creationId xmlns:a16="http://schemas.microsoft.com/office/drawing/2014/main" id="{826F5B5C-52B2-42FD-964E-77E8E21751A6}"/>
                </a:ext>
              </a:extLst>
            </p:cNvPr>
            <p:cNvSpPr>
              <a:spLocks/>
            </p:cNvSpPr>
            <p:nvPr/>
          </p:nvSpPr>
          <p:spPr bwMode="auto">
            <a:xfrm>
              <a:off x="679030" y="1345428"/>
              <a:ext cx="1900138" cy="1663928"/>
            </a:xfrm>
            <a:custGeom>
              <a:avLst/>
              <a:gdLst>
                <a:gd name="T0" fmla="*/ 2147483647 w 1004"/>
                <a:gd name="T1" fmla="*/ 2147483647 h 879"/>
                <a:gd name="T2" fmla="*/ 2147483647 w 1004"/>
                <a:gd name="T3" fmla="*/ 2147483647 h 879"/>
                <a:gd name="T4" fmla="*/ 2147483647 w 1004"/>
                <a:gd name="T5" fmla="*/ 2147483647 h 879"/>
                <a:gd name="T6" fmla="*/ 2147483647 w 1004"/>
                <a:gd name="T7" fmla="*/ 2147483647 h 879"/>
                <a:gd name="T8" fmla="*/ 2147483647 w 1004"/>
                <a:gd name="T9" fmla="*/ 2147483647 h 879"/>
                <a:gd name="T10" fmla="*/ 2147483647 w 1004"/>
                <a:gd name="T11" fmla="*/ 2147483647 h 879"/>
                <a:gd name="T12" fmla="*/ 2147483647 w 1004"/>
                <a:gd name="T13" fmla="*/ 2147483647 h 879"/>
                <a:gd name="T14" fmla="*/ 2147483647 w 1004"/>
                <a:gd name="T15" fmla="*/ 2147483647 h 879"/>
                <a:gd name="T16" fmla="*/ 2147483647 w 1004"/>
                <a:gd name="T17" fmla="*/ 2147483647 h 879"/>
                <a:gd name="T18" fmla="*/ 2147483647 w 1004"/>
                <a:gd name="T19" fmla="*/ 2147483647 h 879"/>
                <a:gd name="T20" fmla="*/ 2147483647 w 1004"/>
                <a:gd name="T21" fmla="*/ 2147483647 h 879"/>
                <a:gd name="T22" fmla="*/ 2147483647 w 1004"/>
                <a:gd name="T23" fmla="*/ 2147483647 h 879"/>
                <a:gd name="T24" fmla="*/ 2147483647 w 1004"/>
                <a:gd name="T25" fmla="*/ 2147483647 h 879"/>
                <a:gd name="T26" fmla="*/ 2147483647 w 1004"/>
                <a:gd name="T27" fmla="*/ 2147483647 h 879"/>
                <a:gd name="T28" fmla="*/ 2147483647 w 1004"/>
                <a:gd name="T29" fmla="*/ 2147483647 h 879"/>
                <a:gd name="T30" fmla="*/ 2147483647 w 1004"/>
                <a:gd name="T31" fmla="*/ 2147483647 h 879"/>
                <a:gd name="T32" fmla="*/ 2147483647 w 1004"/>
                <a:gd name="T33" fmla="*/ 2147483647 h 879"/>
                <a:gd name="T34" fmla="*/ 2147483647 w 1004"/>
                <a:gd name="T35" fmla="*/ 2147483647 h 879"/>
                <a:gd name="T36" fmla="*/ 2147483647 w 1004"/>
                <a:gd name="T37" fmla="*/ 2147483647 h 879"/>
                <a:gd name="T38" fmla="*/ 2147483647 w 1004"/>
                <a:gd name="T39" fmla="*/ 2147483647 h 879"/>
                <a:gd name="T40" fmla="*/ 2147483647 w 1004"/>
                <a:gd name="T41" fmla="*/ 2147483647 h 879"/>
                <a:gd name="T42" fmla="*/ 2147483647 w 1004"/>
                <a:gd name="T43" fmla="*/ 2147483647 h 879"/>
                <a:gd name="T44" fmla="*/ 2147483647 w 1004"/>
                <a:gd name="T45" fmla="*/ 2147483647 h 879"/>
                <a:gd name="T46" fmla="*/ 2147483647 w 1004"/>
                <a:gd name="T47" fmla="*/ 2147483647 h 879"/>
                <a:gd name="T48" fmla="*/ 2147483647 w 1004"/>
                <a:gd name="T49" fmla="*/ 2147483647 h 879"/>
                <a:gd name="T50" fmla="*/ 2147483647 w 1004"/>
                <a:gd name="T51" fmla="*/ 2147483647 h 879"/>
                <a:gd name="T52" fmla="*/ 2147483647 w 1004"/>
                <a:gd name="T53" fmla="*/ 2147483647 h 879"/>
                <a:gd name="T54" fmla="*/ 2147483647 w 1004"/>
                <a:gd name="T55" fmla="*/ 2147483647 h 879"/>
                <a:gd name="T56" fmla="*/ 2147483647 w 1004"/>
                <a:gd name="T57" fmla="*/ 2147483647 h 879"/>
                <a:gd name="T58" fmla="*/ 2147483647 w 1004"/>
                <a:gd name="T59" fmla="*/ 2147483647 h 879"/>
                <a:gd name="T60" fmla="*/ 2147483647 w 1004"/>
                <a:gd name="T61" fmla="*/ 2147483647 h 879"/>
                <a:gd name="T62" fmla="*/ 2147483647 w 1004"/>
                <a:gd name="T63" fmla="*/ 2147483647 h 879"/>
                <a:gd name="T64" fmla="*/ 2147483647 w 1004"/>
                <a:gd name="T65" fmla="*/ 2147483647 h 879"/>
                <a:gd name="T66" fmla="*/ 2147483647 w 1004"/>
                <a:gd name="T67" fmla="*/ 2147483647 h 879"/>
                <a:gd name="T68" fmla="*/ 2147483647 w 1004"/>
                <a:gd name="T69" fmla="*/ 2147483647 h 879"/>
                <a:gd name="T70" fmla="*/ 2147483647 w 1004"/>
                <a:gd name="T71" fmla="*/ 2147483647 h 879"/>
                <a:gd name="T72" fmla="*/ 2147483647 w 1004"/>
                <a:gd name="T73" fmla="*/ 2147483647 h 879"/>
                <a:gd name="T74" fmla="*/ 2147483647 w 1004"/>
                <a:gd name="T75" fmla="*/ 2147483647 h 879"/>
                <a:gd name="T76" fmla="*/ 2147483647 w 1004"/>
                <a:gd name="T77" fmla="*/ 2147483647 h 879"/>
                <a:gd name="T78" fmla="*/ 2147483647 w 1004"/>
                <a:gd name="T79" fmla="*/ 2147483647 h 879"/>
                <a:gd name="T80" fmla="*/ 2147483647 w 1004"/>
                <a:gd name="T81" fmla="*/ 2147483647 h 879"/>
                <a:gd name="T82" fmla="*/ 2147483647 w 1004"/>
                <a:gd name="T83" fmla="*/ 2147483647 h 879"/>
                <a:gd name="T84" fmla="*/ 2147483647 w 1004"/>
                <a:gd name="T85" fmla="*/ 2147483647 h 879"/>
                <a:gd name="T86" fmla="*/ 2147483647 w 1004"/>
                <a:gd name="T87" fmla="*/ 2147483647 h 879"/>
                <a:gd name="T88" fmla="*/ 2147483647 w 1004"/>
                <a:gd name="T89" fmla="*/ 2147483647 h 879"/>
                <a:gd name="T90" fmla="*/ 2147483647 w 1004"/>
                <a:gd name="T91" fmla="*/ 2147483647 h 879"/>
                <a:gd name="T92" fmla="*/ 2147483647 w 1004"/>
                <a:gd name="T93" fmla="*/ 2147483647 h 879"/>
                <a:gd name="T94" fmla="*/ 2147483647 w 1004"/>
                <a:gd name="T95" fmla="*/ 2147483647 h 879"/>
                <a:gd name="T96" fmla="*/ 2147483647 w 1004"/>
                <a:gd name="T97" fmla="*/ 2147483647 h 879"/>
                <a:gd name="T98" fmla="*/ 2147483647 w 1004"/>
                <a:gd name="T99" fmla="*/ 2147483647 h 879"/>
                <a:gd name="T100" fmla="*/ 2147483647 w 1004"/>
                <a:gd name="T101" fmla="*/ 2147483647 h 879"/>
                <a:gd name="T102" fmla="*/ 2147483647 w 1004"/>
                <a:gd name="T103" fmla="*/ 2147483647 h 87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04"/>
                <a:gd name="T157" fmla="*/ 0 h 879"/>
                <a:gd name="T158" fmla="*/ 1004 w 1004"/>
                <a:gd name="T159" fmla="*/ 879 h 87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04" h="879">
                  <a:moveTo>
                    <a:pt x="876" y="822"/>
                  </a:moveTo>
                  <a:lnTo>
                    <a:pt x="861" y="821"/>
                  </a:lnTo>
                  <a:lnTo>
                    <a:pt x="849" y="799"/>
                  </a:lnTo>
                  <a:lnTo>
                    <a:pt x="859" y="782"/>
                  </a:lnTo>
                  <a:lnTo>
                    <a:pt x="861" y="777"/>
                  </a:lnTo>
                  <a:lnTo>
                    <a:pt x="841" y="774"/>
                  </a:lnTo>
                  <a:lnTo>
                    <a:pt x="804" y="814"/>
                  </a:lnTo>
                  <a:lnTo>
                    <a:pt x="752" y="824"/>
                  </a:lnTo>
                  <a:lnTo>
                    <a:pt x="717" y="842"/>
                  </a:lnTo>
                  <a:lnTo>
                    <a:pt x="694" y="834"/>
                  </a:lnTo>
                  <a:lnTo>
                    <a:pt x="666" y="866"/>
                  </a:lnTo>
                  <a:lnTo>
                    <a:pt x="614" y="879"/>
                  </a:lnTo>
                  <a:lnTo>
                    <a:pt x="603" y="879"/>
                  </a:lnTo>
                  <a:lnTo>
                    <a:pt x="611" y="864"/>
                  </a:lnTo>
                  <a:lnTo>
                    <a:pt x="636" y="847"/>
                  </a:lnTo>
                  <a:lnTo>
                    <a:pt x="638" y="829"/>
                  </a:lnTo>
                  <a:lnTo>
                    <a:pt x="646" y="849"/>
                  </a:lnTo>
                  <a:lnTo>
                    <a:pt x="656" y="852"/>
                  </a:lnTo>
                  <a:lnTo>
                    <a:pt x="654" y="814"/>
                  </a:lnTo>
                  <a:lnTo>
                    <a:pt x="601" y="784"/>
                  </a:lnTo>
                  <a:lnTo>
                    <a:pt x="584" y="752"/>
                  </a:lnTo>
                  <a:lnTo>
                    <a:pt x="568" y="726"/>
                  </a:lnTo>
                  <a:lnTo>
                    <a:pt x="541" y="709"/>
                  </a:lnTo>
                  <a:lnTo>
                    <a:pt x="511" y="721"/>
                  </a:lnTo>
                  <a:lnTo>
                    <a:pt x="289" y="633"/>
                  </a:lnTo>
                  <a:lnTo>
                    <a:pt x="136" y="558"/>
                  </a:lnTo>
                  <a:lnTo>
                    <a:pt x="11" y="491"/>
                  </a:lnTo>
                  <a:lnTo>
                    <a:pt x="5" y="463"/>
                  </a:lnTo>
                  <a:lnTo>
                    <a:pt x="1" y="445"/>
                  </a:lnTo>
                  <a:lnTo>
                    <a:pt x="10" y="426"/>
                  </a:lnTo>
                  <a:lnTo>
                    <a:pt x="0" y="418"/>
                  </a:lnTo>
                  <a:lnTo>
                    <a:pt x="20" y="350"/>
                  </a:lnTo>
                  <a:lnTo>
                    <a:pt x="11" y="338"/>
                  </a:lnTo>
                  <a:lnTo>
                    <a:pt x="15" y="318"/>
                  </a:lnTo>
                  <a:lnTo>
                    <a:pt x="51" y="317"/>
                  </a:lnTo>
                  <a:lnTo>
                    <a:pt x="61" y="190"/>
                  </a:lnTo>
                  <a:lnTo>
                    <a:pt x="43" y="175"/>
                  </a:lnTo>
                  <a:lnTo>
                    <a:pt x="40" y="145"/>
                  </a:lnTo>
                  <a:lnTo>
                    <a:pt x="56" y="110"/>
                  </a:lnTo>
                  <a:lnTo>
                    <a:pt x="218" y="0"/>
                  </a:lnTo>
                  <a:lnTo>
                    <a:pt x="229" y="39"/>
                  </a:lnTo>
                  <a:lnTo>
                    <a:pt x="276" y="52"/>
                  </a:lnTo>
                  <a:lnTo>
                    <a:pt x="281" y="70"/>
                  </a:lnTo>
                  <a:lnTo>
                    <a:pt x="306" y="65"/>
                  </a:lnTo>
                  <a:lnTo>
                    <a:pt x="311" y="74"/>
                  </a:lnTo>
                  <a:lnTo>
                    <a:pt x="301" y="89"/>
                  </a:lnTo>
                  <a:lnTo>
                    <a:pt x="316" y="97"/>
                  </a:lnTo>
                  <a:lnTo>
                    <a:pt x="346" y="120"/>
                  </a:lnTo>
                  <a:lnTo>
                    <a:pt x="351" y="145"/>
                  </a:lnTo>
                  <a:lnTo>
                    <a:pt x="376" y="153"/>
                  </a:lnTo>
                  <a:lnTo>
                    <a:pt x="366" y="167"/>
                  </a:lnTo>
                  <a:lnTo>
                    <a:pt x="368" y="177"/>
                  </a:lnTo>
                  <a:lnTo>
                    <a:pt x="414" y="200"/>
                  </a:lnTo>
                  <a:lnTo>
                    <a:pt x="416" y="217"/>
                  </a:lnTo>
                  <a:lnTo>
                    <a:pt x="439" y="215"/>
                  </a:lnTo>
                  <a:lnTo>
                    <a:pt x="433" y="197"/>
                  </a:lnTo>
                  <a:lnTo>
                    <a:pt x="456" y="205"/>
                  </a:lnTo>
                  <a:lnTo>
                    <a:pt x="486" y="240"/>
                  </a:lnTo>
                  <a:lnTo>
                    <a:pt x="501" y="228"/>
                  </a:lnTo>
                  <a:lnTo>
                    <a:pt x="499" y="215"/>
                  </a:lnTo>
                  <a:lnTo>
                    <a:pt x="501" y="207"/>
                  </a:lnTo>
                  <a:lnTo>
                    <a:pt x="521" y="207"/>
                  </a:lnTo>
                  <a:lnTo>
                    <a:pt x="526" y="215"/>
                  </a:lnTo>
                  <a:lnTo>
                    <a:pt x="521" y="253"/>
                  </a:lnTo>
                  <a:lnTo>
                    <a:pt x="524" y="255"/>
                  </a:lnTo>
                  <a:lnTo>
                    <a:pt x="531" y="245"/>
                  </a:lnTo>
                  <a:lnTo>
                    <a:pt x="544" y="247"/>
                  </a:lnTo>
                  <a:lnTo>
                    <a:pt x="541" y="237"/>
                  </a:lnTo>
                  <a:lnTo>
                    <a:pt x="553" y="223"/>
                  </a:lnTo>
                  <a:lnTo>
                    <a:pt x="536" y="192"/>
                  </a:lnTo>
                  <a:lnTo>
                    <a:pt x="549" y="170"/>
                  </a:lnTo>
                  <a:lnTo>
                    <a:pt x="559" y="173"/>
                  </a:lnTo>
                  <a:lnTo>
                    <a:pt x="573" y="198"/>
                  </a:lnTo>
                  <a:lnTo>
                    <a:pt x="569" y="208"/>
                  </a:lnTo>
                  <a:lnTo>
                    <a:pt x="573" y="242"/>
                  </a:lnTo>
                  <a:lnTo>
                    <a:pt x="591" y="240"/>
                  </a:lnTo>
                  <a:lnTo>
                    <a:pt x="599" y="245"/>
                  </a:lnTo>
                  <a:lnTo>
                    <a:pt x="596" y="255"/>
                  </a:lnTo>
                  <a:lnTo>
                    <a:pt x="606" y="277"/>
                  </a:lnTo>
                  <a:lnTo>
                    <a:pt x="631" y="253"/>
                  </a:lnTo>
                  <a:lnTo>
                    <a:pt x="629" y="230"/>
                  </a:lnTo>
                  <a:lnTo>
                    <a:pt x="654" y="237"/>
                  </a:lnTo>
                  <a:lnTo>
                    <a:pt x="659" y="280"/>
                  </a:lnTo>
                  <a:lnTo>
                    <a:pt x="646" y="305"/>
                  </a:lnTo>
                  <a:lnTo>
                    <a:pt x="614" y="302"/>
                  </a:lnTo>
                  <a:lnTo>
                    <a:pt x="599" y="317"/>
                  </a:lnTo>
                  <a:lnTo>
                    <a:pt x="578" y="317"/>
                  </a:lnTo>
                  <a:lnTo>
                    <a:pt x="588" y="330"/>
                  </a:lnTo>
                  <a:lnTo>
                    <a:pt x="576" y="350"/>
                  </a:lnTo>
                  <a:lnTo>
                    <a:pt x="566" y="346"/>
                  </a:lnTo>
                  <a:lnTo>
                    <a:pt x="561" y="355"/>
                  </a:lnTo>
                  <a:lnTo>
                    <a:pt x="548" y="356"/>
                  </a:lnTo>
                  <a:lnTo>
                    <a:pt x="549" y="368"/>
                  </a:lnTo>
                  <a:lnTo>
                    <a:pt x="501" y="403"/>
                  </a:lnTo>
                  <a:lnTo>
                    <a:pt x="478" y="443"/>
                  </a:lnTo>
                  <a:lnTo>
                    <a:pt x="504" y="470"/>
                  </a:lnTo>
                  <a:lnTo>
                    <a:pt x="504" y="500"/>
                  </a:lnTo>
                  <a:lnTo>
                    <a:pt x="558" y="520"/>
                  </a:lnTo>
                  <a:lnTo>
                    <a:pt x="599" y="561"/>
                  </a:lnTo>
                  <a:lnTo>
                    <a:pt x="634" y="569"/>
                  </a:lnTo>
                  <a:lnTo>
                    <a:pt x="626" y="591"/>
                  </a:lnTo>
                  <a:lnTo>
                    <a:pt x="646" y="596"/>
                  </a:lnTo>
                  <a:lnTo>
                    <a:pt x="638" y="621"/>
                  </a:lnTo>
                  <a:lnTo>
                    <a:pt x="664" y="658"/>
                  </a:lnTo>
                  <a:lnTo>
                    <a:pt x="686" y="654"/>
                  </a:lnTo>
                  <a:lnTo>
                    <a:pt x="687" y="623"/>
                  </a:lnTo>
                  <a:lnTo>
                    <a:pt x="663" y="599"/>
                  </a:lnTo>
                  <a:lnTo>
                    <a:pt x="669" y="579"/>
                  </a:lnTo>
                  <a:lnTo>
                    <a:pt x="701" y="553"/>
                  </a:lnTo>
                  <a:lnTo>
                    <a:pt x="691" y="501"/>
                  </a:lnTo>
                  <a:lnTo>
                    <a:pt x="677" y="496"/>
                  </a:lnTo>
                  <a:lnTo>
                    <a:pt x="679" y="480"/>
                  </a:lnTo>
                  <a:lnTo>
                    <a:pt x="696" y="460"/>
                  </a:lnTo>
                  <a:lnTo>
                    <a:pt x="691" y="448"/>
                  </a:lnTo>
                  <a:lnTo>
                    <a:pt x="689" y="406"/>
                  </a:lnTo>
                  <a:lnTo>
                    <a:pt x="726" y="410"/>
                  </a:lnTo>
                  <a:lnTo>
                    <a:pt x="746" y="405"/>
                  </a:lnTo>
                  <a:lnTo>
                    <a:pt x="767" y="420"/>
                  </a:lnTo>
                  <a:lnTo>
                    <a:pt x="772" y="431"/>
                  </a:lnTo>
                  <a:lnTo>
                    <a:pt x="799" y="453"/>
                  </a:lnTo>
                  <a:lnTo>
                    <a:pt x="804" y="488"/>
                  </a:lnTo>
                  <a:lnTo>
                    <a:pt x="816" y="496"/>
                  </a:lnTo>
                  <a:lnTo>
                    <a:pt x="832" y="498"/>
                  </a:lnTo>
                  <a:lnTo>
                    <a:pt x="849" y="460"/>
                  </a:lnTo>
                  <a:lnTo>
                    <a:pt x="877" y="503"/>
                  </a:lnTo>
                  <a:lnTo>
                    <a:pt x="901" y="511"/>
                  </a:lnTo>
                  <a:lnTo>
                    <a:pt x="899" y="531"/>
                  </a:lnTo>
                  <a:lnTo>
                    <a:pt x="924" y="563"/>
                  </a:lnTo>
                  <a:lnTo>
                    <a:pt x="974" y="563"/>
                  </a:lnTo>
                  <a:lnTo>
                    <a:pt x="986" y="573"/>
                  </a:lnTo>
                  <a:lnTo>
                    <a:pt x="989" y="598"/>
                  </a:lnTo>
                  <a:lnTo>
                    <a:pt x="1004" y="619"/>
                  </a:lnTo>
                  <a:lnTo>
                    <a:pt x="1004" y="633"/>
                  </a:lnTo>
                  <a:lnTo>
                    <a:pt x="991" y="639"/>
                  </a:lnTo>
                  <a:lnTo>
                    <a:pt x="966" y="673"/>
                  </a:lnTo>
                  <a:lnTo>
                    <a:pt x="929" y="686"/>
                  </a:lnTo>
                  <a:lnTo>
                    <a:pt x="882" y="686"/>
                  </a:lnTo>
                  <a:lnTo>
                    <a:pt x="846" y="726"/>
                  </a:lnTo>
                  <a:lnTo>
                    <a:pt x="817" y="741"/>
                  </a:lnTo>
                  <a:lnTo>
                    <a:pt x="801" y="764"/>
                  </a:lnTo>
                  <a:lnTo>
                    <a:pt x="829" y="761"/>
                  </a:lnTo>
                  <a:lnTo>
                    <a:pt x="877" y="721"/>
                  </a:lnTo>
                  <a:lnTo>
                    <a:pt x="882" y="717"/>
                  </a:lnTo>
                  <a:lnTo>
                    <a:pt x="899" y="729"/>
                  </a:lnTo>
                  <a:lnTo>
                    <a:pt x="909" y="742"/>
                  </a:lnTo>
                  <a:lnTo>
                    <a:pt x="894" y="752"/>
                  </a:lnTo>
                  <a:lnTo>
                    <a:pt x="902" y="756"/>
                  </a:lnTo>
                  <a:lnTo>
                    <a:pt x="901" y="776"/>
                  </a:lnTo>
                  <a:lnTo>
                    <a:pt x="961" y="796"/>
                  </a:lnTo>
                  <a:lnTo>
                    <a:pt x="934" y="811"/>
                  </a:lnTo>
                  <a:lnTo>
                    <a:pt x="902" y="851"/>
                  </a:lnTo>
                  <a:lnTo>
                    <a:pt x="894" y="837"/>
                  </a:lnTo>
                  <a:lnTo>
                    <a:pt x="909" y="811"/>
                  </a:lnTo>
                  <a:lnTo>
                    <a:pt x="882" y="819"/>
                  </a:lnTo>
                  <a:lnTo>
                    <a:pt x="876" y="8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3" name="Freeform 164">
              <a:extLst>
                <a:ext uri="{FF2B5EF4-FFF2-40B4-BE49-F238E27FC236}">
                  <a16:creationId xmlns:a16="http://schemas.microsoft.com/office/drawing/2014/main" id="{3CB2FA75-FAC9-4642-A931-B2C959D5B301}"/>
                </a:ext>
              </a:extLst>
            </p:cNvPr>
            <p:cNvSpPr>
              <a:spLocks/>
            </p:cNvSpPr>
            <p:nvPr/>
          </p:nvSpPr>
          <p:spPr bwMode="auto">
            <a:xfrm>
              <a:off x="415962" y="2250272"/>
              <a:ext cx="1920956" cy="1527632"/>
            </a:xfrm>
            <a:custGeom>
              <a:avLst/>
              <a:gdLst>
                <a:gd name="T0" fmla="*/ 2147483647 w 1015"/>
                <a:gd name="T1" fmla="*/ 2147483647 h 807"/>
                <a:gd name="T2" fmla="*/ 2147483647 w 1015"/>
                <a:gd name="T3" fmla="*/ 2147483647 h 807"/>
                <a:gd name="T4" fmla="*/ 2147483647 w 1015"/>
                <a:gd name="T5" fmla="*/ 2147483647 h 807"/>
                <a:gd name="T6" fmla="*/ 2147483647 w 1015"/>
                <a:gd name="T7" fmla="*/ 2147483647 h 807"/>
                <a:gd name="T8" fmla="*/ 0 w 1015"/>
                <a:gd name="T9" fmla="*/ 2147483647 h 807"/>
                <a:gd name="T10" fmla="*/ 2147483647 w 1015"/>
                <a:gd name="T11" fmla="*/ 2147483647 h 807"/>
                <a:gd name="T12" fmla="*/ 2147483647 w 1015"/>
                <a:gd name="T13" fmla="*/ 2147483647 h 807"/>
                <a:gd name="T14" fmla="*/ 2147483647 w 1015"/>
                <a:gd name="T15" fmla="*/ 2147483647 h 807"/>
                <a:gd name="T16" fmla="*/ 2147483647 w 1015"/>
                <a:gd name="T17" fmla="*/ 2147483647 h 807"/>
                <a:gd name="T18" fmla="*/ 2147483647 w 1015"/>
                <a:gd name="T19" fmla="*/ 2147483647 h 807"/>
                <a:gd name="T20" fmla="*/ 2147483647 w 1015"/>
                <a:gd name="T21" fmla="*/ 2147483647 h 807"/>
                <a:gd name="T22" fmla="*/ 2147483647 w 1015"/>
                <a:gd name="T23" fmla="*/ 2147483647 h 807"/>
                <a:gd name="T24" fmla="*/ 2147483647 w 1015"/>
                <a:gd name="T25" fmla="*/ 2147483647 h 807"/>
                <a:gd name="T26" fmla="*/ 2147483647 w 1015"/>
                <a:gd name="T27" fmla="*/ 2147483647 h 807"/>
                <a:gd name="T28" fmla="*/ 2147483647 w 1015"/>
                <a:gd name="T29" fmla="*/ 2147483647 h 807"/>
                <a:gd name="T30" fmla="*/ 2147483647 w 1015"/>
                <a:gd name="T31" fmla="*/ 2147483647 h 807"/>
                <a:gd name="T32" fmla="*/ 2147483647 w 1015"/>
                <a:gd name="T33" fmla="*/ 2147483647 h 807"/>
                <a:gd name="T34" fmla="*/ 2147483647 w 1015"/>
                <a:gd name="T35" fmla="*/ 2147483647 h 807"/>
                <a:gd name="T36" fmla="*/ 2147483647 w 1015"/>
                <a:gd name="T37" fmla="*/ 2147483647 h 807"/>
                <a:gd name="T38" fmla="*/ 2147483647 w 1015"/>
                <a:gd name="T39" fmla="*/ 2147483647 h 807"/>
                <a:gd name="T40" fmla="*/ 2147483647 w 1015"/>
                <a:gd name="T41" fmla="*/ 2147483647 h 807"/>
                <a:gd name="T42" fmla="*/ 2147483647 w 1015"/>
                <a:gd name="T43" fmla="*/ 2147483647 h 807"/>
                <a:gd name="T44" fmla="*/ 2147483647 w 1015"/>
                <a:gd name="T45" fmla="*/ 2147483647 h 807"/>
                <a:gd name="T46" fmla="*/ 2147483647 w 1015"/>
                <a:gd name="T47" fmla="*/ 2147483647 h 807"/>
                <a:gd name="T48" fmla="*/ 2147483647 w 1015"/>
                <a:gd name="T49" fmla="*/ 2147483647 h 807"/>
                <a:gd name="T50" fmla="*/ 2147483647 w 1015"/>
                <a:gd name="T51" fmla="*/ 2147483647 h 807"/>
                <a:gd name="T52" fmla="*/ 2147483647 w 1015"/>
                <a:gd name="T53" fmla="*/ 2147483647 h 807"/>
                <a:gd name="T54" fmla="*/ 2147483647 w 1015"/>
                <a:gd name="T55" fmla="*/ 2147483647 h 807"/>
                <a:gd name="T56" fmla="*/ 2147483647 w 1015"/>
                <a:gd name="T57" fmla="*/ 2147483647 h 807"/>
                <a:gd name="T58" fmla="*/ 2147483647 w 1015"/>
                <a:gd name="T59" fmla="*/ 2147483647 h 807"/>
                <a:gd name="T60" fmla="*/ 2147483647 w 1015"/>
                <a:gd name="T61" fmla="*/ 2147483647 h 807"/>
                <a:gd name="T62" fmla="*/ 2147483647 w 1015"/>
                <a:gd name="T63" fmla="*/ 2147483647 h 807"/>
                <a:gd name="T64" fmla="*/ 2147483647 w 1015"/>
                <a:gd name="T65" fmla="*/ 2147483647 h 807"/>
                <a:gd name="T66" fmla="*/ 2147483647 w 1015"/>
                <a:gd name="T67" fmla="*/ 2147483647 h 807"/>
                <a:gd name="T68" fmla="*/ 2147483647 w 1015"/>
                <a:gd name="T69" fmla="*/ 2147483647 h 807"/>
                <a:gd name="T70" fmla="*/ 2147483647 w 1015"/>
                <a:gd name="T71" fmla="*/ 2147483647 h 807"/>
                <a:gd name="T72" fmla="*/ 2147483647 w 1015"/>
                <a:gd name="T73" fmla="*/ 2147483647 h 807"/>
                <a:gd name="T74" fmla="*/ 2147483647 w 1015"/>
                <a:gd name="T75" fmla="*/ 2147483647 h 807"/>
                <a:gd name="T76" fmla="*/ 2147483647 w 1015"/>
                <a:gd name="T77" fmla="*/ 2147483647 h 807"/>
                <a:gd name="T78" fmla="*/ 2147483647 w 1015"/>
                <a:gd name="T79" fmla="*/ 2147483647 h 807"/>
                <a:gd name="T80" fmla="*/ 2147483647 w 1015"/>
                <a:gd name="T81" fmla="*/ 2147483647 h 807"/>
                <a:gd name="T82" fmla="*/ 2147483647 w 1015"/>
                <a:gd name="T83" fmla="*/ 2147483647 h 807"/>
                <a:gd name="T84" fmla="*/ 2147483647 w 1015"/>
                <a:gd name="T85" fmla="*/ 2147483647 h 807"/>
                <a:gd name="T86" fmla="*/ 2147483647 w 1015"/>
                <a:gd name="T87" fmla="*/ 2147483647 h 807"/>
                <a:gd name="T88" fmla="*/ 2147483647 w 1015"/>
                <a:gd name="T89" fmla="*/ 2147483647 h 807"/>
                <a:gd name="T90" fmla="*/ 2147483647 w 1015"/>
                <a:gd name="T91" fmla="*/ 2147483647 h 807"/>
                <a:gd name="T92" fmla="*/ 2147483647 w 1015"/>
                <a:gd name="T93" fmla="*/ 2147483647 h 807"/>
                <a:gd name="T94" fmla="*/ 2147483647 w 1015"/>
                <a:gd name="T95" fmla="*/ 2147483647 h 807"/>
                <a:gd name="T96" fmla="*/ 2147483647 w 1015"/>
                <a:gd name="T97" fmla="*/ 2147483647 h 807"/>
                <a:gd name="T98" fmla="*/ 2147483647 w 1015"/>
                <a:gd name="T99" fmla="*/ 2147483647 h 807"/>
                <a:gd name="T100" fmla="*/ 2147483647 w 1015"/>
                <a:gd name="T101" fmla="*/ 2147483647 h 807"/>
                <a:gd name="T102" fmla="*/ 2147483647 w 1015"/>
                <a:gd name="T103" fmla="*/ 2147483647 h 807"/>
                <a:gd name="T104" fmla="*/ 2147483647 w 1015"/>
                <a:gd name="T105" fmla="*/ 2147483647 h 807"/>
                <a:gd name="T106" fmla="*/ 2147483647 w 1015"/>
                <a:gd name="T107" fmla="*/ 2147483647 h 807"/>
                <a:gd name="T108" fmla="*/ 2147483647 w 1015"/>
                <a:gd name="T109" fmla="*/ 2147483647 h 807"/>
                <a:gd name="T110" fmla="*/ 2147483647 w 1015"/>
                <a:gd name="T111" fmla="*/ 2147483647 h 807"/>
                <a:gd name="T112" fmla="*/ 2147483647 w 1015"/>
                <a:gd name="T113" fmla="*/ 2147483647 h 807"/>
                <a:gd name="T114" fmla="*/ 2147483647 w 1015"/>
                <a:gd name="T115" fmla="*/ 2147483647 h 807"/>
                <a:gd name="T116" fmla="*/ 2147483647 w 1015"/>
                <a:gd name="T117" fmla="*/ 2147483647 h 807"/>
                <a:gd name="T118" fmla="*/ 2147483647 w 1015"/>
                <a:gd name="T119" fmla="*/ 2147483647 h 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5"/>
                <a:gd name="T181" fmla="*/ 0 h 807"/>
                <a:gd name="T182" fmla="*/ 1015 w 1015"/>
                <a:gd name="T183" fmla="*/ 807 h 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5" h="807">
                  <a:moveTo>
                    <a:pt x="155" y="15"/>
                  </a:moveTo>
                  <a:lnTo>
                    <a:pt x="137" y="13"/>
                  </a:lnTo>
                  <a:lnTo>
                    <a:pt x="115" y="0"/>
                  </a:lnTo>
                  <a:lnTo>
                    <a:pt x="114" y="35"/>
                  </a:lnTo>
                  <a:lnTo>
                    <a:pt x="82" y="83"/>
                  </a:lnTo>
                  <a:lnTo>
                    <a:pt x="49" y="95"/>
                  </a:lnTo>
                  <a:lnTo>
                    <a:pt x="44" y="123"/>
                  </a:lnTo>
                  <a:lnTo>
                    <a:pt x="20" y="141"/>
                  </a:lnTo>
                  <a:lnTo>
                    <a:pt x="5" y="215"/>
                  </a:lnTo>
                  <a:lnTo>
                    <a:pt x="0" y="299"/>
                  </a:lnTo>
                  <a:lnTo>
                    <a:pt x="35" y="349"/>
                  </a:lnTo>
                  <a:lnTo>
                    <a:pt x="35" y="366"/>
                  </a:lnTo>
                  <a:lnTo>
                    <a:pt x="89" y="399"/>
                  </a:lnTo>
                  <a:lnTo>
                    <a:pt x="120" y="464"/>
                  </a:lnTo>
                  <a:lnTo>
                    <a:pt x="189" y="492"/>
                  </a:lnTo>
                  <a:lnTo>
                    <a:pt x="192" y="482"/>
                  </a:lnTo>
                  <a:lnTo>
                    <a:pt x="225" y="492"/>
                  </a:lnTo>
                  <a:lnTo>
                    <a:pt x="243" y="522"/>
                  </a:lnTo>
                  <a:lnTo>
                    <a:pt x="245" y="559"/>
                  </a:lnTo>
                  <a:lnTo>
                    <a:pt x="258" y="582"/>
                  </a:lnTo>
                  <a:lnTo>
                    <a:pt x="302" y="581"/>
                  </a:lnTo>
                  <a:lnTo>
                    <a:pt x="320" y="650"/>
                  </a:lnTo>
                  <a:lnTo>
                    <a:pt x="338" y="685"/>
                  </a:lnTo>
                  <a:lnTo>
                    <a:pt x="357" y="697"/>
                  </a:lnTo>
                  <a:lnTo>
                    <a:pt x="370" y="645"/>
                  </a:lnTo>
                  <a:lnTo>
                    <a:pt x="385" y="632"/>
                  </a:lnTo>
                  <a:lnTo>
                    <a:pt x="460" y="627"/>
                  </a:lnTo>
                  <a:lnTo>
                    <a:pt x="478" y="639"/>
                  </a:lnTo>
                  <a:lnTo>
                    <a:pt x="483" y="642"/>
                  </a:lnTo>
                  <a:lnTo>
                    <a:pt x="500" y="640"/>
                  </a:lnTo>
                  <a:lnTo>
                    <a:pt x="508" y="654"/>
                  </a:lnTo>
                  <a:lnTo>
                    <a:pt x="518" y="657"/>
                  </a:lnTo>
                  <a:lnTo>
                    <a:pt x="523" y="669"/>
                  </a:lnTo>
                  <a:lnTo>
                    <a:pt x="540" y="660"/>
                  </a:lnTo>
                  <a:lnTo>
                    <a:pt x="547" y="669"/>
                  </a:lnTo>
                  <a:lnTo>
                    <a:pt x="558" y="667"/>
                  </a:lnTo>
                  <a:lnTo>
                    <a:pt x="553" y="644"/>
                  </a:lnTo>
                  <a:lnTo>
                    <a:pt x="590" y="654"/>
                  </a:lnTo>
                  <a:lnTo>
                    <a:pt x="603" y="647"/>
                  </a:lnTo>
                  <a:lnTo>
                    <a:pt x="622" y="654"/>
                  </a:lnTo>
                  <a:lnTo>
                    <a:pt x="628" y="667"/>
                  </a:lnTo>
                  <a:lnTo>
                    <a:pt x="675" y="679"/>
                  </a:lnTo>
                  <a:lnTo>
                    <a:pt x="693" y="697"/>
                  </a:lnTo>
                  <a:lnTo>
                    <a:pt x="687" y="744"/>
                  </a:lnTo>
                  <a:lnTo>
                    <a:pt x="698" y="750"/>
                  </a:lnTo>
                  <a:lnTo>
                    <a:pt x="703" y="774"/>
                  </a:lnTo>
                  <a:lnTo>
                    <a:pt x="712" y="798"/>
                  </a:lnTo>
                  <a:lnTo>
                    <a:pt x="710" y="807"/>
                  </a:lnTo>
                  <a:lnTo>
                    <a:pt x="730" y="792"/>
                  </a:lnTo>
                  <a:lnTo>
                    <a:pt x="742" y="760"/>
                  </a:lnTo>
                  <a:lnTo>
                    <a:pt x="728" y="677"/>
                  </a:lnTo>
                  <a:lnTo>
                    <a:pt x="737" y="640"/>
                  </a:lnTo>
                  <a:lnTo>
                    <a:pt x="828" y="584"/>
                  </a:lnTo>
                  <a:lnTo>
                    <a:pt x="841" y="561"/>
                  </a:lnTo>
                  <a:lnTo>
                    <a:pt x="863" y="556"/>
                  </a:lnTo>
                  <a:lnTo>
                    <a:pt x="841" y="514"/>
                  </a:lnTo>
                  <a:lnTo>
                    <a:pt x="845" y="499"/>
                  </a:lnTo>
                  <a:lnTo>
                    <a:pt x="850" y="512"/>
                  </a:lnTo>
                  <a:lnTo>
                    <a:pt x="858" y="507"/>
                  </a:lnTo>
                  <a:lnTo>
                    <a:pt x="863" y="489"/>
                  </a:lnTo>
                  <a:lnTo>
                    <a:pt x="891" y="462"/>
                  </a:lnTo>
                  <a:lnTo>
                    <a:pt x="900" y="442"/>
                  </a:lnTo>
                  <a:lnTo>
                    <a:pt x="946" y="431"/>
                  </a:lnTo>
                  <a:lnTo>
                    <a:pt x="968" y="404"/>
                  </a:lnTo>
                  <a:lnTo>
                    <a:pt x="955" y="406"/>
                  </a:lnTo>
                  <a:lnTo>
                    <a:pt x="955" y="396"/>
                  </a:lnTo>
                  <a:lnTo>
                    <a:pt x="995" y="358"/>
                  </a:lnTo>
                  <a:lnTo>
                    <a:pt x="1006" y="358"/>
                  </a:lnTo>
                  <a:lnTo>
                    <a:pt x="1015" y="344"/>
                  </a:lnTo>
                  <a:lnTo>
                    <a:pt x="1001" y="341"/>
                  </a:lnTo>
                  <a:lnTo>
                    <a:pt x="988" y="321"/>
                  </a:lnTo>
                  <a:lnTo>
                    <a:pt x="1000" y="298"/>
                  </a:lnTo>
                  <a:lnTo>
                    <a:pt x="978" y="296"/>
                  </a:lnTo>
                  <a:lnTo>
                    <a:pt x="941" y="336"/>
                  </a:lnTo>
                  <a:lnTo>
                    <a:pt x="891" y="346"/>
                  </a:lnTo>
                  <a:lnTo>
                    <a:pt x="856" y="364"/>
                  </a:lnTo>
                  <a:lnTo>
                    <a:pt x="851" y="384"/>
                  </a:lnTo>
                  <a:lnTo>
                    <a:pt x="831" y="391"/>
                  </a:lnTo>
                  <a:lnTo>
                    <a:pt x="815" y="394"/>
                  </a:lnTo>
                  <a:lnTo>
                    <a:pt x="785" y="416"/>
                  </a:lnTo>
                  <a:lnTo>
                    <a:pt x="760" y="424"/>
                  </a:lnTo>
                  <a:lnTo>
                    <a:pt x="738" y="411"/>
                  </a:lnTo>
                  <a:lnTo>
                    <a:pt x="738" y="404"/>
                  </a:lnTo>
                  <a:lnTo>
                    <a:pt x="743" y="401"/>
                  </a:lnTo>
                  <a:lnTo>
                    <a:pt x="750" y="384"/>
                  </a:lnTo>
                  <a:lnTo>
                    <a:pt x="738" y="384"/>
                  </a:lnTo>
                  <a:lnTo>
                    <a:pt x="733" y="383"/>
                  </a:lnTo>
                  <a:lnTo>
                    <a:pt x="733" y="366"/>
                  </a:lnTo>
                  <a:lnTo>
                    <a:pt x="713" y="374"/>
                  </a:lnTo>
                  <a:lnTo>
                    <a:pt x="707" y="361"/>
                  </a:lnTo>
                  <a:lnTo>
                    <a:pt x="730" y="344"/>
                  </a:lnTo>
                  <a:lnTo>
                    <a:pt x="722" y="321"/>
                  </a:lnTo>
                  <a:lnTo>
                    <a:pt x="713" y="318"/>
                  </a:lnTo>
                  <a:lnTo>
                    <a:pt x="703" y="314"/>
                  </a:lnTo>
                  <a:lnTo>
                    <a:pt x="680" y="333"/>
                  </a:lnTo>
                  <a:lnTo>
                    <a:pt x="670" y="359"/>
                  </a:lnTo>
                  <a:lnTo>
                    <a:pt x="672" y="383"/>
                  </a:lnTo>
                  <a:lnTo>
                    <a:pt x="663" y="394"/>
                  </a:lnTo>
                  <a:lnTo>
                    <a:pt x="645" y="404"/>
                  </a:lnTo>
                  <a:lnTo>
                    <a:pt x="625" y="381"/>
                  </a:lnTo>
                  <a:lnTo>
                    <a:pt x="638" y="343"/>
                  </a:lnTo>
                  <a:lnTo>
                    <a:pt x="655" y="328"/>
                  </a:lnTo>
                  <a:lnTo>
                    <a:pt x="647" y="324"/>
                  </a:lnTo>
                  <a:lnTo>
                    <a:pt x="650" y="311"/>
                  </a:lnTo>
                  <a:lnTo>
                    <a:pt x="683" y="298"/>
                  </a:lnTo>
                  <a:lnTo>
                    <a:pt x="717" y="308"/>
                  </a:lnTo>
                  <a:lnTo>
                    <a:pt x="693" y="284"/>
                  </a:lnTo>
                  <a:lnTo>
                    <a:pt x="675" y="289"/>
                  </a:lnTo>
                  <a:lnTo>
                    <a:pt x="658" y="278"/>
                  </a:lnTo>
                  <a:lnTo>
                    <a:pt x="668" y="276"/>
                  </a:lnTo>
                  <a:lnTo>
                    <a:pt x="658" y="261"/>
                  </a:lnTo>
                  <a:lnTo>
                    <a:pt x="620" y="281"/>
                  </a:lnTo>
                  <a:lnTo>
                    <a:pt x="600" y="273"/>
                  </a:lnTo>
                  <a:lnTo>
                    <a:pt x="593" y="276"/>
                  </a:lnTo>
                  <a:lnTo>
                    <a:pt x="580" y="271"/>
                  </a:lnTo>
                  <a:lnTo>
                    <a:pt x="613" y="251"/>
                  </a:lnTo>
                  <a:lnTo>
                    <a:pt x="650" y="243"/>
                  </a:lnTo>
                  <a:lnTo>
                    <a:pt x="435" y="156"/>
                  </a:lnTo>
                  <a:lnTo>
                    <a:pt x="277" y="80"/>
                  </a:lnTo>
                  <a:lnTo>
                    <a:pt x="155" y="1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4" name="Freeform 165">
              <a:extLst>
                <a:ext uri="{FF2B5EF4-FFF2-40B4-BE49-F238E27FC236}">
                  <a16:creationId xmlns:a16="http://schemas.microsoft.com/office/drawing/2014/main" id="{190BCECD-CF76-4010-871F-BE0D0B27FFA3}"/>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5" name="Freeform 166">
              <a:extLst>
                <a:ext uri="{FF2B5EF4-FFF2-40B4-BE49-F238E27FC236}">
                  <a16:creationId xmlns:a16="http://schemas.microsoft.com/office/drawing/2014/main" id="{3AB90D3C-95B9-4688-9C43-9DE61A1463D0}"/>
                </a:ext>
              </a:extLst>
            </p:cNvPr>
            <p:cNvSpPr>
              <a:spLocks/>
            </p:cNvSpPr>
            <p:nvPr/>
          </p:nvSpPr>
          <p:spPr bwMode="auto">
            <a:xfrm>
              <a:off x="1992471" y="3997491"/>
              <a:ext cx="164653" cy="94649"/>
            </a:xfrm>
            <a:custGeom>
              <a:avLst/>
              <a:gdLst>
                <a:gd name="T0" fmla="*/ 2147483647 w 87"/>
                <a:gd name="T1" fmla="*/ 2147483647 h 50"/>
                <a:gd name="T2" fmla="*/ 2147483647 w 87"/>
                <a:gd name="T3" fmla="*/ 2147483647 h 50"/>
                <a:gd name="T4" fmla="*/ 2147483647 w 87"/>
                <a:gd name="T5" fmla="*/ 2147483647 h 50"/>
                <a:gd name="T6" fmla="*/ 2147483647 w 87"/>
                <a:gd name="T7" fmla="*/ 2147483647 h 50"/>
                <a:gd name="T8" fmla="*/ 2147483647 w 87"/>
                <a:gd name="T9" fmla="*/ 2147483647 h 50"/>
                <a:gd name="T10" fmla="*/ 2147483647 w 87"/>
                <a:gd name="T11" fmla="*/ 2147483647 h 50"/>
                <a:gd name="T12" fmla="*/ 2147483647 w 87"/>
                <a:gd name="T13" fmla="*/ 2147483647 h 50"/>
                <a:gd name="T14" fmla="*/ 0 w 87"/>
                <a:gd name="T15" fmla="*/ 2147483647 h 50"/>
                <a:gd name="T16" fmla="*/ 2147483647 w 87"/>
                <a:gd name="T17" fmla="*/ 2147483647 h 50"/>
                <a:gd name="T18" fmla="*/ 2147483647 w 87"/>
                <a:gd name="T19" fmla="*/ 2147483647 h 50"/>
                <a:gd name="T20" fmla="*/ 2147483647 w 87"/>
                <a:gd name="T21" fmla="*/ 2147483647 h 50"/>
                <a:gd name="T22" fmla="*/ 2147483647 w 87"/>
                <a:gd name="T23" fmla="*/ 0 h 50"/>
                <a:gd name="T24" fmla="*/ 2147483647 w 87"/>
                <a:gd name="T25" fmla="*/ 2147483647 h 50"/>
                <a:gd name="T26" fmla="*/ 2147483647 w 87"/>
                <a:gd name="T27" fmla="*/ 2147483647 h 50"/>
                <a:gd name="T28" fmla="*/ 2147483647 w 87"/>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50"/>
                <a:gd name="T47" fmla="*/ 87 w 87"/>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50">
                  <a:moveTo>
                    <a:pt x="72" y="2"/>
                  </a:moveTo>
                  <a:lnTo>
                    <a:pt x="87" y="15"/>
                  </a:lnTo>
                  <a:lnTo>
                    <a:pt x="80" y="22"/>
                  </a:lnTo>
                  <a:lnTo>
                    <a:pt x="85" y="49"/>
                  </a:lnTo>
                  <a:lnTo>
                    <a:pt x="68" y="50"/>
                  </a:lnTo>
                  <a:lnTo>
                    <a:pt x="43" y="42"/>
                  </a:lnTo>
                  <a:lnTo>
                    <a:pt x="23" y="44"/>
                  </a:lnTo>
                  <a:lnTo>
                    <a:pt x="0" y="32"/>
                  </a:lnTo>
                  <a:lnTo>
                    <a:pt x="23" y="17"/>
                  </a:lnTo>
                  <a:lnTo>
                    <a:pt x="47" y="22"/>
                  </a:lnTo>
                  <a:lnTo>
                    <a:pt x="50" y="17"/>
                  </a:lnTo>
                  <a:lnTo>
                    <a:pt x="33" y="0"/>
                  </a:lnTo>
                  <a:lnTo>
                    <a:pt x="60" y="4"/>
                  </a:lnTo>
                  <a:lnTo>
                    <a:pt x="72"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6" name="Freeform 167">
              <a:extLst>
                <a:ext uri="{FF2B5EF4-FFF2-40B4-BE49-F238E27FC236}">
                  <a16:creationId xmlns:a16="http://schemas.microsoft.com/office/drawing/2014/main" id="{2162AE40-D873-4CB8-99A5-619A3F8C415A}"/>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7" name="Freeform 168">
              <a:extLst>
                <a:ext uri="{FF2B5EF4-FFF2-40B4-BE49-F238E27FC236}">
                  <a16:creationId xmlns:a16="http://schemas.microsoft.com/office/drawing/2014/main" id="{F1F62E14-90B3-4699-B34D-7A63DBE32506}"/>
                </a:ext>
              </a:extLst>
            </p:cNvPr>
            <p:cNvSpPr>
              <a:spLocks/>
            </p:cNvSpPr>
            <p:nvPr/>
          </p:nvSpPr>
          <p:spPr bwMode="auto">
            <a:xfrm>
              <a:off x="2128737" y="3995599"/>
              <a:ext cx="153298" cy="100327"/>
            </a:xfrm>
            <a:custGeom>
              <a:avLst/>
              <a:gdLst>
                <a:gd name="T0" fmla="*/ 0 w 81"/>
                <a:gd name="T1" fmla="*/ 2147483647 h 53"/>
                <a:gd name="T2" fmla="*/ 2147483647 w 81"/>
                <a:gd name="T3" fmla="*/ 0 h 53"/>
                <a:gd name="T4" fmla="*/ 2147483647 w 81"/>
                <a:gd name="T5" fmla="*/ 2147483647 h 53"/>
                <a:gd name="T6" fmla="*/ 2147483647 w 81"/>
                <a:gd name="T7" fmla="*/ 2147483647 h 53"/>
                <a:gd name="T8" fmla="*/ 2147483647 w 81"/>
                <a:gd name="T9" fmla="*/ 2147483647 h 53"/>
                <a:gd name="T10" fmla="*/ 2147483647 w 81"/>
                <a:gd name="T11" fmla="*/ 2147483647 h 53"/>
                <a:gd name="T12" fmla="*/ 2147483647 w 81"/>
                <a:gd name="T13" fmla="*/ 2147483647 h 53"/>
                <a:gd name="T14" fmla="*/ 2147483647 w 81"/>
                <a:gd name="T15" fmla="*/ 2147483647 h 53"/>
                <a:gd name="T16" fmla="*/ 2147483647 w 81"/>
                <a:gd name="T17" fmla="*/ 2147483647 h 53"/>
                <a:gd name="T18" fmla="*/ 2147483647 w 81"/>
                <a:gd name="T19" fmla="*/ 2147483647 h 53"/>
                <a:gd name="T20" fmla="*/ 2147483647 w 81"/>
                <a:gd name="T21" fmla="*/ 2147483647 h 53"/>
                <a:gd name="T22" fmla="*/ 2147483647 w 81"/>
                <a:gd name="T23" fmla="*/ 2147483647 h 53"/>
                <a:gd name="T24" fmla="*/ 2147483647 w 81"/>
                <a:gd name="T25" fmla="*/ 2147483647 h 53"/>
                <a:gd name="T26" fmla="*/ 0 w 81"/>
                <a:gd name="T27" fmla="*/ 2147483647 h 53"/>
                <a:gd name="T28" fmla="*/ 0 w 81"/>
                <a:gd name="T29" fmla="*/ 2147483647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
                <a:gd name="T46" fmla="*/ 0 h 53"/>
                <a:gd name="T47" fmla="*/ 81 w 81"/>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 h="53">
                  <a:moveTo>
                    <a:pt x="0" y="3"/>
                  </a:moveTo>
                  <a:lnTo>
                    <a:pt x="13" y="0"/>
                  </a:lnTo>
                  <a:lnTo>
                    <a:pt x="45" y="5"/>
                  </a:lnTo>
                  <a:lnTo>
                    <a:pt x="50" y="23"/>
                  </a:lnTo>
                  <a:lnTo>
                    <a:pt x="73" y="25"/>
                  </a:lnTo>
                  <a:lnTo>
                    <a:pt x="81" y="45"/>
                  </a:lnTo>
                  <a:lnTo>
                    <a:pt x="75" y="48"/>
                  </a:lnTo>
                  <a:lnTo>
                    <a:pt x="50" y="40"/>
                  </a:lnTo>
                  <a:lnTo>
                    <a:pt x="33" y="53"/>
                  </a:lnTo>
                  <a:lnTo>
                    <a:pt x="23" y="48"/>
                  </a:lnTo>
                  <a:lnTo>
                    <a:pt x="15" y="48"/>
                  </a:lnTo>
                  <a:lnTo>
                    <a:pt x="8" y="23"/>
                  </a:lnTo>
                  <a:lnTo>
                    <a:pt x="15" y="18"/>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8" name="Freeform 169">
              <a:extLst>
                <a:ext uri="{FF2B5EF4-FFF2-40B4-BE49-F238E27FC236}">
                  <a16:creationId xmlns:a16="http://schemas.microsoft.com/office/drawing/2014/main" id="{08B74D55-3050-40B2-885E-7FD7AC341A84}"/>
                </a:ext>
              </a:extLst>
            </p:cNvPr>
            <p:cNvSpPr>
              <a:spLocks/>
            </p:cNvSpPr>
            <p:nvPr/>
          </p:nvSpPr>
          <p:spPr bwMode="auto">
            <a:xfrm>
              <a:off x="461383" y="2943104"/>
              <a:ext cx="1008739" cy="1152824"/>
            </a:xfrm>
            <a:custGeom>
              <a:avLst/>
              <a:gdLst>
                <a:gd name="T0" fmla="*/ 2147483647 w 533"/>
                <a:gd name="T1" fmla="*/ 2147483647 h 609"/>
                <a:gd name="T2" fmla="*/ 2147483647 w 533"/>
                <a:gd name="T3" fmla="*/ 2147483647 h 609"/>
                <a:gd name="T4" fmla="*/ 0 w 533"/>
                <a:gd name="T5" fmla="*/ 2147483647 h 609"/>
                <a:gd name="T6" fmla="*/ 2147483647 w 533"/>
                <a:gd name="T7" fmla="*/ 2147483647 h 609"/>
                <a:gd name="T8" fmla="*/ 2147483647 w 533"/>
                <a:gd name="T9" fmla="*/ 2147483647 h 609"/>
                <a:gd name="T10" fmla="*/ 2147483647 w 533"/>
                <a:gd name="T11" fmla="*/ 2147483647 h 609"/>
                <a:gd name="T12" fmla="*/ 2147483647 w 533"/>
                <a:gd name="T13" fmla="*/ 2147483647 h 609"/>
                <a:gd name="T14" fmla="*/ 2147483647 w 533"/>
                <a:gd name="T15" fmla="*/ 2147483647 h 609"/>
                <a:gd name="T16" fmla="*/ 2147483647 w 533"/>
                <a:gd name="T17" fmla="*/ 2147483647 h 609"/>
                <a:gd name="T18" fmla="*/ 2147483647 w 533"/>
                <a:gd name="T19" fmla="*/ 2147483647 h 609"/>
                <a:gd name="T20" fmla="*/ 2147483647 w 533"/>
                <a:gd name="T21" fmla="*/ 2147483647 h 609"/>
                <a:gd name="T22" fmla="*/ 2147483647 w 533"/>
                <a:gd name="T23" fmla="*/ 2147483647 h 609"/>
                <a:gd name="T24" fmla="*/ 2147483647 w 533"/>
                <a:gd name="T25" fmla="*/ 2147483647 h 609"/>
                <a:gd name="T26" fmla="*/ 2147483647 w 533"/>
                <a:gd name="T27" fmla="*/ 2147483647 h 609"/>
                <a:gd name="T28" fmla="*/ 2147483647 w 533"/>
                <a:gd name="T29" fmla="*/ 2147483647 h 609"/>
                <a:gd name="T30" fmla="*/ 2147483647 w 533"/>
                <a:gd name="T31" fmla="*/ 2147483647 h 609"/>
                <a:gd name="T32" fmla="*/ 2147483647 w 533"/>
                <a:gd name="T33" fmla="*/ 2147483647 h 609"/>
                <a:gd name="T34" fmla="*/ 2147483647 w 533"/>
                <a:gd name="T35" fmla="*/ 2147483647 h 609"/>
                <a:gd name="T36" fmla="*/ 2147483647 w 533"/>
                <a:gd name="T37" fmla="*/ 2147483647 h 609"/>
                <a:gd name="T38" fmla="*/ 2147483647 w 533"/>
                <a:gd name="T39" fmla="*/ 2147483647 h 609"/>
                <a:gd name="T40" fmla="*/ 2147483647 w 533"/>
                <a:gd name="T41" fmla="*/ 2147483647 h 609"/>
                <a:gd name="T42" fmla="*/ 2147483647 w 533"/>
                <a:gd name="T43" fmla="*/ 2147483647 h 609"/>
                <a:gd name="T44" fmla="*/ 2147483647 w 533"/>
                <a:gd name="T45" fmla="*/ 2147483647 h 609"/>
                <a:gd name="T46" fmla="*/ 2147483647 w 533"/>
                <a:gd name="T47" fmla="*/ 2147483647 h 609"/>
                <a:gd name="T48" fmla="*/ 2147483647 w 533"/>
                <a:gd name="T49" fmla="*/ 2147483647 h 609"/>
                <a:gd name="T50" fmla="*/ 2147483647 w 533"/>
                <a:gd name="T51" fmla="*/ 2147483647 h 609"/>
                <a:gd name="T52" fmla="*/ 2147483647 w 533"/>
                <a:gd name="T53" fmla="*/ 2147483647 h 609"/>
                <a:gd name="T54" fmla="*/ 2147483647 w 533"/>
                <a:gd name="T55" fmla="*/ 2147483647 h 609"/>
                <a:gd name="T56" fmla="*/ 2147483647 w 533"/>
                <a:gd name="T57" fmla="*/ 2147483647 h 609"/>
                <a:gd name="T58" fmla="*/ 2147483647 w 533"/>
                <a:gd name="T59" fmla="*/ 2147483647 h 609"/>
                <a:gd name="T60" fmla="*/ 2147483647 w 533"/>
                <a:gd name="T61" fmla="*/ 2147483647 h 609"/>
                <a:gd name="T62" fmla="*/ 2147483647 w 533"/>
                <a:gd name="T63" fmla="*/ 2147483647 h 609"/>
                <a:gd name="T64" fmla="*/ 2147483647 w 533"/>
                <a:gd name="T65" fmla="*/ 2147483647 h 609"/>
                <a:gd name="T66" fmla="*/ 2147483647 w 533"/>
                <a:gd name="T67" fmla="*/ 2147483647 h 609"/>
                <a:gd name="T68" fmla="*/ 2147483647 w 533"/>
                <a:gd name="T69" fmla="*/ 2147483647 h 609"/>
                <a:gd name="T70" fmla="*/ 2147483647 w 533"/>
                <a:gd name="T71" fmla="*/ 0 h 60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33"/>
                <a:gd name="T109" fmla="*/ 0 h 609"/>
                <a:gd name="T110" fmla="*/ 533 w 533"/>
                <a:gd name="T111" fmla="*/ 609 h 60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33" h="609">
                  <a:moveTo>
                    <a:pt x="11" y="0"/>
                  </a:moveTo>
                  <a:lnTo>
                    <a:pt x="11" y="10"/>
                  </a:lnTo>
                  <a:lnTo>
                    <a:pt x="5" y="32"/>
                  </a:lnTo>
                  <a:lnTo>
                    <a:pt x="28" y="121"/>
                  </a:lnTo>
                  <a:lnTo>
                    <a:pt x="16" y="135"/>
                  </a:lnTo>
                  <a:lnTo>
                    <a:pt x="0" y="121"/>
                  </a:lnTo>
                  <a:lnTo>
                    <a:pt x="11" y="170"/>
                  </a:lnTo>
                  <a:lnTo>
                    <a:pt x="21" y="173"/>
                  </a:lnTo>
                  <a:lnTo>
                    <a:pt x="33" y="193"/>
                  </a:lnTo>
                  <a:lnTo>
                    <a:pt x="20" y="228"/>
                  </a:lnTo>
                  <a:lnTo>
                    <a:pt x="53" y="284"/>
                  </a:lnTo>
                  <a:lnTo>
                    <a:pt x="58" y="258"/>
                  </a:lnTo>
                  <a:lnTo>
                    <a:pt x="46" y="241"/>
                  </a:lnTo>
                  <a:lnTo>
                    <a:pt x="50" y="216"/>
                  </a:lnTo>
                  <a:lnTo>
                    <a:pt x="36" y="156"/>
                  </a:lnTo>
                  <a:lnTo>
                    <a:pt x="48" y="130"/>
                  </a:lnTo>
                  <a:lnTo>
                    <a:pt x="31" y="96"/>
                  </a:lnTo>
                  <a:lnTo>
                    <a:pt x="40" y="56"/>
                  </a:lnTo>
                  <a:lnTo>
                    <a:pt x="50" y="60"/>
                  </a:lnTo>
                  <a:lnTo>
                    <a:pt x="66" y="81"/>
                  </a:lnTo>
                  <a:lnTo>
                    <a:pt x="76" y="161"/>
                  </a:lnTo>
                  <a:lnTo>
                    <a:pt x="86" y="168"/>
                  </a:lnTo>
                  <a:lnTo>
                    <a:pt x="81" y="188"/>
                  </a:lnTo>
                  <a:lnTo>
                    <a:pt x="88" y="213"/>
                  </a:lnTo>
                  <a:lnTo>
                    <a:pt x="100" y="216"/>
                  </a:lnTo>
                  <a:lnTo>
                    <a:pt x="88" y="230"/>
                  </a:lnTo>
                  <a:lnTo>
                    <a:pt x="108" y="251"/>
                  </a:lnTo>
                  <a:lnTo>
                    <a:pt x="136" y="346"/>
                  </a:lnTo>
                  <a:lnTo>
                    <a:pt x="106" y="383"/>
                  </a:lnTo>
                  <a:lnTo>
                    <a:pt x="140" y="449"/>
                  </a:lnTo>
                  <a:lnTo>
                    <a:pt x="170" y="466"/>
                  </a:lnTo>
                  <a:lnTo>
                    <a:pt x="204" y="501"/>
                  </a:lnTo>
                  <a:lnTo>
                    <a:pt x="288" y="552"/>
                  </a:lnTo>
                  <a:lnTo>
                    <a:pt x="334" y="559"/>
                  </a:lnTo>
                  <a:lnTo>
                    <a:pt x="361" y="577"/>
                  </a:lnTo>
                  <a:lnTo>
                    <a:pt x="371" y="609"/>
                  </a:lnTo>
                  <a:lnTo>
                    <a:pt x="379" y="597"/>
                  </a:lnTo>
                  <a:lnTo>
                    <a:pt x="431" y="584"/>
                  </a:lnTo>
                  <a:lnTo>
                    <a:pt x="419" y="564"/>
                  </a:lnTo>
                  <a:lnTo>
                    <a:pt x="434" y="547"/>
                  </a:lnTo>
                  <a:lnTo>
                    <a:pt x="459" y="557"/>
                  </a:lnTo>
                  <a:lnTo>
                    <a:pt x="479" y="556"/>
                  </a:lnTo>
                  <a:lnTo>
                    <a:pt x="493" y="562"/>
                  </a:lnTo>
                  <a:lnTo>
                    <a:pt x="503" y="549"/>
                  </a:lnTo>
                  <a:lnTo>
                    <a:pt x="514" y="539"/>
                  </a:lnTo>
                  <a:lnTo>
                    <a:pt x="514" y="517"/>
                  </a:lnTo>
                  <a:lnTo>
                    <a:pt x="533" y="502"/>
                  </a:lnTo>
                  <a:lnTo>
                    <a:pt x="531" y="481"/>
                  </a:lnTo>
                  <a:lnTo>
                    <a:pt x="509" y="474"/>
                  </a:lnTo>
                  <a:lnTo>
                    <a:pt x="463" y="481"/>
                  </a:lnTo>
                  <a:lnTo>
                    <a:pt x="446" y="514"/>
                  </a:lnTo>
                  <a:lnTo>
                    <a:pt x="429" y="527"/>
                  </a:lnTo>
                  <a:lnTo>
                    <a:pt x="394" y="516"/>
                  </a:lnTo>
                  <a:lnTo>
                    <a:pt x="368" y="516"/>
                  </a:lnTo>
                  <a:lnTo>
                    <a:pt x="318" y="487"/>
                  </a:lnTo>
                  <a:lnTo>
                    <a:pt x="303" y="471"/>
                  </a:lnTo>
                  <a:lnTo>
                    <a:pt x="314" y="432"/>
                  </a:lnTo>
                  <a:lnTo>
                    <a:pt x="296" y="403"/>
                  </a:lnTo>
                  <a:lnTo>
                    <a:pt x="306" y="366"/>
                  </a:lnTo>
                  <a:lnTo>
                    <a:pt x="326" y="351"/>
                  </a:lnTo>
                  <a:lnTo>
                    <a:pt x="334" y="328"/>
                  </a:lnTo>
                  <a:lnTo>
                    <a:pt x="303" y="296"/>
                  </a:lnTo>
                  <a:lnTo>
                    <a:pt x="276" y="215"/>
                  </a:lnTo>
                  <a:lnTo>
                    <a:pt x="238" y="216"/>
                  </a:lnTo>
                  <a:lnTo>
                    <a:pt x="221" y="195"/>
                  </a:lnTo>
                  <a:lnTo>
                    <a:pt x="219" y="156"/>
                  </a:lnTo>
                  <a:lnTo>
                    <a:pt x="201" y="126"/>
                  </a:lnTo>
                  <a:lnTo>
                    <a:pt x="168" y="116"/>
                  </a:lnTo>
                  <a:lnTo>
                    <a:pt x="165" y="126"/>
                  </a:lnTo>
                  <a:lnTo>
                    <a:pt x="98" y="96"/>
                  </a:lnTo>
                  <a:lnTo>
                    <a:pt x="65" y="33"/>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79" name="Freeform 170">
              <a:extLst>
                <a:ext uri="{FF2B5EF4-FFF2-40B4-BE49-F238E27FC236}">
                  <a16:creationId xmlns:a16="http://schemas.microsoft.com/office/drawing/2014/main" id="{51CDD363-C95C-475A-AAD7-808146867517}"/>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0" name="Freeform 171">
              <a:extLst>
                <a:ext uri="{FF2B5EF4-FFF2-40B4-BE49-F238E27FC236}">
                  <a16:creationId xmlns:a16="http://schemas.microsoft.com/office/drawing/2014/main" id="{4F87B235-72B2-48E2-B068-DD89408AAF52}"/>
                </a:ext>
              </a:extLst>
            </p:cNvPr>
            <p:cNvSpPr>
              <a:spLocks/>
            </p:cNvSpPr>
            <p:nvPr/>
          </p:nvSpPr>
          <p:spPr bwMode="auto">
            <a:xfrm>
              <a:off x="1330073" y="3995599"/>
              <a:ext cx="66240" cy="87077"/>
            </a:xfrm>
            <a:custGeom>
              <a:avLst/>
              <a:gdLst>
                <a:gd name="T0" fmla="*/ 2147483647 w 35"/>
                <a:gd name="T1" fmla="*/ 2147483647 h 46"/>
                <a:gd name="T2" fmla="*/ 2147483647 w 35"/>
                <a:gd name="T3" fmla="*/ 2147483647 h 46"/>
                <a:gd name="T4" fmla="*/ 2147483647 w 35"/>
                <a:gd name="T5" fmla="*/ 2147483647 h 46"/>
                <a:gd name="T6" fmla="*/ 0 w 35"/>
                <a:gd name="T7" fmla="*/ 2147483647 h 46"/>
                <a:gd name="T8" fmla="*/ 2147483647 w 35"/>
                <a:gd name="T9" fmla="*/ 2147483647 h 46"/>
                <a:gd name="T10" fmla="*/ 2147483647 w 35"/>
                <a:gd name="T11" fmla="*/ 0 h 46"/>
                <a:gd name="T12" fmla="*/ 2147483647 w 35"/>
                <a:gd name="T13" fmla="*/ 0 h 46"/>
                <a:gd name="T14" fmla="*/ 2147483647 w 35"/>
                <a:gd name="T15" fmla="*/ 2147483647 h 46"/>
                <a:gd name="T16" fmla="*/ 2147483647 w 35"/>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46"/>
                <a:gd name="T29" fmla="*/ 35 w 3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46">
                  <a:moveTo>
                    <a:pt x="35" y="6"/>
                  </a:moveTo>
                  <a:lnTo>
                    <a:pt x="27" y="31"/>
                  </a:lnTo>
                  <a:lnTo>
                    <a:pt x="15" y="46"/>
                  </a:lnTo>
                  <a:lnTo>
                    <a:pt x="0" y="41"/>
                  </a:lnTo>
                  <a:lnTo>
                    <a:pt x="10" y="23"/>
                  </a:lnTo>
                  <a:lnTo>
                    <a:pt x="12" y="0"/>
                  </a:lnTo>
                  <a:lnTo>
                    <a:pt x="20" y="0"/>
                  </a:lnTo>
                  <a:lnTo>
                    <a:pt x="35"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1" name="Freeform 172">
              <a:extLst>
                <a:ext uri="{FF2B5EF4-FFF2-40B4-BE49-F238E27FC236}">
                  <a16:creationId xmlns:a16="http://schemas.microsoft.com/office/drawing/2014/main" id="{21B67C4B-9FF3-40E7-A746-01D5D4BCD3A4}"/>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2" name="Freeform 173">
              <a:extLst>
                <a:ext uri="{FF2B5EF4-FFF2-40B4-BE49-F238E27FC236}">
                  <a16:creationId xmlns:a16="http://schemas.microsoft.com/office/drawing/2014/main" id="{1A7F78FD-FA22-4E38-8440-68683F0D0603}"/>
                </a:ext>
              </a:extLst>
            </p:cNvPr>
            <p:cNvSpPr>
              <a:spLocks/>
            </p:cNvSpPr>
            <p:nvPr/>
          </p:nvSpPr>
          <p:spPr bwMode="auto">
            <a:xfrm>
              <a:off x="1163527" y="3978561"/>
              <a:ext cx="204397" cy="179833"/>
            </a:xfrm>
            <a:custGeom>
              <a:avLst/>
              <a:gdLst>
                <a:gd name="T0" fmla="*/ 2147483647 w 108"/>
                <a:gd name="T1" fmla="*/ 2147483647 h 95"/>
                <a:gd name="T2" fmla="*/ 2147483647 w 108"/>
                <a:gd name="T3" fmla="*/ 2147483647 h 95"/>
                <a:gd name="T4" fmla="*/ 2147483647 w 108"/>
                <a:gd name="T5" fmla="*/ 2147483647 h 95"/>
                <a:gd name="T6" fmla="*/ 2147483647 w 108"/>
                <a:gd name="T7" fmla="*/ 2147483647 h 95"/>
                <a:gd name="T8" fmla="*/ 2147483647 w 108"/>
                <a:gd name="T9" fmla="*/ 2147483647 h 95"/>
                <a:gd name="T10" fmla="*/ 2147483647 w 108"/>
                <a:gd name="T11" fmla="*/ 2147483647 h 95"/>
                <a:gd name="T12" fmla="*/ 0 w 108"/>
                <a:gd name="T13" fmla="*/ 2147483647 h 95"/>
                <a:gd name="T14" fmla="*/ 2147483647 w 108"/>
                <a:gd name="T15" fmla="*/ 2147483647 h 95"/>
                <a:gd name="T16" fmla="*/ 2147483647 w 108"/>
                <a:gd name="T17" fmla="*/ 2147483647 h 95"/>
                <a:gd name="T18" fmla="*/ 2147483647 w 108"/>
                <a:gd name="T19" fmla="*/ 2147483647 h 95"/>
                <a:gd name="T20" fmla="*/ 2147483647 w 108"/>
                <a:gd name="T21" fmla="*/ 0 h 95"/>
                <a:gd name="T22" fmla="*/ 2147483647 w 108"/>
                <a:gd name="T23" fmla="*/ 2147483647 h 95"/>
                <a:gd name="T24" fmla="*/ 2147483647 w 108"/>
                <a:gd name="T25" fmla="*/ 2147483647 h 95"/>
                <a:gd name="T26" fmla="*/ 2147483647 w 108"/>
                <a:gd name="T27" fmla="*/ 2147483647 h 95"/>
                <a:gd name="T28" fmla="*/ 2147483647 w 108"/>
                <a:gd name="T29" fmla="*/ 2147483647 h 95"/>
                <a:gd name="T30" fmla="*/ 2147483647 w 108"/>
                <a:gd name="T31" fmla="*/ 2147483647 h 95"/>
                <a:gd name="T32" fmla="*/ 2147483647 w 108"/>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95"/>
                <a:gd name="T53" fmla="*/ 108 w 108"/>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95">
                  <a:moveTo>
                    <a:pt x="105" y="55"/>
                  </a:moveTo>
                  <a:lnTo>
                    <a:pt x="108" y="60"/>
                  </a:lnTo>
                  <a:lnTo>
                    <a:pt x="87" y="69"/>
                  </a:lnTo>
                  <a:lnTo>
                    <a:pt x="80" y="82"/>
                  </a:lnTo>
                  <a:lnTo>
                    <a:pt x="62" y="95"/>
                  </a:lnTo>
                  <a:lnTo>
                    <a:pt x="25" y="87"/>
                  </a:lnTo>
                  <a:lnTo>
                    <a:pt x="0" y="62"/>
                  </a:lnTo>
                  <a:lnTo>
                    <a:pt x="8" y="50"/>
                  </a:lnTo>
                  <a:lnTo>
                    <a:pt x="60" y="37"/>
                  </a:lnTo>
                  <a:lnTo>
                    <a:pt x="48" y="17"/>
                  </a:lnTo>
                  <a:lnTo>
                    <a:pt x="62" y="0"/>
                  </a:lnTo>
                  <a:lnTo>
                    <a:pt x="88" y="10"/>
                  </a:lnTo>
                  <a:lnTo>
                    <a:pt x="100" y="9"/>
                  </a:lnTo>
                  <a:lnTo>
                    <a:pt x="98" y="34"/>
                  </a:lnTo>
                  <a:lnTo>
                    <a:pt x="88" y="49"/>
                  </a:lnTo>
                  <a:lnTo>
                    <a:pt x="105"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3" name="Freeform 174">
              <a:extLst>
                <a:ext uri="{FF2B5EF4-FFF2-40B4-BE49-F238E27FC236}">
                  <a16:creationId xmlns:a16="http://schemas.microsoft.com/office/drawing/2014/main" id="{7199DC4C-FB92-46EA-ADFF-68561E36325A}"/>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4" name="Freeform 175">
              <a:extLst>
                <a:ext uri="{FF2B5EF4-FFF2-40B4-BE49-F238E27FC236}">
                  <a16:creationId xmlns:a16="http://schemas.microsoft.com/office/drawing/2014/main" id="{189C238F-2A2C-4686-8098-54AAD843D956}"/>
                </a:ext>
              </a:extLst>
            </p:cNvPr>
            <p:cNvSpPr>
              <a:spLocks/>
            </p:cNvSpPr>
            <p:nvPr/>
          </p:nvSpPr>
          <p:spPr bwMode="auto">
            <a:xfrm>
              <a:off x="1314932" y="4095926"/>
              <a:ext cx="230894" cy="124936"/>
            </a:xfrm>
            <a:custGeom>
              <a:avLst/>
              <a:gdLst>
                <a:gd name="T0" fmla="*/ 2147483647 w 122"/>
                <a:gd name="T1" fmla="*/ 0 h 66"/>
                <a:gd name="T2" fmla="*/ 2147483647 w 122"/>
                <a:gd name="T3" fmla="*/ 2147483647 h 66"/>
                <a:gd name="T4" fmla="*/ 0 w 122"/>
                <a:gd name="T5" fmla="*/ 2147483647 h 66"/>
                <a:gd name="T6" fmla="*/ 2147483647 w 122"/>
                <a:gd name="T7" fmla="*/ 2147483647 h 66"/>
                <a:gd name="T8" fmla="*/ 2147483647 w 122"/>
                <a:gd name="T9" fmla="*/ 2147483647 h 66"/>
                <a:gd name="T10" fmla="*/ 2147483647 w 122"/>
                <a:gd name="T11" fmla="*/ 2147483647 h 66"/>
                <a:gd name="T12" fmla="*/ 2147483647 w 122"/>
                <a:gd name="T13" fmla="*/ 2147483647 h 66"/>
                <a:gd name="T14" fmla="*/ 2147483647 w 122"/>
                <a:gd name="T15" fmla="*/ 2147483647 h 66"/>
                <a:gd name="T16" fmla="*/ 2147483647 w 122"/>
                <a:gd name="T17" fmla="*/ 2147483647 h 66"/>
                <a:gd name="T18" fmla="*/ 2147483647 w 122"/>
                <a:gd name="T19" fmla="*/ 2147483647 h 66"/>
                <a:gd name="T20" fmla="*/ 2147483647 w 122"/>
                <a:gd name="T21" fmla="*/ 2147483647 h 66"/>
                <a:gd name="T22" fmla="*/ 2147483647 w 122"/>
                <a:gd name="T23" fmla="*/ 0 h 66"/>
                <a:gd name="T24" fmla="*/ 2147483647 w 122"/>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66"/>
                <a:gd name="T41" fmla="*/ 122 w 122"/>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66">
                  <a:moveTo>
                    <a:pt x="28" y="0"/>
                  </a:moveTo>
                  <a:lnTo>
                    <a:pt x="7" y="5"/>
                  </a:lnTo>
                  <a:lnTo>
                    <a:pt x="0" y="21"/>
                  </a:lnTo>
                  <a:lnTo>
                    <a:pt x="32" y="33"/>
                  </a:lnTo>
                  <a:lnTo>
                    <a:pt x="33" y="61"/>
                  </a:lnTo>
                  <a:lnTo>
                    <a:pt x="35" y="66"/>
                  </a:lnTo>
                  <a:lnTo>
                    <a:pt x="65" y="58"/>
                  </a:lnTo>
                  <a:lnTo>
                    <a:pt x="78" y="60"/>
                  </a:lnTo>
                  <a:lnTo>
                    <a:pt x="122" y="30"/>
                  </a:lnTo>
                  <a:lnTo>
                    <a:pt x="118" y="25"/>
                  </a:lnTo>
                  <a:lnTo>
                    <a:pt x="33" y="10"/>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5" name="Freeform 176">
              <a:extLst>
                <a:ext uri="{FF2B5EF4-FFF2-40B4-BE49-F238E27FC236}">
                  <a16:creationId xmlns:a16="http://schemas.microsoft.com/office/drawing/2014/main" id="{E608079A-C52E-4661-8846-2B34BD40A2D2}"/>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6" name="Freeform 177">
              <a:extLst>
                <a:ext uri="{FF2B5EF4-FFF2-40B4-BE49-F238E27FC236}">
                  <a16:creationId xmlns:a16="http://schemas.microsoft.com/office/drawing/2014/main" id="{D4F40CEF-91BA-498A-9BDB-FA9091712999}"/>
                </a:ext>
              </a:extLst>
            </p:cNvPr>
            <p:cNvSpPr>
              <a:spLocks/>
            </p:cNvSpPr>
            <p:nvPr/>
          </p:nvSpPr>
          <p:spPr bwMode="auto">
            <a:xfrm>
              <a:off x="1280866" y="4133784"/>
              <a:ext cx="96521" cy="77613"/>
            </a:xfrm>
            <a:custGeom>
              <a:avLst/>
              <a:gdLst>
                <a:gd name="T0" fmla="*/ 2147483647 w 51"/>
                <a:gd name="T1" fmla="*/ 0 h 41"/>
                <a:gd name="T2" fmla="*/ 2147483647 w 51"/>
                <a:gd name="T3" fmla="*/ 2147483647 h 41"/>
                <a:gd name="T4" fmla="*/ 2147483647 w 51"/>
                <a:gd name="T5" fmla="*/ 2147483647 h 41"/>
                <a:gd name="T6" fmla="*/ 2147483647 w 51"/>
                <a:gd name="T7" fmla="*/ 2147483647 h 41"/>
                <a:gd name="T8" fmla="*/ 0 w 51"/>
                <a:gd name="T9" fmla="*/ 2147483647 h 41"/>
                <a:gd name="T10" fmla="*/ 2147483647 w 51"/>
                <a:gd name="T11" fmla="*/ 0 h 41"/>
                <a:gd name="T12" fmla="*/ 2147483647 w 51"/>
                <a:gd name="T13" fmla="*/ 0 h 41"/>
                <a:gd name="T14" fmla="*/ 0 60000 65536"/>
                <a:gd name="T15" fmla="*/ 0 60000 65536"/>
                <a:gd name="T16" fmla="*/ 0 60000 65536"/>
                <a:gd name="T17" fmla="*/ 0 60000 65536"/>
                <a:gd name="T18" fmla="*/ 0 60000 65536"/>
                <a:gd name="T19" fmla="*/ 0 60000 65536"/>
                <a:gd name="T20" fmla="*/ 0 60000 65536"/>
                <a:gd name="T21" fmla="*/ 0 w 51"/>
                <a:gd name="T22" fmla="*/ 0 h 41"/>
                <a:gd name="T23" fmla="*/ 51 w 5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1">
                  <a:moveTo>
                    <a:pt x="16" y="0"/>
                  </a:moveTo>
                  <a:lnTo>
                    <a:pt x="50" y="13"/>
                  </a:lnTo>
                  <a:lnTo>
                    <a:pt x="51" y="41"/>
                  </a:lnTo>
                  <a:lnTo>
                    <a:pt x="21" y="30"/>
                  </a:lnTo>
                  <a:lnTo>
                    <a:pt x="0" y="13"/>
                  </a:lnTo>
                  <a:lnTo>
                    <a:pt x="1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7" name="Freeform 178">
              <a:extLst>
                <a:ext uri="{FF2B5EF4-FFF2-40B4-BE49-F238E27FC236}">
                  <a16:creationId xmlns:a16="http://schemas.microsoft.com/office/drawing/2014/main" id="{4353180C-E0B3-44A4-94FE-D54473F2FF74}"/>
                </a:ext>
              </a:extLst>
            </p:cNvPr>
            <p:cNvSpPr>
              <a:spLocks/>
            </p:cNvSpPr>
            <p:nvPr/>
          </p:nvSpPr>
          <p:spPr bwMode="auto">
            <a:xfrm>
              <a:off x="1381172" y="4154609"/>
              <a:ext cx="217645" cy="193083"/>
            </a:xfrm>
            <a:custGeom>
              <a:avLst/>
              <a:gdLst>
                <a:gd name="T0" fmla="*/ 2147483647 w 115"/>
                <a:gd name="T1" fmla="*/ 2147483647 h 102"/>
                <a:gd name="T2" fmla="*/ 2147483647 w 115"/>
                <a:gd name="T3" fmla="*/ 2147483647 h 102"/>
                <a:gd name="T4" fmla="*/ 2147483647 w 115"/>
                <a:gd name="T5" fmla="*/ 2147483647 h 102"/>
                <a:gd name="T6" fmla="*/ 2147483647 w 115"/>
                <a:gd name="T7" fmla="*/ 2147483647 h 102"/>
                <a:gd name="T8" fmla="*/ 2147483647 w 115"/>
                <a:gd name="T9" fmla="*/ 2147483647 h 102"/>
                <a:gd name="T10" fmla="*/ 2147483647 w 115"/>
                <a:gd name="T11" fmla="*/ 2147483647 h 102"/>
                <a:gd name="T12" fmla="*/ 2147483647 w 115"/>
                <a:gd name="T13" fmla="*/ 2147483647 h 102"/>
                <a:gd name="T14" fmla="*/ 2147483647 w 115"/>
                <a:gd name="T15" fmla="*/ 0 h 102"/>
                <a:gd name="T16" fmla="*/ 2147483647 w 115"/>
                <a:gd name="T17" fmla="*/ 2147483647 h 102"/>
                <a:gd name="T18" fmla="*/ 2147483647 w 115"/>
                <a:gd name="T19" fmla="*/ 2147483647 h 102"/>
                <a:gd name="T20" fmla="*/ 0 w 115"/>
                <a:gd name="T21" fmla="*/ 2147483647 h 102"/>
                <a:gd name="T22" fmla="*/ 2147483647 w 115"/>
                <a:gd name="T23" fmla="*/ 2147483647 h 102"/>
                <a:gd name="T24" fmla="*/ 2147483647 w 115"/>
                <a:gd name="T25" fmla="*/ 2147483647 h 102"/>
                <a:gd name="T26" fmla="*/ 2147483647 w 115"/>
                <a:gd name="T27" fmla="*/ 2147483647 h 102"/>
                <a:gd name="T28" fmla="*/ 2147483647 w 115"/>
                <a:gd name="T29" fmla="*/ 2147483647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
                <a:gd name="T46" fmla="*/ 0 h 102"/>
                <a:gd name="T47" fmla="*/ 115 w 115"/>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 h="102">
                  <a:moveTo>
                    <a:pt x="32" y="95"/>
                  </a:moveTo>
                  <a:lnTo>
                    <a:pt x="55" y="102"/>
                  </a:lnTo>
                  <a:lnTo>
                    <a:pt x="62" y="94"/>
                  </a:lnTo>
                  <a:lnTo>
                    <a:pt x="73" y="95"/>
                  </a:lnTo>
                  <a:lnTo>
                    <a:pt x="75" y="75"/>
                  </a:lnTo>
                  <a:lnTo>
                    <a:pt x="115" y="30"/>
                  </a:lnTo>
                  <a:lnTo>
                    <a:pt x="115" y="15"/>
                  </a:lnTo>
                  <a:lnTo>
                    <a:pt x="87" y="0"/>
                  </a:lnTo>
                  <a:lnTo>
                    <a:pt x="43" y="29"/>
                  </a:lnTo>
                  <a:lnTo>
                    <a:pt x="30" y="27"/>
                  </a:lnTo>
                  <a:lnTo>
                    <a:pt x="0" y="35"/>
                  </a:lnTo>
                  <a:lnTo>
                    <a:pt x="25" y="79"/>
                  </a:lnTo>
                  <a:lnTo>
                    <a:pt x="32" y="87"/>
                  </a:lnTo>
                  <a:lnTo>
                    <a:pt x="32" y="9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8" name="Freeform 179">
              <a:extLst>
                <a:ext uri="{FF2B5EF4-FFF2-40B4-BE49-F238E27FC236}">
                  <a16:creationId xmlns:a16="http://schemas.microsoft.com/office/drawing/2014/main" id="{CF249099-68B6-4DDE-B633-C8F59952A944}"/>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89" name="Freeform 180">
              <a:extLst>
                <a:ext uri="{FF2B5EF4-FFF2-40B4-BE49-F238E27FC236}">
                  <a16:creationId xmlns:a16="http://schemas.microsoft.com/office/drawing/2014/main" id="{2AFD3F72-996D-43B1-9AFD-3E79167B4C79}"/>
                </a:ext>
              </a:extLst>
            </p:cNvPr>
            <p:cNvSpPr>
              <a:spLocks/>
            </p:cNvSpPr>
            <p:nvPr/>
          </p:nvSpPr>
          <p:spPr bwMode="auto">
            <a:xfrm>
              <a:off x="1437949" y="4332548"/>
              <a:ext cx="117339" cy="134401"/>
            </a:xfrm>
            <a:custGeom>
              <a:avLst/>
              <a:gdLst>
                <a:gd name="T0" fmla="*/ 2147483647 w 62"/>
                <a:gd name="T1" fmla="*/ 2147483647 h 71"/>
                <a:gd name="T2" fmla="*/ 2147483647 w 62"/>
                <a:gd name="T3" fmla="*/ 2147483647 h 71"/>
                <a:gd name="T4" fmla="*/ 2147483647 w 62"/>
                <a:gd name="T5" fmla="*/ 0 h 71"/>
                <a:gd name="T6" fmla="*/ 2147483647 w 62"/>
                <a:gd name="T7" fmla="*/ 2147483647 h 71"/>
                <a:gd name="T8" fmla="*/ 2147483647 w 62"/>
                <a:gd name="T9" fmla="*/ 2147483647 h 71"/>
                <a:gd name="T10" fmla="*/ 2147483647 w 62"/>
                <a:gd name="T11" fmla="*/ 2147483647 h 71"/>
                <a:gd name="T12" fmla="*/ 2147483647 w 62"/>
                <a:gd name="T13" fmla="*/ 2147483647 h 71"/>
                <a:gd name="T14" fmla="*/ 2147483647 w 62"/>
                <a:gd name="T15" fmla="*/ 2147483647 h 71"/>
                <a:gd name="T16" fmla="*/ 2147483647 w 62"/>
                <a:gd name="T17" fmla="*/ 2147483647 h 71"/>
                <a:gd name="T18" fmla="*/ 0 w 62"/>
                <a:gd name="T19" fmla="*/ 2147483647 h 71"/>
                <a:gd name="T20" fmla="*/ 2147483647 w 62"/>
                <a:gd name="T21" fmla="*/ 2147483647 h 71"/>
                <a:gd name="T22" fmla="*/ 2147483647 w 62"/>
                <a:gd name="T23" fmla="*/ 2147483647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71"/>
                <a:gd name="T38" fmla="*/ 62 w 6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71">
                  <a:moveTo>
                    <a:pt x="2" y="1"/>
                  </a:moveTo>
                  <a:lnTo>
                    <a:pt x="25" y="8"/>
                  </a:lnTo>
                  <a:lnTo>
                    <a:pt x="32" y="0"/>
                  </a:lnTo>
                  <a:lnTo>
                    <a:pt x="43" y="1"/>
                  </a:lnTo>
                  <a:lnTo>
                    <a:pt x="38" y="31"/>
                  </a:lnTo>
                  <a:lnTo>
                    <a:pt x="60" y="48"/>
                  </a:lnTo>
                  <a:lnTo>
                    <a:pt x="62" y="55"/>
                  </a:lnTo>
                  <a:lnTo>
                    <a:pt x="57" y="71"/>
                  </a:lnTo>
                  <a:lnTo>
                    <a:pt x="53" y="70"/>
                  </a:lnTo>
                  <a:lnTo>
                    <a:pt x="0" y="13"/>
                  </a:lnTo>
                  <a:lnTo>
                    <a:pt x="2"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0" name="Freeform 181">
              <a:extLst>
                <a:ext uri="{FF2B5EF4-FFF2-40B4-BE49-F238E27FC236}">
                  <a16:creationId xmlns:a16="http://schemas.microsoft.com/office/drawing/2014/main" id="{D021703B-1A98-4E2C-8A21-A2E8BEC2F8F5}"/>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1" name="Freeform 182">
              <a:extLst>
                <a:ext uri="{FF2B5EF4-FFF2-40B4-BE49-F238E27FC236}">
                  <a16:creationId xmlns:a16="http://schemas.microsoft.com/office/drawing/2014/main" id="{E21E7460-92A9-4455-86A7-176F725DED2A}"/>
                </a:ext>
              </a:extLst>
            </p:cNvPr>
            <p:cNvSpPr>
              <a:spLocks/>
            </p:cNvSpPr>
            <p:nvPr/>
          </p:nvSpPr>
          <p:spPr bwMode="auto">
            <a:xfrm>
              <a:off x="1545826" y="4423411"/>
              <a:ext cx="257389" cy="143867"/>
            </a:xfrm>
            <a:custGeom>
              <a:avLst/>
              <a:gdLst>
                <a:gd name="T0" fmla="*/ 2147483647 w 136"/>
                <a:gd name="T1" fmla="*/ 0 h 76"/>
                <a:gd name="T2" fmla="*/ 2147483647 w 136"/>
                <a:gd name="T3" fmla="*/ 2147483647 h 76"/>
                <a:gd name="T4" fmla="*/ 2147483647 w 136"/>
                <a:gd name="T5" fmla="*/ 2147483647 h 76"/>
                <a:gd name="T6" fmla="*/ 2147483647 w 136"/>
                <a:gd name="T7" fmla="*/ 2147483647 h 76"/>
                <a:gd name="T8" fmla="*/ 2147483647 w 136"/>
                <a:gd name="T9" fmla="*/ 2147483647 h 76"/>
                <a:gd name="T10" fmla="*/ 2147483647 w 136"/>
                <a:gd name="T11" fmla="*/ 2147483647 h 76"/>
                <a:gd name="T12" fmla="*/ 2147483647 w 136"/>
                <a:gd name="T13" fmla="*/ 2147483647 h 76"/>
                <a:gd name="T14" fmla="*/ 2147483647 w 136"/>
                <a:gd name="T15" fmla="*/ 2147483647 h 76"/>
                <a:gd name="T16" fmla="*/ 2147483647 w 136"/>
                <a:gd name="T17" fmla="*/ 2147483647 h 76"/>
                <a:gd name="T18" fmla="*/ 2147483647 w 136"/>
                <a:gd name="T19" fmla="*/ 2147483647 h 76"/>
                <a:gd name="T20" fmla="*/ 2147483647 w 136"/>
                <a:gd name="T21" fmla="*/ 2147483647 h 76"/>
                <a:gd name="T22" fmla="*/ 2147483647 w 136"/>
                <a:gd name="T23" fmla="*/ 2147483647 h 76"/>
                <a:gd name="T24" fmla="*/ 2147483647 w 136"/>
                <a:gd name="T25" fmla="*/ 2147483647 h 76"/>
                <a:gd name="T26" fmla="*/ 2147483647 w 136"/>
                <a:gd name="T27" fmla="*/ 2147483647 h 76"/>
                <a:gd name="T28" fmla="*/ 0 w 136"/>
                <a:gd name="T29" fmla="*/ 2147483647 h 76"/>
                <a:gd name="T30" fmla="*/ 2147483647 w 136"/>
                <a:gd name="T31" fmla="*/ 2147483647 h 76"/>
                <a:gd name="T32" fmla="*/ 2147483647 w 136"/>
                <a:gd name="T33" fmla="*/ 0 h 76"/>
                <a:gd name="T34" fmla="*/ 2147483647 w 136"/>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6"/>
                <a:gd name="T55" fmla="*/ 0 h 76"/>
                <a:gd name="T56" fmla="*/ 136 w 13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6" h="76">
                  <a:moveTo>
                    <a:pt x="5" y="0"/>
                  </a:moveTo>
                  <a:lnTo>
                    <a:pt x="30" y="17"/>
                  </a:lnTo>
                  <a:lnTo>
                    <a:pt x="88" y="2"/>
                  </a:lnTo>
                  <a:lnTo>
                    <a:pt x="128" y="26"/>
                  </a:lnTo>
                  <a:lnTo>
                    <a:pt x="136" y="66"/>
                  </a:lnTo>
                  <a:lnTo>
                    <a:pt x="123" y="76"/>
                  </a:lnTo>
                  <a:lnTo>
                    <a:pt x="98" y="53"/>
                  </a:lnTo>
                  <a:lnTo>
                    <a:pt x="106" y="45"/>
                  </a:lnTo>
                  <a:lnTo>
                    <a:pt x="108" y="41"/>
                  </a:lnTo>
                  <a:lnTo>
                    <a:pt x="85" y="23"/>
                  </a:lnTo>
                  <a:lnTo>
                    <a:pt x="73" y="28"/>
                  </a:lnTo>
                  <a:lnTo>
                    <a:pt x="50" y="30"/>
                  </a:lnTo>
                  <a:lnTo>
                    <a:pt x="71" y="48"/>
                  </a:lnTo>
                  <a:lnTo>
                    <a:pt x="56" y="53"/>
                  </a:lnTo>
                  <a:lnTo>
                    <a:pt x="0" y="23"/>
                  </a:lnTo>
                  <a:lnTo>
                    <a:pt x="6"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2" name="Freeform 183">
              <a:extLst>
                <a:ext uri="{FF2B5EF4-FFF2-40B4-BE49-F238E27FC236}">
                  <a16:creationId xmlns:a16="http://schemas.microsoft.com/office/drawing/2014/main" id="{10E8C01D-240B-4637-9374-93A32F6DED2A}"/>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3" name="Freeform 184">
              <a:extLst>
                <a:ext uri="{FF2B5EF4-FFF2-40B4-BE49-F238E27FC236}">
                  <a16:creationId xmlns:a16="http://schemas.microsoft.com/office/drawing/2014/main" id="{2BA989BC-3AB3-4952-AC3D-506E18EDC07C}"/>
                </a:ext>
              </a:extLst>
            </p:cNvPr>
            <p:cNvSpPr>
              <a:spLocks/>
            </p:cNvSpPr>
            <p:nvPr/>
          </p:nvSpPr>
          <p:spPr bwMode="auto">
            <a:xfrm>
              <a:off x="3290772" y="3726795"/>
              <a:ext cx="310382" cy="221478"/>
            </a:xfrm>
            <a:custGeom>
              <a:avLst/>
              <a:gdLst>
                <a:gd name="T0" fmla="*/ 2147483647 w 164"/>
                <a:gd name="T1" fmla="*/ 2147483647 h 117"/>
                <a:gd name="T2" fmla="*/ 2147483647 w 164"/>
                <a:gd name="T3" fmla="*/ 0 h 117"/>
                <a:gd name="T4" fmla="*/ 2147483647 w 164"/>
                <a:gd name="T5" fmla="*/ 2147483647 h 117"/>
                <a:gd name="T6" fmla="*/ 2147483647 w 164"/>
                <a:gd name="T7" fmla="*/ 2147483647 h 117"/>
                <a:gd name="T8" fmla="*/ 2147483647 w 164"/>
                <a:gd name="T9" fmla="*/ 2147483647 h 117"/>
                <a:gd name="T10" fmla="*/ 2147483647 w 164"/>
                <a:gd name="T11" fmla="*/ 2147483647 h 117"/>
                <a:gd name="T12" fmla="*/ 2147483647 w 164"/>
                <a:gd name="T13" fmla="*/ 2147483647 h 117"/>
                <a:gd name="T14" fmla="*/ 2147483647 w 164"/>
                <a:gd name="T15" fmla="*/ 2147483647 h 117"/>
                <a:gd name="T16" fmla="*/ 0 w 164"/>
                <a:gd name="T17" fmla="*/ 2147483647 h 117"/>
                <a:gd name="T18" fmla="*/ 2147483647 w 164"/>
                <a:gd name="T19" fmla="*/ 2147483647 h 117"/>
                <a:gd name="T20" fmla="*/ 2147483647 w 164"/>
                <a:gd name="T21" fmla="*/ 2147483647 h 117"/>
                <a:gd name="T22" fmla="*/ 2147483647 w 164"/>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4"/>
                <a:gd name="T37" fmla="*/ 0 h 117"/>
                <a:gd name="T38" fmla="*/ 164 w 164"/>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4" h="117">
                  <a:moveTo>
                    <a:pt x="90" y="5"/>
                  </a:moveTo>
                  <a:lnTo>
                    <a:pt x="164" y="0"/>
                  </a:lnTo>
                  <a:lnTo>
                    <a:pt x="157" y="18"/>
                  </a:lnTo>
                  <a:lnTo>
                    <a:pt x="105" y="23"/>
                  </a:lnTo>
                  <a:lnTo>
                    <a:pt x="94" y="70"/>
                  </a:lnTo>
                  <a:lnTo>
                    <a:pt x="70" y="75"/>
                  </a:lnTo>
                  <a:lnTo>
                    <a:pt x="65" y="108"/>
                  </a:lnTo>
                  <a:lnTo>
                    <a:pt x="4" y="117"/>
                  </a:lnTo>
                  <a:lnTo>
                    <a:pt x="0" y="107"/>
                  </a:lnTo>
                  <a:lnTo>
                    <a:pt x="62" y="27"/>
                  </a:lnTo>
                  <a:lnTo>
                    <a:pt x="9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4" name="Freeform 185">
              <a:extLst>
                <a:ext uri="{FF2B5EF4-FFF2-40B4-BE49-F238E27FC236}">
                  <a16:creationId xmlns:a16="http://schemas.microsoft.com/office/drawing/2014/main" id="{16068762-159D-436A-97DD-819647BD40C7}"/>
                </a:ext>
              </a:extLst>
            </p:cNvPr>
            <p:cNvSpPr>
              <a:spLocks/>
            </p:cNvSpPr>
            <p:nvPr/>
          </p:nvSpPr>
          <p:spPr bwMode="auto">
            <a:xfrm>
              <a:off x="3459211" y="3422025"/>
              <a:ext cx="412580" cy="314234"/>
            </a:xfrm>
            <a:custGeom>
              <a:avLst/>
              <a:gdLst>
                <a:gd name="T0" fmla="*/ 0 w 218"/>
                <a:gd name="T1" fmla="*/ 2147483647 h 166"/>
                <a:gd name="T2" fmla="*/ 2147483647 w 218"/>
                <a:gd name="T3" fmla="*/ 2147483647 h 166"/>
                <a:gd name="T4" fmla="*/ 2147483647 w 218"/>
                <a:gd name="T5" fmla="*/ 2147483647 h 166"/>
                <a:gd name="T6" fmla="*/ 2147483647 w 218"/>
                <a:gd name="T7" fmla="*/ 2147483647 h 166"/>
                <a:gd name="T8" fmla="*/ 2147483647 w 218"/>
                <a:gd name="T9" fmla="*/ 2147483647 h 166"/>
                <a:gd name="T10" fmla="*/ 2147483647 w 218"/>
                <a:gd name="T11" fmla="*/ 0 h 166"/>
                <a:gd name="T12" fmla="*/ 2147483647 w 218"/>
                <a:gd name="T13" fmla="*/ 2147483647 h 166"/>
                <a:gd name="T14" fmla="*/ 2147483647 w 218"/>
                <a:gd name="T15" fmla="*/ 2147483647 h 166"/>
                <a:gd name="T16" fmla="*/ 2147483647 w 218"/>
                <a:gd name="T17" fmla="*/ 2147483647 h 166"/>
                <a:gd name="T18" fmla="*/ 2147483647 w 218"/>
                <a:gd name="T19" fmla="*/ 2147483647 h 166"/>
                <a:gd name="T20" fmla="*/ 2147483647 w 218"/>
                <a:gd name="T21" fmla="*/ 2147483647 h 166"/>
                <a:gd name="T22" fmla="*/ 2147483647 w 218"/>
                <a:gd name="T23" fmla="*/ 2147483647 h 166"/>
                <a:gd name="T24" fmla="*/ 2147483647 w 218"/>
                <a:gd name="T25" fmla="*/ 2147483647 h 166"/>
                <a:gd name="T26" fmla="*/ 2147483647 w 218"/>
                <a:gd name="T27" fmla="*/ 2147483647 h 166"/>
                <a:gd name="T28" fmla="*/ 0 w 218"/>
                <a:gd name="T29" fmla="*/ 2147483647 h 166"/>
                <a:gd name="T30" fmla="*/ 0 w 218"/>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8"/>
                <a:gd name="T49" fmla="*/ 0 h 166"/>
                <a:gd name="T50" fmla="*/ 218 w 218"/>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8" h="166">
                  <a:moveTo>
                    <a:pt x="0" y="166"/>
                  </a:moveTo>
                  <a:lnTo>
                    <a:pt x="71" y="111"/>
                  </a:lnTo>
                  <a:lnTo>
                    <a:pt x="73" y="90"/>
                  </a:lnTo>
                  <a:lnTo>
                    <a:pt x="101" y="53"/>
                  </a:lnTo>
                  <a:lnTo>
                    <a:pt x="145" y="28"/>
                  </a:lnTo>
                  <a:lnTo>
                    <a:pt x="158" y="0"/>
                  </a:lnTo>
                  <a:lnTo>
                    <a:pt x="195" y="18"/>
                  </a:lnTo>
                  <a:lnTo>
                    <a:pt x="218" y="15"/>
                  </a:lnTo>
                  <a:lnTo>
                    <a:pt x="216" y="65"/>
                  </a:lnTo>
                  <a:lnTo>
                    <a:pt x="191" y="70"/>
                  </a:lnTo>
                  <a:lnTo>
                    <a:pt x="143" y="115"/>
                  </a:lnTo>
                  <a:lnTo>
                    <a:pt x="96" y="125"/>
                  </a:lnTo>
                  <a:lnTo>
                    <a:pt x="75" y="161"/>
                  </a:lnTo>
                  <a:lnTo>
                    <a:pt x="3" y="166"/>
                  </a:lnTo>
                  <a:lnTo>
                    <a:pt x="0" y="16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5" name="Freeform 186">
              <a:extLst>
                <a:ext uri="{FF2B5EF4-FFF2-40B4-BE49-F238E27FC236}">
                  <a16:creationId xmlns:a16="http://schemas.microsoft.com/office/drawing/2014/main" id="{9FC920E3-2847-44F4-A4B3-D51B389D9DEE}"/>
                </a:ext>
              </a:extLst>
            </p:cNvPr>
            <p:cNvSpPr>
              <a:spLocks/>
            </p:cNvSpPr>
            <p:nvPr/>
          </p:nvSpPr>
          <p:spPr bwMode="auto">
            <a:xfrm>
              <a:off x="3281312" y="3726795"/>
              <a:ext cx="423935" cy="441063"/>
            </a:xfrm>
            <a:custGeom>
              <a:avLst/>
              <a:gdLst>
                <a:gd name="T0" fmla="*/ 2147483647 w 224"/>
                <a:gd name="T1" fmla="*/ 0 h 233"/>
                <a:gd name="T2" fmla="*/ 2147483647 w 224"/>
                <a:gd name="T3" fmla="*/ 2147483647 h 233"/>
                <a:gd name="T4" fmla="*/ 2147483647 w 224"/>
                <a:gd name="T5" fmla="*/ 2147483647 h 233"/>
                <a:gd name="T6" fmla="*/ 2147483647 w 224"/>
                <a:gd name="T7" fmla="*/ 2147483647 h 233"/>
                <a:gd name="T8" fmla="*/ 2147483647 w 224"/>
                <a:gd name="T9" fmla="*/ 2147483647 h 233"/>
                <a:gd name="T10" fmla="*/ 2147483647 w 224"/>
                <a:gd name="T11" fmla="*/ 2147483647 h 233"/>
                <a:gd name="T12" fmla="*/ 2147483647 w 224"/>
                <a:gd name="T13" fmla="*/ 2147483647 h 233"/>
                <a:gd name="T14" fmla="*/ 2147483647 w 224"/>
                <a:gd name="T15" fmla="*/ 2147483647 h 233"/>
                <a:gd name="T16" fmla="*/ 2147483647 w 224"/>
                <a:gd name="T17" fmla="*/ 2147483647 h 233"/>
                <a:gd name="T18" fmla="*/ 2147483647 w 224"/>
                <a:gd name="T19" fmla="*/ 2147483647 h 233"/>
                <a:gd name="T20" fmla="*/ 2147483647 w 224"/>
                <a:gd name="T21" fmla="*/ 2147483647 h 233"/>
                <a:gd name="T22" fmla="*/ 2147483647 w 224"/>
                <a:gd name="T23" fmla="*/ 2147483647 h 233"/>
                <a:gd name="T24" fmla="*/ 2147483647 w 224"/>
                <a:gd name="T25" fmla="*/ 2147483647 h 233"/>
                <a:gd name="T26" fmla="*/ 2147483647 w 224"/>
                <a:gd name="T27" fmla="*/ 2147483647 h 233"/>
                <a:gd name="T28" fmla="*/ 2147483647 w 224"/>
                <a:gd name="T29" fmla="*/ 2147483647 h 233"/>
                <a:gd name="T30" fmla="*/ 0 w 224"/>
                <a:gd name="T31" fmla="*/ 2147483647 h 233"/>
                <a:gd name="T32" fmla="*/ 2147483647 w 224"/>
                <a:gd name="T33" fmla="*/ 2147483647 h 233"/>
                <a:gd name="T34" fmla="*/ 2147483647 w 224"/>
                <a:gd name="T35" fmla="*/ 2147483647 h 233"/>
                <a:gd name="T36" fmla="*/ 2147483647 w 224"/>
                <a:gd name="T37" fmla="*/ 2147483647 h 233"/>
                <a:gd name="T38" fmla="*/ 2147483647 w 224"/>
                <a:gd name="T39" fmla="*/ 2147483647 h 233"/>
                <a:gd name="T40" fmla="*/ 2147483647 w 224"/>
                <a:gd name="T41" fmla="*/ 2147483647 h 233"/>
                <a:gd name="T42" fmla="*/ 2147483647 w 224"/>
                <a:gd name="T43" fmla="*/ 2147483647 h 233"/>
                <a:gd name="T44" fmla="*/ 2147483647 w 224"/>
                <a:gd name="T45" fmla="*/ 2147483647 h 233"/>
                <a:gd name="T46" fmla="*/ 2147483647 w 224"/>
                <a:gd name="T47" fmla="*/ 2147483647 h 233"/>
                <a:gd name="T48" fmla="*/ 2147483647 w 224"/>
                <a:gd name="T49" fmla="*/ 2147483647 h 233"/>
                <a:gd name="T50" fmla="*/ 2147483647 w 224"/>
                <a:gd name="T51" fmla="*/ 0 h 233"/>
                <a:gd name="T52" fmla="*/ 2147483647 w 224"/>
                <a:gd name="T53" fmla="*/ 0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4"/>
                <a:gd name="T82" fmla="*/ 0 h 233"/>
                <a:gd name="T83" fmla="*/ 224 w 224"/>
                <a:gd name="T84" fmla="*/ 233 h 2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4" h="233">
                  <a:moveTo>
                    <a:pt x="169" y="0"/>
                  </a:moveTo>
                  <a:lnTo>
                    <a:pt x="224" y="42"/>
                  </a:lnTo>
                  <a:lnTo>
                    <a:pt x="195" y="40"/>
                  </a:lnTo>
                  <a:lnTo>
                    <a:pt x="182" y="192"/>
                  </a:lnTo>
                  <a:lnTo>
                    <a:pt x="200" y="192"/>
                  </a:lnTo>
                  <a:lnTo>
                    <a:pt x="199" y="213"/>
                  </a:lnTo>
                  <a:lnTo>
                    <a:pt x="135" y="215"/>
                  </a:lnTo>
                  <a:lnTo>
                    <a:pt x="129" y="203"/>
                  </a:lnTo>
                  <a:lnTo>
                    <a:pt x="120" y="223"/>
                  </a:lnTo>
                  <a:lnTo>
                    <a:pt x="97" y="225"/>
                  </a:lnTo>
                  <a:lnTo>
                    <a:pt x="92" y="213"/>
                  </a:lnTo>
                  <a:lnTo>
                    <a:pt x="87" y="233"/>
                  </a:lnTo>
                  <a:lnTo>
                    <a:pt x="74" y="233"/>
                  </a:lnTo>
                  <a:lnTo>
                    <a:pt x="35" y="200"/>
                  </a:lnTo>
                  <a:lnTo>
                    <a:pt x="20" y="210"/>
                  </a:lnTo>
                  <a:lnTo>
                    <a:pt x="0" y="210"/>
                  </a:lnTo>
                  <a:lnTo>
                    <a:pt x="10" y="193"/>
                  </a:lnTo>
                  <a:lnTo>
                    <a:pt x="9" y="145"/>
                  </a:lnTo>
                  <a:lnTo>
                    <a:pt x="15" y="132"/>
                  </a:lnTo>
                  <a:lnTo>
                    <a:pt x="10" y="117"/>
                  </a:lnTo>
                  <a:lnTo>
                    <a:pt x="70" y="108"/>
                  </a:lnTo>
                  <a:lnTo>
                    <a:pt x="75" y="75"/>
                  </a:lnTo>
                  <a:lnTo>
                    <a:pt x="99" y="70"/>
                  </a:lnTo>
                  <a:lnTo>
                    <a:pt x="110" y="23"/>
                  </a:lnTo>
                  <a:lnTo>
                    <a:pt x="162" y="18"/>
                  </a:lnTo>
                  <a:lnTo>
                    <a:pt x="16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6" name="Freeform 187">
              <a:extLst>
                <a:ext uri="{FF2B5EF4-FFF2-40B4-BE49-F238E27FC236}">
                  <a16:creationId xmlns:a16="http://schemas.microsoft.com/office/drawing/2014/main" id="{1BB8E1D2-B3C7-4CC6-A82F-83942025C114}"/>
                </a:ext>
              </a:extLst>
            </p:cNvPr>
            <p:cNvSpPr>
              <a:spLocks/>
            </p:cNvSpPr>
            <p:nvPr/>
          </p:nvSpPr>
          <p:spPr bwMode="auto">
            <a:xfrm>
              <a:off x="3601154" y="3380379"/>
              <a:ext cx="607514" cy="630363"/>
            </a:xfrm>
            <a:custGeom>
              <a:avLst/>
              <a:gdLst>
                <a:gd name="T0" fmla="*/ 0 w 321"/>
                <a:gd name="T1" fmla="*/ 2147483647 h 333"/>
                <a:gd name="T2" fmla="*/ 2147483647 w 321"/>
                <a:gd name="T3" fmla="*/ 2147483647 h 333"/>
                <a:gd name="T4" fmla="*/ 2147483647 w 321"/>
                <a:gd name="T5" fmla="*/ 2147483647 h 333"/>
                <a:gd name="T6" fmla="*/ 2147483647 w 321"/>
                <a:gd name="T7" fmla="*/ 2147483647 h 333"/>
                <a:gd name="T8" fmla="*/ 2147483647 w 321"/>
                <a:gd name="T9" fmla="*/ 2147483647 h 333"/>
                <a:gd name="T10" fmla="*/ 2147483647 w 321"/>
                <a:gd name="T11" fmla="*/ 2147483647 h 333"/>
                <a:gd name="T12" fmla="*/ 2147483647 w 321"/>
                <a:gd name="T13" fmla="*/ 2147483647 h 333"/>
                <a:gd name="T14" fmla="*/ 2147483647 w 321"/>
                <a:gd name="T15" fmla="*/ 2147483647 h 333"/>
                <a:gd name="T16" fmla="*/ 2147483647 w 321"/>
                <a:gd name="T17" fmla="*/ 2147483647 h 333"/>
                <a:gd name="T18" fmla="*/ 2147483647 w 321"/>
                <a:gd name="T19" fmla="*/ 2147483647 h 333"/>
                <a:gd name="T20" fmla="*/ 2147483647 w 321"/>
                <a:gd name="T21" fmla="*/ 2147483647 h 333"/>
                <a:gd name="T22" fmla="*/ 2147483647 w 321"/>
                <a:gd name="T23" fmla="*/ 2147483647 h 333"/>
                <a:gd name="T24" fmla="*/ 2147483647 w 321"/>
                <a:gd name="T25" fmla="*/ 2147483647 h 333"/>
                <a:gd name="T26" fmla="*/ 2147483647 w 321"/>
                <a:gd name="T27" fmla="*/ 0 h 333"/>
                <a:gd name="T28" fmla="*/ 2147483647 w 321"/>
                <a:gd name="T29" fmla="*/ 2147483647 h 333"/>
                <a:gd name="T30" fmla="*/ 2147483647 w 321"/>
                <a:gd name="T31" fmla="*/ 2147483647 h 333"/>
                <a:gd name="T32" fmla="*/ 2147483647 w 321"/>
                <a:gd name="T33" fmla="*/ 2147483647 h 333"/>
                <a:gd name="T34" fmla="*/ 2147483647 w 321"/>
                <a:gd name="T35" fmla="*/ 2147483647 h 333"/>
                <a:gd name="T36" fmla="*/ 2147483647 w 321"/>
                <a:gd name="T37" fmla="*/ 2147483647 h 333"/>
                <a:gd name="T38" fmla="*/ 2147483647 w 321"/>
                <a:gd name="T39" fmla="*/ 2147483647 h 333"/>
                <a:gd name="T40" fmla="*/ 2147483647 w 321"/>
                <a:gd name="T41" fmla="*/ 2147483647 h 333"/>
                <a:gd name="T42" fmla="*/ 0 w 321"/>
                <a:gd name="T43" fmla="*/ 2147483647 h 333"/>
                <a:gd name="T44" fmla="*/ 0 w 321"/>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
                <a:gd name="T70" fmla="*/ 0 h 333"/>
                <a:gd name="T71" fmla="*/ 321 w 321"/>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 h="333">
                  <a:moveTo>
                    <a:pt x="0" y="183"/>
                  </a:moveTo>
                  <a:lnTo>
                    <a:pt x="165" y="308"/>
                  </a:lnTo>
                  <a:lnTo>
                    <a:pt x="175" y="311"/>
                  </a:lnTo>
                  <a:lnTo>
                    <a:pt x="176" y="326"/>
                  </a:lnTo>
                  <a:lnTo>
                    <a:pt x="188" y="333"/>
                  </a:lnTo>
                  <a:lnTo>
                    <a:pt x="321" y="256"/>
                  </a:lnTo>
                  <a:lnTo>
                    <a:pt x="303" y="241"/>
                  </a:lnTo>
                  <a:lnTo>
                    <a:pt x="285" y="201"/>
                  </a:lnTo>
                  <a:lnTo>
                    <a:pt x="296" y="173"/>
                  </a:lnTo>
                  <a:lnTo>
                    <a:pt x="295" y="128"/>
                  </a:lnTo>
                  <a:lnTo>
                    <a:pt x="301" y="120"/>
                  </a:lnTo>
                  <a:lnTo>
                    <a:pt x="271" y="55"/>
                  </a:lnTo>
                  <a:lnTo>
                    <a:pt x="285" y="42"/>
                  </a:lnTo>
                  <a:lnTo>
                    <a:pt x="290" y="0"/>
                  </a:lnTo>
                  <a:lnTo>
                    <a:pt x="246" y="5"/>
                  </a:lnTo>
                  <a:lnTo>
                    <a:pt x="215" y="2"/>
                  </a:lnTo>
                  <a:lnTo>
                    <a:pt x="143" y="35"/>
                  </a:lnTo>
                  <a:lnTo>
                    <a:pt x="141" y="85"/>
                  </a:lnTo>
                  <a:lnTo>
                    <a:pt x="116" y="92"/>
                  </a:lnTo>
                  <a:lnTo>
                    <a:pt x="68" y="137"/>
                  </a:lnTo>
                  <a:lnTo>
                    <a:pt x="21" y="147"/>
                  </a:lnTo>
                  <a:lnTo>
                    <a:pt x="0" y="18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7" name="Freeform 188">
              <a:extLst>
                <a:ext uri="{FF2B5EF4-FFF2-40B4-BE49-F238E27FC236}">
                  <a16:creationId xmlns:a16="http://schemas.microsoft.com/office/drawing/2014/main" id="{9DA1F9E6-52D7-44DA-A6BC-61FB88F9E15E}"/>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8" name="Freeform 189">
              <a:extLst>
                <a:ext uri="{FF2B5EF4-FFF2-40B4-BE49-F238E27FC236}">
                  <a16:creationId xmlns:a16="http://schemas.microsoft.com/office/drawing/2014/main" id="{D9EF27F1-FD03-4562-BB43-79D015FC3D93}"/>
                </a:ext>
              </a:extLst>
            </p:cNvPr>
            <p:cNvSpPr>
              <a:spLocks/>
            </p:cNvSpPr>
            <p:nvPr/>
          </p:nvSpPr>
          <p:spPr bwMode="auto">
            <a:xfrm>
              <a:off x="3251028" y="4247364"/>
              <a:ext cx="109769" cy="56790"/>
            </a:xfrm>
            <a:custGeom>
              <a:avLst/>
              <a:gdLst>
                <a:gd name="T0" fmla="*/ 2147483647 w 58"/>
                <a:gd name="T1" fmla="*/ 0 h 30"/>
                <a:gd name="T2" fmla="*/ 2147483647 w 58"/>
                <a:gd name="T3" fmla="*/ 2147483647 h 30"/>
                <a:gd name="T4" fmla="*/ 2147483647 w 58"/>
                <a:gd name="T5" fmla="*/ 2147483647 h 30"/>
                <a:gd name="T6" fmla="*/ 2147483647 w 58"/>
                <a:gd name="T7" fmla="*/ 2147483647 h 30"/>
                <a:gd name="T8" fmla="*/ 0 w 58"/>
                <a:gd name="T9" fmla="*/ 2147483647 h 30"/>
                <a:gd name="T10" fmla="*/ 2147483647 w 58"/>
                <a:gd name="T11" fmla="*/ 0 h 30"/>
                <a:gd name="T12" fmla="*/ 2147483647 w 58"/>
                <a:gd name="T13" fmla="*/ 0 h 30"/>
                <a:gd name="T14" fmla="*/ 0 60000 65536"/>
                <a:gd name="T15" fmla="*/ 0 60000 65536"/>
                <a:gd name="T16" fmla="*/ 0 60000 65536"/>
                <a:gd name="T17" fmla="*/ 0 60000 65536"/>
                <a:gd name="T18" fmla="*/ 0 60000 65536"/>
                <a:gd name="T19" fmla="*/ 0 60000 65536"/>
                <a:gd name="T20" fmla="*/ 0 60000 65536"/>
                <a:gd name="T21" fmla="*/ 0 w 58"/>
                <a:gd name="T22" fmla="*/ 0 h 30"/>
                <a:gd name="T23" fmla="*/ 58 w 5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30">
                  <a:moveTo>
                    <a:pt x="56" y="0"/>
                  </a:moveTo>
                  <a:lnTo>
                    <a:pt x="58" y="11"/>
                  </a:lnTo>
                  <a:lnTo>
                    <a:pt x="35" y="13"/>
                  </a:lnTo>
                  <a:lnTo>
                    <a:pt x="30" y="30"/>
                  </a:lnTo>
                  <a:lnTo>
                    <a:pt x="0" y="3"/>
                  </a:lnTo>
                  <a:lnTo>
                    <a:pt x="5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199" name="Freeform 190">
              <a:extLst>
                <a:ext uri="{FF2B5EF4-FFF2-40B4-BE49-F238E27FC236}">
                  <a16:creationId xmlns:a16="http://schemas.microsoft.com/office/drawing/2014/main" id="{358F3E45-636E-4A97-8B6C-B40E5D5B038C}"/>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0" name="Freeform 191">
              <a:extLst>
                <a:ext uri="{FF2B5EF4-FFF2-40B4-BE49-F238E27FC236}">
                  <a16:creationId xmlns:a16="http://schemas.microsoft.com/office/drawing/2014/main" id="{4FCEC5BA-D1E6-4E25-B2ED-39BDE7B85399}"/>
                </a:ext>
              </a:extLst>
            </p:cNvPr>
            <p:cNvSpPr>
              <a:spLocks/>
            </p:cNvSpPr>
            <p:nvPr/>
          </p:nvSpPr>
          <p:spPr bwMode="auto">
            <a:xfrm>
              <a:off x="3243458" y="4101604"/>
              <a:ext cx="177901" cy="151439"/>
            </a:xfrm>
            <a:custGeom>
              <a:avLst/>
              <a:gdLst>
                <a:gd name="T0" fmla="*/ 2147483647 w 94"/>
                <a:gd name="T1" fmla="*/ 2147483647 h 80"/>
                <a:gd name="T2" fmla="*/ 0 w 94"/>
                <a:gd name="T3" fmla="*/ 2147483647 h 80"/>
                <a:gd name="T4" fmla="*/ 2147483647 w 94"/>
                <a:gd name="T5" fmla="*/ 2147483647 h 80"/>
                <a:gd name="T6" fmla="*/ 2147483647 w 94"/>
                <a:gd name="T7" fmla="*/ 2147483647 h 80"/>
                <a:gd name="T8" fmla="*/ 2147483647 w 94"/>
                <a:gd name="T9" fmla="*/ 0 h 80"/>
                <a:gd name="T10" fmla="*/ 2147483647 w 94"/>
                <a:gd name="T11" fmla="*/ 2147483647 h 80"/>
                <a:gd name="T12" fmla="*/ 2147483647 w 94"/>
                <a:gd name="T13" fmla="*/ 2147483647 h 80"/>
                <a:gd name="T14" fmla="*/ 2147483647 w 94"/>
                <a:gd name="T15" fmla="*/ 2147483647 h 80"/>
                <a:gd name="T16" fmla="*/ 2147483647 w 94"/>
                <a:gd name="T17" fmla="*/ 2147483647 h 80"/>
                <a:gd name="T18" fmla="*/ 2147483647 w 94"/>
                <a:gd name="T19" fmla="*/ 2147483647 h 80"/>
                <a:gd name="T20" fmla="*/ 2147483647 w 94"/>
                <a:gd name="T21" fmla="*/ 2147483647 h 80"/>
                <a:gd name="T22" fmla="*/ 2147483647 w 94"/>
                <a:gd name="T23" fmla="*/ 2147483647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80"/>
                <a:gd name="T38" fmla="*/ 94 w 94"/>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80">
                  <a:moveTo>
                    <a:pt x="2" y="47"/>
                  </a:moveTo>
                  <a:lnTo>
                    <a:pt x="0" y="35"/>
                  </a:lnTo>
                  <a:lnTo>
                    <a:pt x="22" y="7"/>
                  </a:lnTo>
                  <a:lnTo>
                    <a:pt x="37" y="12"/>
                  </a:lnTo>
                  <a:lnTo>
                    <a:pt x="55" y="0"/>
                  </a:lnTo>
                  <a:lnTo>
                    <a:pt x="94" y="35"/>
                  </a:lnTo>
                  <a:lnTo>
                    <a:pt x="87" y="73"/>
                  </a:lnTo>
                  <a:lnTo>
                    <a:pt x="4" y="80"/>
                  </a:lnTo>
                  <a:lnTo>
                    <a:pt x="4" y="70"/>
                  </a:lnTo>
                  <a:lnTo>
                    <a:pt x="69" y="48"/>
                  </a:lnTo>
                  <a:lnTo>
                    <a:pt x="2"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1" name="Freeform 192">
              <a:extLst>
                <a:ext uri="{FF2B5EF4-FFF2-40B4-BE49-F238E27FC236}">
                  <a16:creationId xmlns:a16="http://schemas.microsoft.com/office/drawing/2014/main" id="{F71879E9-FAA5-4743-B4F9-C4FDDADA3E68}"/>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2" name="Freeform 193">
              <a:extLst>
                <a:ext uri="{FF2B5EF4-FFF2-40B4-BE49-F238E27FC236}">
                  <a16:creationId xmlns:a16="http://schemas.microsoft.com/office/drawing/2014/main" id="{21CF5AFC-042C-42B2-BAF7-CEF4962EC8E6}"/>
                </a:ext>
              </a:extLst>
            </p:cNvPr>
            <p:cNvSpPr>
              <a:spLocks/>
            </p:cNvSpPr>
            <p:nvPr/>
          </p:nvSpPr>
          <p:spPr bwMode="auto">
            <a:xfrm>
              <a:off x="3243458" y="4190574"/>
              <a:ext cx="130587" cy="39753"/>
            </a:xfrm>
            <a:custGeom>
              <a:avLst/>
              <a:gdLst>
                <a:gd name="T0" fmla="*/ 0 w 69"/>
                <a:gd name="T1" fmla="*/ 0 h 21"/>
                <a:gd name="T2" fmla="*/ 2147483647 w 69"/>
                <a:gd name="T3" fmla="*/ 2147483647 h 21"/>
                <a:gd name="T4" fmla="*/ 2147483647 w 69"/>
                <a:gd name="T5" fmla="*/ 2147483647 h 21"/>
                <a:gd name="T6" fmla="*/ 0 w 69"/>
                <a:gd name="T7" fmla="*/ 0 h 21"/>
                <a:gd name="T8" fmla="*/ 0 w 69"/>
                <a:gd name="T9" fmla="*/ 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0"/>
                  </a:moveTo>
                  <a:lnTo>
                    <a:pt x="69" y="1"/>
                  </a:lnTo>
                  <a:lnTo>
                    <a:pt x="2" y="2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3" name="Freeform 194">
              <a:extLst>
                <a:ext uri="{FF2B5EF4-FFF2-40B4-BE49-F238E27FC236}">
                  <a16:creationId xmlns:a16="http://schemas.microsoft.com/office/drawing/2014/main" id="{8D7070B3-E7DB-45D5-8AEA-0C3F2F699DEC}"/>
                </a:ext>
              </a:extLst>
            </p:cNvPr>
            <p:cNvSpPr>
              <a:spLocks/>
            </p:cNvSpPr>
            <p:nvPr/>
          </p:nvSpPr>
          <p:spPr bwMode="auto">
            <a:xfrm>
              <a:off x="3404327" y="3802514"/>
              <a:ext cx="558307" cy="507319"/>
            </a:xfrm>
            <a:custGeom>
              <a:avLst/>
              <a:gdLst>
                <a:gd name="T0" fmla="*/ 0 w 295"/>
                <a:gd name="T1" fmla="*/ 2147483647 h 268"/>
                <a:gd name="T2" fmla="*/ 2147483647 w 295"/>
                <a:gd name="T3" fmla="*/ 2147483647 h 268"/>
                <a:gd name="T4" fmla="*/ 2147483647 w 295"/>
                <a:gd name="T5" fmla="*/ 2147483647 h 268"/>
                <a:gd name="T6" fmla="*/ 2147483647 w 295"/>
                <a:gd name="T7" fmla="*/ 2147483647 h 268"/>
                <a:gd name="T8" fmla="*/ 2147483647 w 295"/>
                <a:gd name="T9" fmla="*/ 2147483647 h 268"/>
                <a:gd name="T10" fmla="*/ 2147483647 w 295"/>
                <a:gd name="T11" fmla="*/ 2147483647 h 268"/>
                <a:gd name="T12" fmla="*/ 2147483647 w 295"/>
                <a:gd name="T13" fmla="*/ 2147483647 h 268"/>
                <a:gd name="T14" fmla="*/ 2147483647 w 295"/>
                <a:gd name="T15" fmla="*/ 2147483647 h 268"/>
                <a:gd name="T16" fmla="*/ 2147483647 w 295"/>
                <a:gd name="T17" fmla="*/ 2147483647 h 268"/>
                <a:gd name="T18" fmla="*/ 2147483647 w 295"/>
                <a:gd name="T19" fmla="*/ 2147483647 h 268"/>
                <a:gd name="T20" fmla="*/ 2147483647 w 295"/>
                <a:gd name="T21" fmla="*/ 2147483647 h 268"/>
                <a:gd name="T22" fmla="*/ 2147483647 w 295"/>
                <a:gd name="T23" fmla="*/ 2147483647 h 268"/>
                <a:gd name="T24" fmla="*/ 2147483647 w 295"/>
                <a:gd name="T25" fmla="*/ 2147483647 h 268"/>
                <a:gd name="T26" fmla="*/ 2147483647 w 295"/>
                <a:gd name="T27" fmla="*/ 2147483647 h 268"/>
                <a:gd name="T28" fmla="*/ 2147483647 w 295"/>
                <a:gd name="T29" fmla="*/ 2147483647 h 268"/>
                <a:gd name="T30" fmla="*/ 2147483647 w 295"/>
                <a:gd name="T31" fmla="*/ 0 h 268"/>
                <a:gd name="T32" fmla="*/ 2147483647 w 295"/>
                <a:gd name="T33" fmla="*/ 0 h 268"/>
                <a:gd name="T34" fmla="*/ 2147483647 w 295"/>
                <a:gd name="T35" fmla="*/ 2147483647 h 268"/>
                <a:gd name="T36" fmla="*/ 2147483647 w 295"/>
                <a:gd name="T37" fmla="*/ 2147483647 h 268"/>
                <a:gd name="T38" fmla="*/ 2147483647 w 295"/>
                <a:gd name="T39" fmla="*/ 2147483647 h 268"/>
                <a:gd name="T40" fmla="*/ 2147483647 w 295"/>
                <a:gd name="T41" fmla="*/ 2147483647 h 268"/>
                <a:gd name="T42" fmla="*/ 2147483647 w 295"/>
                <a:gd name="T43" fmla="*/ 2147483647 h 268"/>
                <a:gd name="T44" fmla="*/ 2147483647 w 295"/>
                <a:gd name="T45" fmla="*/ 2147483647 h 268"/>
                <a:gd name="T46" fmla="*/ 2147483647 w 295"/>
                <a:gd name="T47" fmla="*/ 2147483647 h 268"/>
                <a:gd name="T48" fmla="*/ 2147483647 w 295"/>
                <a:gd name="T49" fmla="*/ 2147483647 h 268"/>
                <a:gd name="T50" fmla="*/ 2147483647 w 295"/>
                <a:gd name="T51" fmla="*/ 2147483647 h 268"/>
                <a:gd name="T52" fmla="*/ 2147483647 w 295"/>
                <a:gd name="T53" fmla="*/ 2147483647 h 268"/>
                <a:gd name="T54" fmla="*/ 0 w 295"/>
                <a:gd name="T55" fmla="*/ 2147483647 h 268"/>
                <a:gd name="T56" fmla="*/ 0 w 295"/>
                <a:gd name="T57" fmla="*/ 2147483647 h 2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5"/>
                <a:gd name="T88" fmla="*/ 0 h 268"/>
                <a:gd name="T89" fmla="*/ 295 w 295"/>
                <a:gd name="T90" fmla="*/ 268 h 2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5" h="268">
                  <a:moveTo>
                    <a:pt x="0" y="233"/>
                  </a:moveTo>
                  <a:lnTo>
                    <a:pt x="2" y="240"/>
                  </a:lnTo>
                  <a:lnTo>
                    <a:pt x="55" y="245"/>
                  </a:lnTo>
                  <a:lnTo>
                    <a:pt x="69" y="261"/>
                  </a:lnTo>
                  <a:lnTo>
                    <a:pt x="75" y="261"/>
                  </a:lnTo>
                  <a:lnTo>
                    <a:pt x="80" y="268"/>
                  </a:lnTo>
                  <a:lnTo>
                    <a:pt x="110" y="266"/>
                  </a:lnTo>
                  <a:lnTo>
                    <a:pt x="142" y="226"/>
                  </a:lnTo>
                  <a:lnTo>
                    <a:pt x="167" y="220"/>
                  </a:lnTo>
                  <a:lnTo>
                    <a:pt x="170" y="210"/>
                  </a:lnTo>
                  <a:lnTo>
                    <a:pt x="230" y="186"/>
                  </a:lnTo>
                  <a:lnTo>
                    <a:pt x="277" y="166"/>
                  </a:lnTo>
                  <a:lnTo>
                    <a:pt x="295" y="110"/>
                  </a:lnTo>
                  <a:lnTo>
                    <a:pt x="279" y="100"/>
                  </a:lnTo>
                  <a:lnTo>
                    <a:pt x="279" y="88"/>
                  </a:lnTo>
                  <a:lnTo>
                    <a:pt x="157" y="0"/>
                  </a:lnTo>
                  <a:lnTo>
                    <a:pt x="130" y="0"/>
                  </a:lnTo>
                  <a:lnTo>
                    <a:pt x="114" y="153"/>
                  </a:lnTo>
                  <a:lnTo>
                    <a:pt x="135" y="152"/>
                  </a:lnTo>
                  <a:lnTo>
                    <a:pt x="134" y="173"/>
                  </a:lnTo>
                  <a:lnTo>
                    <a:pt x="70" y="175"/>
                  </a:lnTo>
                  <a:lnTo>
                    <a:pt x="64" y="163"/>
                  </a:lnTo>
                  <a:lnTo>
                    <a:pt x="57" y="180"/>
                  </a:lnTo>
                  <a:lnTo>
                    <a:pt x="32" y="185"/>
                  </a:lnTo>
                  <a:lnTo>
                    <a:pt x="27" y="173"/>
                  </a:lnTo>
                  <a:lnTo>
                    <a:pt x="22" y="193"/>
                  </a:lnTo>
                  <a:lnTo>
                    <a:pt x="9" y="193"/>
                  </a:lnTo>
                  <a:lnTo>
                    <a:pt x="0" y="2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4" name="Freeform 195">
              <a:extLst>
                <a:ext uri="{FF2B5EF4-FFF2-40B4-BE49-F238E27FC236}">
                  <a16:creationId xmlns:a16="http://schemas.microsoft.com/office/drawing/2014/main" id="{D250F8B9-7294-4F81-BB6B-A6381E4CBFBD}"/>
                </a:ext>
              </a:extLst>
            </p:cNvPr>
            <p:cNvSpPr>
              <a:spLocks/>
            </p:cNvSpPr>
            <p:nvPr/>
          </p:nvSpPr>
          <p:spPr bwMode="auto">
            <a:xfrm>
              <a:off x="4114039" y="3369021"/>
              <a:ext cx="132479" cy="238514"/>
            </a:xfrm>
            <a:custGeom>
              <a:avLst/>
              <a:gdLst>
                <a:gd name="T0" fmla="*/ 2147483647 w 70"/>
                <a:gd name="T1" fmla="*/ 2147483647 h 126"/>
                <a:gd name="T2" fmla="*/ 2147483647 w 70"/>
                <a:gd name="T3" fmla="*/ 2147483647 h 126"/>
                <a:gd name="T4" fmla="*/ 0 w 70"/>
                <a:gd name="T5" fmla="*/ 2147483647 h 126"/>
                <a:gd name="T6" fmla="*/ 2147483647 w 70"/>
                <a:gd name="T7" fmla="*/ 2147483647 h 126"/>
                <a:gd name="T8" fmla="*/ 2147483647 w 70"/>
                <a:gd name="T9" fmla="*/ 2147483647 h 126"/>
                <a:gd name="T10" fmla="*/ 2147483647 w 70"/>
                <a:gd name="T11" fmla="*/ 2147483647 h 126"/>
                <a:gd name="T12" fmla="*/ 2147483647 w 70"/>
                <a:gd name="T13" fmla="*/ 2147483647 h 126"/>
                <a:gd name="T14" fmla="*/ 2147483647 w 70"/>
                <a:gd name="T15" fmla="*/ 0 h 126"/>
                <a:gd name="T16" fmla="*/ 2147483647 w 70"/>
                <a:gd name="T17" fmla="*/ 2147483647 h 126"/>
                <a:gd name="T18" fmla="*/ 2147483647 w 70"/>
                <a:gd name="T19" fmla="*/ 2147483647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26"/>
                <a:gd name="T32" fmla="*/ 70 w 7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26">
                  <a:moveTo>
                    <a:pt x="19" y="6"/>
                  </a:moveTo>
                  <a:lnTo>
                    <a:pt x="14" y="48"/>
                  </a:lnTo>
                  <a:lnTo>
                    <a:pt x="0" y="61"/>
                  </a:lnTo>
                  <a:lnTo>
                    <a:pt x="30" y="126"/>
                  </a:lnTo>
                  <a:lnTo>
                    <a:pt x="68" y="74"/>
                  </a:lnTo>
                  <a:lnTo>
                    <a:pt x="48" y="61"/>
                  </a:lnTo>
                  <a:lnTo>
                    <a:pt x="70" y="29"/>
                  </a:lnTo>
                  <a:lnTo>
                    <a:pt x="52" y="0"/>
                  </a:lnTo>
                  <a:lnTo>
                    <a:pt x="19"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5" name="Freeform 196">
              <a:extLst>
                <a:ext uri="{FF2B5EF4-FFF2-40B4-BE49-F238E27FC236}">
                  <a16:creationId xmlns:a16="http://schemas.microsoft.com/office/drawing/2014/main" id="{C25EFCFF-3927-4628-BCA5-2171D2A96E68}"/>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6" name="Freeform 197">
              <a:extLst>
                <a:ext uri="{FF2B5EF4-FFF2-40B4-BE49-F238E27FC236}">
                  <a16:creationId xmlns:a16="http://schemas.microsoft.com/office/drawing/2014/main" id="{53C4F89C-4ACA-40D7-AC57-B627DD840349}"/>
                </a:ext>
              </a:extLst>
            </p:cNvPr>
            <p:cNvSpPr>
              <a:spLocks/>
            </p:cNvSpPr>
            <p:nvPr/>
          </p:nvSpPr>
          <p:spPr bwMode="auto">
            <a:xfrm>
              <a:off x="3307805" y="4243577"/>
              <a:ext cx="255498" cy="164690"/>
            </a:xfrm>
            <a:custGeom>
              <a:avLst/>
              <a:gdLst>
                <a:gd name="T0" fmla="*/ 0 w 135"/>
                <a:gd name="T1" fmla="*/ 2147483647 h 87"/>
                <a:gd name="T2" fmla="*/ 2147483647 w 135"/>
                <a:gd name="T3" fmla="*/ 2147483647 h 87"/>
                <a:gd name="T4" fmla="*/ 2147483647 w 135"/>
                <a:gd name="T5" fmla="*/ 2147483647 h 87"/>
                <a:gd name="T6" fmla="*/ 2147483647 w 135"/>
                <a:gd name="T7" fmla="*/ 2147483647 h 87"/>
                <a:gd name="T8" fmla="*/ 2147483647 w 135"/>
                <a:gd name="T9" fmla="*/ 0 h 87"/>
                <a:gd name="T10" fmla="*/ 2147483647 w 135"/>
                <a:gd name="T11" fmla="*/ 2147483647 h 87"/>
                <a:gd name="T12" fmla="*/ 2147483647 w 135"/>
                <a:gd name="T13" fmla="*/ 2147483647 h 87"/>
                <a:gd name="T14" fmla="*/ 2147483647 w 135"/>
                <a:gd name="T15" fmla="*/ 2147483647 h 87"/>
                <a:gd name="T16" fmla="*/ 2147483647 w 135"/>
                <a:gd name="T17" fmla="*/ 2147483647 h 87"/>
                <a:gd name="T18" fmla="*/ 2147483647 w 135"/>
                <a:gd name="T19" fmla="*/ 2147483647 h 87"/>
                <a:gd name="T20" fmla="*/ 2147483647 w 135"/>
                <a:gd name="T21" fmla="*/ 2147483647 h 87"/>
                <a:gd name="T22" fmla="*/ 2147483647 w 135"/>
                <a:gd name="T23" fmla="*/ 2147483647 h 87"/>
                <a:gd name="T24" fmla="*/ 2147483647 w 135"/>
                <a:gd name="T25" fmla="*/ 2147483647 h 87"/>
                <a:gd name="T26" fmla="*/ 2147483647 w 135"/>
                <a:gd name="T27" fmla="*/ 2147483647 h 87"/>
                <a:gd name="T28" fmla="*/ 2147483647 w 135"/>
                <a:gd name="T29" fmla="*/ 2147483647 h 87"/>
                <a:gd name="T30" fmla="*/ 2147483647 w 135"/>
                <a:gd name="T31" fmla="*/ 2147483647 h 87"/>
                <a:gd name="T32" fmla="*/ 2147483647 w 135"/>
                <a:gd name="T33" fmla="*/ 2147483647 h 87"/>
                <a:gd name="T34" fmla="*/ 2147483647 w 135"/>
                <a:gd name="T35" fmla="*/ 2147483647 h 87"/>
                <a:gd name="T36" fmla="*/ 2147483647 w 135"/>
                <a:gd name="T37" fmla="*/ 2147483647 h 87"/>
                <a:gd name="T38" fmla="*/ 2147483647 w 135"/>
                <a:gd name="T39" fmla="*/ 2147483647 h 87"/>
                <a:gd name="T40" fmla="*/ 0 w 135"/>
                <a:gd name="T41" fmla="*/ 2147483647 h 87"/>
                <a:gd name="T42" fmla="*/ 0 w 135"/>
                <a:gd name="T43" fmla="*/ 2147483647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5"/>
                <a:gd name="T67" fmla="*/ 0 h 87"/>
                <a:gd name="T68" fmla="*/ 135 w 135"/>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5" h="87">
                  <a:moveTo>
                    <a:pt x="0" y="33"/>
                  </a:moveTo>
                  <a:lnTo>
                    <a:pt x="5" y="15"/>
                  </a:lnTo>
                  <a:lnTo>
                    <a:pt x="28" y="13"/>
                  </a:lnTo>
                  <a:lnTo>
                    <a:pt x="26" y="2"/>
                  </a:lnTo>
                  <a:lnTo>
                    <a:pt x="51" y="0"/>
                  </a:lnTo>
                  <a:lnTo>
                    <a:pt x="53" y="7"/>
                  </a:lnTo>
                  <a:lnTo>
                    <a:pt x="106" y="12"/>
                  </a:lnTo>
                  <a:lnTo>
                    <a:pt x="120" y="28"/>
                  </a:lnTo>
                  <a:lnTo>
                    <a:pt x="126" y="28"/>
                  </a:lnTo>
                  <a:lnTo>
                    <a:pt x="135" y="43"/>
                  </a:lnTo>
                  <a:lnTo>
                    <a:pt x="116" y="43"/>
                  </a:lnTo>
                  <a:lnTo>
                    <a:pt x="126" y="77"/>
                  </a:lnTo>
                  <a:lnTo>
                    <a:pt x="103" y="73"/>
                  </a:lnTo>
                  <a:lnTo>
                    <a:pt x="106" y="82"/>
                  </a:lnTo>
                  <a:lnTo>
                    <a:pt x="96" y="87"/>
                  </a:lnTo>
                  <a:lnTo>
                    <a:pt x="88" y="73"/>
                  </a:lnTo>
                  <a:lnTo>
                    <a:pt x="81" y="73"/>
                  </a:lnTo>
                  <a:lnTo>
                    <a:pt x="60" y="37"/>
                  </a:lnTo>
                  <a:lnTo>
                    <a:pt x="26" y="65"/>
                  </a:lnTo>
                  <a:lnTo>
                    <a:pt x="21" y="53"/>
                  </a:lnTo>
                  <a:lnTo>
                    <a:pt x="0" y="3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7" name="Freeform 198">
              <a:extLst>
                <a:ext uri="{FF2B5EF4-FFF2-40B4-BE49-F238E27FC236}">
                  <a16:creationId xmlns:a16="http://schemas.microsoft.com/office/drawing/2014/main" id="{CEB6969B-8321-440C-80F3-A712078D14F1}"/>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8" name="Freeform 199">
              <a:extLst>
                <a:ext uri="{FF2B5EF4-FFF2-40B4-BE49-F238E27FC236}">
                  <a16:creationId xmlns:a16="http://schemas.microsoft.com/office/drawing/2014/main" id="{A34B1A48-7DB5-4F9F-921C-A3AF9427020A}"/>
                </a:ext>
              </a:extLst>
            </p:cNvPr>
            <p:cNvSpPr>
              <a:spLocks/>
            </p:cNvSpPr>
            <p:nvPr/>
          </p:nvSpPr>
          <p:spPr bwMode="auto">
            <a:xfrm>
              <a:off x="3357012" y="4313618"/>
              <a:ext cx="104092" cy="128723"/>
            </a:xfrm>
            <a:custGeom>
              <a:avLst/>
              <a:gdLst>
                <a:gd name="T0" fmla="*/ 0 w 55"/>
                <a:gd name="T1" fmla="*/ 2147483647 h 68"/>
                <a:gd name="T2" fmla="*/ 2147483647 w 55"/>
                <a:gd name="T3" fmla="*/ 2147483647 h 68"/>
                <a:gd name="T4" fmla="*/ 2147483647 w 55"/>
                <a:gd name="T5" fmla="*/ 2147483647 h 68"/>
                <a:gd name="T6" fmla="*/ 2147483647 w 55"/>
                <a:gd name="T7" fmla="*/ 2147483647 h 68"/>
                <a:gd name="T8" fmla="*/ 2147483647 w 55"/>
                <a:gd name="T9" fmla="*/ 0 h 68"/>
                <a:gd name="T10" fmla="*/ 0 w 55"/>
                <a:gd name="T11" fmla="*/ 2147483647 h 68"/>
                <a:gd name="T12" fmla="*/ 0 w 55"/>
                <a:gd name="T13" fmla="*/ 2147483647 h 68"/>
                <a:gd name="T14" fmla="*/ 0 60000 65536"/>
                <a:gd name="T15" fmla="*/ 0 60000 65536"/>
                <a:gd name="T16" fmla="*/ 0 60000 65536"/>
                <a:gd name="T17" fmla="*/ 0 60000 65536"/>
                <a:gd name="T18" fmla="*/ 0 60000 65536"/>
                <a:gd name="T19" fmla="*/ 0 60000 65536"/>
                <a:gd name="T20" fmla="*/ 0 60000 65536"/>
                <a:gd name="T21" fmla="*/ 0 w 55"/>
                <a:gd name="T22" fmla="*/ 0 h 68"/>
                <a:gd name="T23" fmla="*/ 55 w 5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68">
                  <a:moveTo>
                    <a:pt x="0" y="28"/>
                  </a:moveTo>
                  <a:lnTo>
                    <a:pt x="15" y="58"/>
                  </a:lnTo>
                  <a:lnTo>
                    <a:pt x="30" y="68"/>
                  </a:lnTo>
                  <a:lnTo>
                    <a:pt x="55" y="36"/>
                  </a:lnTo>
                  <a:lnTo>
                    <a:pt x="34" y="0"/>
                  </a:lnTo>
                  <a:lnTo>
                    <a:pt x="0" y="2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09" name="Freeform 200">
              <a:extLst>
                <a:ext uri="{FF2B5EF4-FFF2-40B4-BE49-F238E27FC236}">
                  <a16:creationId xmlns:a16="http://schemas.microsoft.com/office/drawing/2014/main" id="{9E95A271-E44A-4944-9BCD-EFA0CCC190DE}"/>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0" name="Freeform 201">
              <a:extLst>
                <a:ext uri="{FF2B5EF4-FFF2-40B4-BE49-F238E27FC236}">
                  <a16:creationId xmlns:a16="http://schemas.microsoft.com/office/drawing/2014/main" id="{A8C6CCD1-C171-4097-97ED-DC175A08274F}"/>
                </a:ext>
              </a:extLst>
            </p:cNvPr>
            <p:cNvSpPr>
              <a:spLocks/>
            </p:cNvSpPr>
            <p:nvPr/>
          </p:nvSpPr>
          <p:spPr bwMode="auto">
            <a:xfrm>
              <a:off x="3413789" y="4381766"/>
              <a:ext cx="132479" cy="136295"/>
            </a:xfrm>
            <a:custGeom>
              <a:avLst/>
              <a:gdLst>
                <a:gd name="T0" fmla="*/ 0 w 70"/>
                <a:gd name="T1" fmla="*/ 2147483647 h 72"/>
                <a:gd name="T2" fmla="*/ 2147483647 w 70"/>
                <a:gd name="T3" fmla="*/ 2147483647 h 72"/>
                <a:gd name="T4" fmla="*/ 2147483647 w 70"/>
                <a:gd name="T5" fmla="*/ 2147483647 h 72"/>
                <a:gd name="T6" fmla="*/ 2147483647 w 70"/>
                <a:gd name="T7" fmla="*/ 2147483647 h 72"/>
                <a:gd name="T8" fmla="*/ 2147483647 w 70"/>
                <a:gd name="T9" fmla="*/ 2147483647 h 72"/>
                <a:gd name="T10" fmla="*/ 2147483647 w 70"/>
                <a:gd name="T11" fmla="*/ 2147483647 h 72"/>
                <a:gd name="T12" fmla="*/ 2147483647 w 70"/>
                <a:gd name="T13" fmla="*/ 2147483647 h 72"/>
                <a:gd name="T14" fmla="*/ 2147483647 w 70"/>
                <a:gd name="T15" fmla="*/ 0 h 72"/>
                <a:gd name="T16" fmla="*/ 2147483647 w 70"/>
                <a:gd name="T17" fmla="*/ 0 h 72"/>
                <a:gd name="T18" fmla="*/ 0 w 70"/>
                <a:gd name="T19" fmla="*/ 2147483647 h 72"/>
                <a:gd name="T20" fmla="*/ 0 w 70"/>
                <a:gd name="T21" fmla="*/ 2147483647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72"/>
                <a:gd name="T35" fmla="*/ 70 w 70"/>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72">
                  <a:moveTo>
                    <a:pt x="0" y="32"/>
                  </a:moveTo>
                  <a:lnTo>
                    <a:pt x="69" y="72"/>
                  </a:lnTo>
                  <a:lnTo>
                    <a:pt x="70" y="50"/>
                  </a:lnTo>
                  <a:lnTo>
                    <a:pt x="57" y="35"/>
                  </a:lnTo>
                  <a:lnTo>
                    <a:pt x="65" y="24"/>
                  </a:lnTo>
                  <a:lnTo>
                    <a:pt x="50" y="9"/>
                  </a:lnTo>
                  <a:lnTo>
                    <a:pt x="40" y="14"/>
                  </a:lnTo>
                  <a:lnTo>
                    <a:pt x="32" y="0"/>
                  </a:lnTo>
                  <a:lnTo>
                    <a:pt x="25" y="0"/>
                  </a:lnTo>
                  <a:lnTo>
                    <a:pt x="0"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1" name="Freeform 202">
              <a:extLst>
                <a:ext uri="{FF2B5EF4-FFF2-40B4-BE49-F238E27FC236}">
                  <a16:creationId xmlns:a16="http://schemas.microsoft.com/office/drawing/2014/main" id="{35D4E84C-90B9-4EE2-BFE5-504D8EEC9DC0}"/>
                </a:ext>
              </a:extLst>
            </p:cNvPr>
            <p:cNvSpPr>
              <a:spLocks/>
            </p:cNvSpPr>
            <p:nvPr/>
          </p:nvSpPr>
          <p:spPr bwMode="auto">
            <a:xfrm>
              <a:off x="3506526" y="4306047"/>
              <a:ext cx="229000" cy="212014"/>
            </a:xfrm>
            <a:custGeom>
              <a:avLst/>
              <a:gdLst>
                <a:gd name="T0" fmla="*/ 2147483647 w 121"/>
                <a:gd name="T1" fmla="*/ 2147483647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2147483647 w 121"/>
                <a:gd name="T15" fmla="*/ 2147483647 h 112"/>
                <a:gd name="T16" fmla="*/ 2147483647 w 121"/>
                <a:gd name="T17" fmla="*/ 0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0 w 121"/>
                <a:gd name="T27" fmla="*/ 2147483647 h 112"/>
                <a:gd name="T28" fmla="*/ 0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2"/>
                <a:gd name="T65" fmla="*/ 121 w 121"/>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2">
                  <a:moveTo>
                    <a:pt x="18" y="112"/>
                  </a:moveTo>
                  <a:lnTo>
                    <a:pt x="71" y="102"/>
                  </a:lnTo>
                  <a:lnTo>
                    <a:pt x="121" y="110"/>
                  </a:lnTo>
                  <a:lnTo>
                    <a:pt x="101" y="60"/>
                  </a:lnTo>
                  <a:lnTo>
                    <a:pt x="116" y="40"/>
                  </a:lnTo>
                  <a:lnTo>
                    <a:pt x="115" y="30"/>
                  </a:lnTo>
                  <a:lnTo>
                    <a:pt x="103" y="15"/>
                  </a:lnTo>
                  <a:lnTo>
                    <a:pt x="71" y="19"/>
                  </a:lnTo>
                  <a:lnTo>
                    <a:pt x="56" y="0"/>
                  </a:lnTo>
                  <a:lnTo>
                    <a:pt x="26" y="2"/>
                  </a:lnTo>
                  <a:lnTo>
                    <a:pt x="30" y="10"/>
                  </a:lnTo>
                  <a:lnTo>
                    <a:pt x="11" y="10"/>
                  </a:lnTo>
                  <a:lnTo>
                    <a:pt x="21" y="42"/>
                  </a:lnTo>
                  <a:lnTo>
                    <a:pt x="0" y="40"/>
                  </a:lnTo>
                  <a:lnTo>
                    <a:pt x="0" y="49"/>
                  </a:lnTo>
                  <a:lnTo>
                    <a:pt x="16" y="64"/>
                  </a:lnTo>
                  <a:lnTo>
                    <a:pt x="8" y="75"/>
                  </a:lnTo>
                  <a:lnTo>
                    <a:pt x="21" y="90"/>
                  </a:lnTo>
                  <a:lnTo>
                    <a:pt x="18" y="105"/>
                  </a:lnTo>
                  <a:lnTo>
                    <a:pt x="18" y="1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2" name="Freeform 203">
              <a:extLst>
                <a:ext uri="{FF2B5EF4-FFF2-40B4-BE49-F238E27FC236}">
                  <a16:creationId xmlns:a16="http://schemas.microsoft.com/office/drawing/2014/main" id="{1E4AA03B-FAB9-46DC-8A6E-12749C479C3E}"/>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3" name="Freeform 204">
              <a:extLst>
                <a:ext uri="{FF2B5EF4-FFF2-40B4-BE49-F238E27FC236}">
                  <a16:creationId xmlns:a16="http://schemas.microsoft.com/office/drawing/2014/main" id="{C99C4840-38A3-434D-98D9-3F4238B81FBF}"/>
                </a:ext>
              </a:extLst>
            </p:cNvPr>
            <p:cNvSpPr>
              <a:spLocks/>
            </p:cNvSpPr>
            <p:nvPr/>
          </p:nvSpPr>
          <p:spPr bwMode="auto">
            <a:xfrm>
              <a:off x="3612509" y="4154609"/>
              <a:ext cx="291455" cy="225263"/>
            </a:xfrm>
            <a:custGeom>
              <a:avLst/>
              <a:gdLst>
                <a:gd name="T0" fmla="*/ 2147483647 w 154"/>
                <a:gd name="T1" fmla="*/ 0 h 119"/>
                <a:gd name="T2" fmla="*/ 2147483647 w 154"/>
                <a:gd name="T3" fmla="*/ 2147483647 h 119"/>
                <a:gd name="T4" fmla="*/ 2147483647 w 154"/>
                <a:gd name="T5" fmla="*/ 2147483647 h 119"/>
                <a:gd name="T6" fmla="*/ 2147483647 w 154"/>
                <a:gd name="T7" fmla="*/ 2147483647 h 119"/>
                <a:gd name="T8" fmla="*/ 2147483647 w 154"/>
                <a:gd name="T9" fmla="*/ 2147483647 h 119"/>
                <a:gd name="T10" fmla="*/ 2147483647 w 154"/>
                <a:gd name="T11" fmla="*/ 2147483647 h 119"/>
                <a:gd name="T12" fmla="*/ 2147483647 w 154"/>
                <a:gd name="T13" fmla="*/ 2147483647 h 119"/>
                <a:gd name="T14" fmla="*/ 2147483647 w 154"/>
                <a:gd name="T15" fmla="*/ 2147483647 h 119"/>
                <a:gd name="T16" fmla="*/ 2147483647 w 154"/>
                <a:gd name="T17" fmla="*/ 2147483647 h 119"/>
                <a:gd name="T18" fmla="*/ 0 w 154"/>
                <a:gd name="T19" fmla="*/ 2147483647 h 119"/>
                <a:gd name="T20" fmla="*/ 2147483647 w 154"/>
                <a:gd name="T21" fmla="*/ 2147483647 h 119"/>
                <a:gd name="T22" fmla="*/ 2147483647 w 154"/>
                <a:gd name="T23" fmla="*/ 2147483647 h 119"/>
                <a:gd name="T24" fmla="*/ 2147483647 w 154"/>
                <a:gd name="T25" fmla="*/ 2147483647 h 119"/>
                <a:gd name="T26" fmla="*/ 2147483647 w 154"/>
                <a:gd name="T27" fmla="*/ 0 h 119"/>
                <a:gd name="T28" fmla="*/ 2147483647 w 154"/>
                <a:gd name="T29" fmla="*/ 0 h 1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4"/>
                <a:gd name="T46" fmla="*/ 0 h 119"/>
                <a:gd name="T47" fmla="*/ 154 w 154"/>
                <a:gd name="T48" fmla="*/ 119 h 1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4" h="119">
                  <a:moveTo>
                    <a:pt x="120" y="0"/>
                  </a:moveTo>
                  <a:lnTo>
                    <a:pt x="154" y="50"/>
                  </a:lnTo>
                  <a:lnTo>
                    <a:pt x="142" y="67"/>
                  </a:lnTo>
                  <a:lnTo>
                    <a:pt x="79" y="74"/>
                  </a:lnTo>
                  <a:lnTo>
                    <a:pt x="60" y="69"/>
                  </a:lnTo>
                  <a:lnTo>
                    <a:pt x="60" y="119"/>
                  </a:lnTo>
                  <a:lnTo>
                    <a:pt x="54" y="105"/>
                  </a:lnTo>
                  <a:lnTo>
                    <a:pt x="47" y="95"/>
                  </a:lnTo>
                  <a:lnTo>
                    <a:pt x="15" y="99"/>
                  </a:lnTo>
                  <a:lnTo>
                    <a:pt x="0" y="80"/>
                  </a:lnTo>
                  <a:lnTo>
                    <a:pt x="32" y="40"/>
                  </a:lnTo>
                  <a:lnTo>
                    <a:pt x="59" y="34"/>
                  </a:lnTo>
                  <a:lnTo>
                    <a:pt x="60" y="24"/>
                  </a:lnTo>
                  <a:lnTo>
                    <a:pt x="1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4" name="Freeform 205">
              <a:extLst>
                <a:ext uri="{FF2B5EF4-FFF2-40B4-BE49-F238E27FC236}">
                  <a16:creationId xmlns:a16="http://schemas.microsoft.com/office/drawing/2014/main" id="{CFEAF8F1-C2BA-4FF2-B3F1-A54E0FD87DBB}"/>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5" name="Freeform 206">
              <a:extLst>
                <a:ext uri="{FF2B5EF4-FFF2-40B4-BE49-F238E27FC236}">
                  <a16:creationId xmlns:a16="http://schemas.microsoft.com/office/drawing/2014/main" id="{A7172EBD-550B-4419-A67B-C15730FEACBA}"/>
                </a:ext>
              </a:extLst>
            </p:cNvPr>
            <p:cNvSpPr>
              <a:spLocks/>
            </p:cNvSpPr>
            <p:nvPr/>
          </p:nvSpPr>
          <p:spPr bwMode="auto">
            <a:xfrm>
              <a:off x="3697675" y="4285224"/>
              <a:ext cx="113555" cy="229051"/>
            </a:xfrm>
            <a:custGeom>
              <a:avLst/>
              <a:gdLst>
                <a:gd name="T0" fmla="*/ 2147483647 w 60"/>
                <a:gd name="T1" fmla="*/ 2147483647 h 121"/>
                <a:gd name="T2" fmla="*/ 2147483647 w 60"/>
                <a:gd name="T3" fmla="*/ 2147483647 h 121"/>
                <a:gd name="T4" fmla="*/ 2147483647 w 60"/>
                <a:gd name="T5" fmla="*/ 2147483647 h 121"/>
                <a:gd name="T6" fmla="*/ 0 w 60"/>
                <a:gd name="T7" fmla="*/ 2147483647 h 121"/>
                <a:gd name="T8" fmla="*/ 2147483647 w 60"/>
                <a:gd name="T9" fmla="*/ 2147483647 h 121"/>
                <a:gd name="T10" fmla="*/ 2147483647 w 60"/>
                <a:gd name="T11" fmla="*/ 0 h 121"/>
                <a:gd name="T12" fmla="*/ 2147483647 w 60"/>
                <a:gd name="T13" fmla="*/ 2147483647 h 121"/>
                <a:gd name="T14" fmla="*/ 2147483647 w 60"/>
                <a:gd name="T15" fmla="*/ 2147483647 h 121"/>
                <a:gd name="T16" fmla="*/ 2147483647 w 60"/>
                <a:gd name="T17" fmla="*/ 214748364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121"/>
                <a:gd name="T29" fmla="*/ 60 w 60"/>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121">
                  <a:moveTo>
                    <a:pt x="52" y="3"/>
                  </a:moveTo>
                  <a:lnTo>
                    <a:pt x="60" y="101"/>
                  </a:lnTo>
                  <a:lnTo>
                    <a:pt x="20" y="121"/>
                  </a:lnTo>
                  <a:lnTo>
                    <a:pt x="0" y="71"/>
                  </a:lnTo>
                  <a:lnTo>
                    <a:pt x="15" y="51"/>
                  </a:lnTo>
                  <a:lnTo>
                    <a:pt x="15" y="0"/>
                  </a:lnTo>
                  <a:lnTo>
                    <a:pt x="34" y="5"/>
                  </a:lnTo>
                  <a:lnTo>
                    <a:pt x="5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6" name="Freeform 207">
              <a:extLst>
                <a:ext uri="{FF2B5EF4-FFF2-40B4-BE49-F238E27FC236}">
                  <a16:creationId xmlns:a16="http://schemas.microsoft.com/office/drawing/2014/main" id="{ACA63918-166C-4A1E-B282-BD1C99FA4181}"/>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7" name="Freeform 208">
              <a:extLst>
                <a:ext uri="{FF2B5EF4-FFF2-40B4-BE49-F238E27FC236}">
                  <a16:creationId xmlns:a16="http://schemas.microsoft.com/office/drawing/2014/main" id="{1A6BE4FF-01F5-4909-9120-21FAD582B905}"/>
                </a:ext>
              </a:extLst>
            </p:cNvPr>
            <p:cNvSpPr>
              <a:spLocks/>
            </p:cNvSpPr>
            <p:nvPr/>
          </p:nvSpPr>
          <p:spPr bwMode="auto">
            <a:xfrm>
              <a:off x="3796088" y="4285224"/>
              <a:ext cx="66241" cy="191192"/>
            </a:xfrm>
            <a:custGeom>
              <a:avLst/>
              <a:gdLst>
                <a:gd name="T0" fmla="*/ 0 w 35"/>
                <a:gd name="T1" fmla="*/ 2147483647 h 101"/>
                <a:gd name="T2" fmla="*/ 2147483647 w 35"/>
                <a:gd name="T3" fmla="*/ 2147483647 h 101"/>
                <a:gd name="T4" fmla="*/ 2147483647 w 35"/>
                <a:gd name="T5" fmla="*/ 2147483647 h 101"/>
                <a:gd name="T6" fmla="*/ 2147483647 w 35"/>
                <a:gd name="T7" fmla="*/ 2147483647 h 101"/>
                <a:gd name="T8" fmla="*/ 2147483647 w 35"/>
                <a:gd name="T9" fmla="*/ 2147483647 h 101"/>
                <a:gd name="T10" fmla="*/ 2147483647 w 35"/>
                <a:gd name="T11" fmla="*/ 0 h 101"/>
                <a:gd name="T12" fmla="*/ 0 w 35"/>
                <a:gd name="T13" fmla="*/ 2147483647 h 101"/>
                <a:gd name="T14" fmla="*/ 0 w 35"/>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1"/>
                <a:gd name="T26" fmla="*/ 35 w 35"/>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1">
                  <a:moveTo>
                    <a:pt x="0" y="3"/>
                  </a:moveTo>
                  <a:lnTo>
                    <a:pt x="8" y="101"/>
                  </a:lnTo>
                  <a:lnTo>
                    <a:pt x="28" y="93"/>
                  </a:lnTo>
                  <a:lnTo>
                    <a:pt x="25" y="40"/>
                  </a:lnTo>
                  <a:lnTo>
                    <a:pt x="35" y="25"/>
                  </a:lnTo>
                  <a:lnTo>
                    <a:pt x="30" y="0"/>
                  </a:lnTo>
                  <a:lnTo>
                    <a:pt x="0"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8" name="Freeform 209">
              <a:extLst>
                <a:ext uri="{FF2B5EF4-FFF2-40B4-BE49-F238E27FC236}">
                  <a16:creationId xmlns:a16="http://schemas.microsoft.com/office/drawing/2014/main" id="{BDB0A49A-7A24-4EDF-90B9-C298960EDAFA}"/>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19" name="Freeform 210">
              <a:extLst>
                <a:ext uri="{FF2B5EF4-FFF2-40B4-BE49-F238E27FC236}">
                  <a16:creationId xmlns:a16="http://schemas.microsoft.com/office/drawing/2014/main" id="{94542ED6-9463-4156-BEFF-102060F0FE08}"/>
                </a:ext>
              </a:extLst>
            </p:cNvPr>
            <p:cNvSpPr>
              <a:spLocks/>
            </p:cNvSpPr>
            <p:nvPr/>
          </p:nvSpPr>
          <p:spPr bwMode="auto">
            <a:xfrm>
              <a:off x="3843402" y="4247364"/>
              <a:ext cx="109769" cy="213907"/>
            </a:xfrm>
            <a:custGeom>
              <a:avLst/>
              <a:gdLst>
                <a:gd name="T0" fmla="*/ 2147483647 w 58"/>
                <a:gd name="T1" fmla="*/ 2147483647 h 113"/>
                <a:gd name="T2" fmla="*/ 2147483647 w 58"/>
                <a:gd name="T3" fmla="*/ 2147483647 h 113"/>
                <a:gd name="T4" fmla="*/ 0 w 58"/>
                <a:gd name="T5" fmla="*/ 2147483647 h 113"/>
                <a:gd name="T6" fmla="*/ 2147483647 w 58"/>
                <a:gd name="T7" fmla="*/ 2147483647 h 113"/>
                <a:gd name="T8" fmla="*/ 2147483647 w 58"/>
                <a:gd name="T9" fmla="*/ 2147483647 h 113"/>
                <a:gd name="T10" fmla="*/ 2147483647 w 58"/>
                <a:gd name="T11" fmla="*/ 2147483647 h 113"/>
                <a:gd name="T12" fmla="*/ 2147483647 w 58"/>
                <a:gd name="T13" fmla="*/ 2147483647 h 113"/>
                <a:gd name="T14" fmla="*/ 2147483647 w 58"/>
                <a:gd name="T15" fmla="*/ 2147483647 h 113"/>
                <a:gd name="T16" fmla="*/ 2147483647 w 58"/>
                <a:gd name="T17" fmla="*/ 0 h 113"/>
                <a:gd name="T18" fmla="*/ 2147483647 w 58"/>
                <a:gd name="T19" fmla="*/ 2147483647 h 113"/>
                <a:gd name="T20" fmla="*/ 2147483647 w 58"/>
                <a:gd name="T21" fmla="*/ 2147483647 h 113"/>
                <a:gd name="T22" fmla="*/ 2147483647 w 58"/>
                <a:gd name="T23" fmla="*/ 2147483647 h 113"/>
                <a:gd name="T24" fmla="*/ 2147483647 w 58"/>
                <a:gd name="T25" fmla="*/ 2147483647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113"/>
                <a:gd name="T41" fmla="*/ 58 w 5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113">
                  <a:moveTo>
                    <a:pt x="7" y="20"/>
                  </a:moveTo>
                  <a:lnTo>
                    <a:pt x="8" y="45"/>
                  </a:lnTo>
                  <a:lnTo>
                    <a:pt x="0" y="60"/>
                  </a:lnTo>
                  <a:lnTo>
                    <a:pt x="3" y="113"/>
                  </a:lnTo>
                  <a:lnTo>
                    <a:pt x="33" y="105"/>
                  </a:lnTo>
                  <a:lnTo>
                    <a:pt x="32" y="55"/>
                  </a:lnTo>
                  <a:lnTo>
                    <a:pt x="50" y="38"/>
                  </a:lnTo>
                  <a:lnTo>
                    <a:pt x="58" y="23"/>
                  </a:lnTo>
                  <a:lnTo>
                    <a:pt x="53" y="0"/>
                  </a:lnTo>
                  <a:lnTo>
                    <a:pt x="32" y="1"/>
                  </a:lnTo>
                  <a:lnTo>
                    <a:pt x="23" y="10"/>
                  </a:lnTo>
                  <a:lnTo>
                    <a:pt x="7"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0" name="Freeform 211">
              <a:extLst>
                <a:ext uri="{FF2B5EF4-FFF2-40B4-BE49-F238E27FC236}">
                  <a16:creationId xmlns:a16="http://schemas.microsoft.com/office/drawing/2014/main" id="{7E692223-433C-417D-B270-B9C2F0636AD1}"/>
                </a:ext>
              </a:extLst>
            </p:cNvPr>
            <p:cNvSpPr>
              <a:spLocks/>
            </p:cNvSpPr>
            <p:nvPr/>
          </p:nvSpPr>
          <p:spPr bwMode="auto">
            <a:xfrm>
              <a:off x="3839620" y="3846052"/>
              <a:ext cx="520456" cy="403205"/>
            </a:xfrm>
            <a:custGeom>
              <a:avLst/>
              <a:gdLst>
                <a:gd name="T0" fmla="*/ 0 w 275"/>
                <a:gd name="T1" fmla="*/ 2147483647 h 213"/>
                <a:gd name="T2" fmla="*/ 2147483647 w 275"/>
                <a:gd name="T3" fmla="*/ 2147483647 h 213"/>
                <a:gd name="T4" fmla="*/ 2147483647 w 275"/>
                <a:gd name="T5" fmla="*/ 2147483647 h 213"/>
                <a:gd name="T6" fmla="*/ 2147483647 w 275"/>
                <a:gd name="T7" fmla="*/ 2147483647 h 213"/>
                <a:gd name="T8" fmla="*/ 2147483647 w 275"/>
                <a:gd name="T9" fmla="*/ 2147483647 h 213"/>
                <a:gd name="T10" fmla="*/ 2147483647 w 275"/>
                <a:gd name="T11" fmla="*/ 2147483647 h 213"/>
                <a:gd name="T12" fmla="*/ 2147483647 w 275"/>
                <a:gd name="T13" fmla="*/ 2147483647 h 213"/>
                <a:gd name="T14" fmla="*/ 2147483647 w 275"/>
                <a:gd name="T15" fmla="*/ 2147483647 h 213"/>
                <a:gd name="T16" fmla="*/ 2147483647 w 275"/>
                <a:gd name="T17" fmla="*/ 2147483647 h 213"/>
                <a:gd name="T18" fmla="*/ 2147483647 w 275"/>
                <a:gd name="T19" fmla="*/ 2147483647 h 213"/>
                <a:gd name="T20" fmla="*/ 2147483647 w 275"/>
                <a:gd name="T21" fmla="*/ 2147483647 h 213"/>
                <a:gd name="T22" fmla="*/ 2147483647 w 275"/>
                <a:gd name="T23" fmla="*/ 2147483647 h 213"/>
                <a:gd name="T24" fmla="*/ 2147483647 w 275"/>
                <a:gd name="T25" fmla="*/ 2147483647 h 213"/>
                <a:gd name="T26" fmla="*/ 2147483647 w 275"/>
                <a:gd name="T27" fmla="*/ 2147483647 h 213"/>
                <a:gd name="T28" fmla="*/ 2147483647 w 275"/>
                <a:gd name="T29" fmla="*/ 2147483647 h 213"/>
                <a:gd name="T30" fmla="*/ 2147483647 w 275"/>
                <a:gd name="T31" fmla="*/ 0 h 213"/>
                <a:gd name="T32" fmla="*/ 2147483647 w 275"/>
                <a:gd name="T33" fmla="*/ 2147483647 h 213"/>
                <a:gd name="T34" fmla="*/ 2147483647 w 275"/>
                <a:gd name="T35" fmla="*/ 2147483647 h 213"/>
                <a:gd name="T36" fmla="*/ 2147483647 w 275"/>
                <a:gd name="T37" fmla="*/ 2147483647 h 213"/>
                <a:gd name="T38" fmla="*/ 2147483647 w 275"/>
                <a:gd name="T39" fmla="*/ 2147483647 h 213"/>
                <a:gd name="T40" fmla="*/ 0 w 275"/>
                <a:gd name="T41" fmla="*/ 2147483647 h 213"/>
                <a:gd name="T42" fmla="*/ 0 w 275"/>
                <a:gd name="T43" fmla="*/ 2147483647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13"/>
                <a:gd name="T68" fmla="*/ 275 w 275"/>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13">
                  <a:moveTo>
                    <a:pt x="0" y="163"/>
                  </a:moveTo>
                  <a:lnTo>
                    <a:pt x="34" y="213"/>
                  </a:lnTo>
                  <a:lnTo>
                    <a:pt x="55" y="212"/>
                  </a:lnTo>
                  <a:lnTo>
                    <a:pt x="69" y="182"/>
                  </a:lnTo>
                  <a:lnTo>
                    <a:pt x="102" y="172"/>
                  </a:lnTo>
                  <a:lnTo>
                    <a:pt x="114" y="188"/>
                  </a:lnTo>
                  <a:lnTo>
                    <a:pt x="130" y="188"/>
                  </a:lnTo>
                  <a:lnTo>
                    <a:pt x="149" y="195"/>
                  </a:lnTo>
                  <a:lnTo>
                    <a:pt x="178" y="180"/>
                  </a:lnTo>
                  <a:lnTo>
                    <a:pt x="198" y="192"/>
                  </a:lnTo>
                  <a:lnTo>
                    <a:pt x="230" y="173"/>
                  </a:lnTo>
                  <a:lnTo>
                    <a:pt x="230" y="158"/>
                  </a:lnTo>
                  <a:lnTo>
                    <a:pt x="275" y="107"/>
                  </a:lnTo>
                  <a:lnTo>
                    <a:pt x="275" y="65"/>
                  </a:lnTo>
                  <a:lnTo>
                    <a:pt x="263" y="50"/>
                  </a:lnTo>
                  <a:lnTo>
                    <a:pt x="267" y="0"/>
                  </a:lnTo>
                  <a:lnTo>
                    <a:pt x="245" y="19"/>
                  </a:lnTo>
                  <a:lnTo>
                    <a:pt x="195" y="10"/>
                  </a:lnTo>
                  <a:lnTo>
                    <a:pt x="65" y="85"/>
                  </a:lnTo>
                  <a:lnTo>
                    <a:pt x="47" y="143"/>
                  </a:lnTo>
                  <a:lnTo>
                    <a:pt x="0"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1" name="Freeform 212">
              <a:extLst>
                <a:ext uri="{FF2B5EF4-FFF2-40B4-BE49-F238E27FC236}">
                  <a16:creationId xmlns:a16="http://schemas.microsoft.com/office/drawing/2014/main" id="{96C9BCC7-B8BC-4117-827B-DBBDAB31F9EE}"/>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2" name="Freeform 213">
              <a:extLst>
                <a:ext uri="{FF2B5EF4-FFF2-40B4-BE49-F238E27FC236}">
                  <a16:creationId xmlns:a16="http://schemas.microsoft.com/office/drawing/2014/main" id="{643FEEDA-6825-43FC-8733-FAA71B7013F7}"/>
                </a:ext>
              </a:extLst>
            </p:cNvPr>
            <p:cNvSpPr>
              <a:spLocks/>
            </p:cNvSpPr>
            <p:nvPr/>
          </p:nvSpPr>
          <p:spPr bwMode="auto">
            <a:xfrm>
              <a:off x="4140537" y="3509104"/>
              <a:ext cx="497746" cy="478924"/>
            </a:xfrm>
            <a:custGeom>
              <a:avLst/>
              <a:gdLst>
                <a:gd name="T0" fmla="*/ 2147483647 w 263"/>
                <a:gd name="T1" fmla="*/ 0 h 253"/>
                <a:gd name="T2" fmla="*/ 2147483647 w 263"/>
                <a:gd name="T3" fmla="*/ 2147483647 h 253"/>
                <a:gd name="T4" fmla="*/ 2147483647 w 263"/>
                <a:gd name="T5" fmla="*/ 2147483647 h 253"/>
                <a:gd name="T6" fmla="*/ 0 w 263"/>
                <a:gd name="T7" fmla="*/ 2147483647 h 253"/>
                <a:gd name="T8" fmla="*/ 2147483647 w 263"/>
                <a:gd name="T9" fmla="*/ 2147483647 h 253"/>
                <a:gd name="T10" fmla="*/ 2147483647 w 263"/>
                <a:gd name="T11" fmla="*/ 2147483647 h 253"/>
                <a:gd name="T12" fmla="*/ 2147483647 w 263"/>
                <a:gd name="T13" fmla="*/ 2147483647 h 253"/>
                <a:gd name="T14" fmla="*/ 2147483647 w 263"/>
                <a:gd name="T15" fmla="*/ 2147483647 h 253"/>
                <a:gd name="T16" fmla="*/ 2147483647 w 263"/>
                <a:gd name="T17" fmla="*/ 2147483647 h 253"/>
                <a:gd name="T18" fmla="*/ 2147483647 w 263"/>
                <a:gd name="T19" fmla="*/ 2147483647 h 253"/>
                <a:gd name="T20" fmla="*/ 2147483647 w 263"/>
                <a:gd name="T21" fmla="*/ 2147483647 h 253"/>
                <a:gd name="T22" fmla="*/ 2147483647 w 263"/>
                <a:gd name="T23" fmla="*/ 2147483647 h 253"/>
                <a:gd name="T24" fmla="*/ 2147483647 w 263"/>
                <a:gd name="T25" fmla="*/ 2147483647 h 253"/>
                <a:gd name="T26" fmla="*/ 2147483647 w 263"/>
                <a:gd name="T27" fmla="*/ 2147483647 h 253"/>
                <a:gd name="T28" fmla="*/ 2147483647 w 263"/>
                <a:gd name="T29" fmla="*/ 2147483647 h 253"/>
                <a:gd name="T30" fmla="*/ 2147483647 w 263"/>
                <a:gd name="T31" fmla="*/ 2147483647 h 253"/>
                <a:gd name="T32" fmla="*/ 2147483647 w 263"/>
                <a:gd name="T33" fmla="*/ 2147483647 h 253"/>
                <a:gd name="T34" fmla="*/ 2147483647 w 263"/>
                <a:gd name="T35" fmla="*/ 2147483647 h 253"/>
                <a:gd name="T36" fmla="*/ 2147483647 w 263"/>
                <a:gd name="T37" fmla="*/ 2147483647 h 253"/>
                <a:gd name="T38" fmla="*/ 2147483647 w 263"/>
                <a:gd name="T39" fmla="*/ 2147483647 h 253"/>
                <a:gd name="T40" fmla="*/ 2147483647 w 263"/>
                <a:gd name="T41" fmla="*/ 0 h 253"/>
                <a:gd name="T42" fmla="*/ 2147483647 w 263"/>
                <a:gd name="T43" fmla="*/ 0 h 2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3"/>
                <a:gd name="T67" fmla="*/ 0 h 253"/>
                <a:gd name="T68" fmla="*/ 263 w 263"/>
                <a:gd name="T69" fmla="*/ 253 h 2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3" h="253">
                  <a:moveTo>
                    <a:pt x="54" y="0"/>
                  </a:moveTo>
                  <a:lnTo>
                    <a:pt x="10" y="60"/>
                  </a:lnTo>
                  <a:lnTo>
                    <a:pt x="11" y="105"/>
                  </a:lnTo>
                  <a:lnTo>
                    <a:pt x="0" y="133"/>
                  </a:lnTo>
                  <a:lnTo>
                    <a:pt x="18" y="172"/>
                  </a:lnTo>
                  <a:lnTo>
                    <a:pt x="39" y="188"/>
                  </a:lnTo>
                  <a:lnTo>
                    <a:pt x="88" y="197"/>
                  </a:lnTo>
                  <a:lnTo>
                    <a:pt x="109" y="178"/>
                  </a:lnTo>
                  <a:lnTo>
                    <a:pt x="241" y="253"/>
                  </a:lnTo>
                  <a:lnTo>
                    <a:pt x="241" y="238"/>
                  </a:lnTo>
                  <a:lnTo>
                    <a:pt x="263" y="240"/>
                  </a:lnTo>
                  <a:lnTo>
                    <a:pt x="249" y="62"/>
                  </a:lnTo>
                  <a:lnTo>
                    <a:pt x="261" y="54"/>
                  </a:lnTo>
                  <a:lnTo>
                    <a:pt x="254" y="29"/>
                  </a:lnTo>
                  <a:lnTo>
                    <a:pt x="216" y="4"/>
                  </a:lnTo>
                  <a:lnTo>
                    <a:pt x="186" y="10"/>
                  </a:lnTo>
                  <a:lnTo>
                    <a:pt x="176" y="49"/>
                  </a:lnTo>
                  <a:lnTo>
                    <a:pt x="166" y="54"/>
                  </a:lnTo>
                  <a:lnTo>
                    <a:pt x="119" y="30"/>
                  </a:lnTo>
                  <a:lnTo>
                    <a:pt x="103" y="9"/>
                  </a:lnTo>
                  <a:lnTo>
                    <a:pt x="5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3" name="Freeform 214">
              <a:extLst>
                <a:ext uri="{FF2B5EF4-FFF2-40B4-BE49-F238E27FC236}">
                  <a16:creationId xmlns:a16="http://schemas.microsoft.com/office/drawing/2014/main" id="{85BC0EAF-86B5-4D95-A682-A5A48C8C68D9}"/>
                </a:ext>
              </a:extLst>
            </p:cNvPr>
            <p:cNvSpPr>
              <a:spLocks/>
            </p:cNvSpPr>
            <p:nvPr/>
          </p:nvSpPr>
          <p:spPr bwMode="auto">
            <a:xfrm>
              <a:off x="3903964" y="4171644"/>
              <a:ext cx="405010" cy="352094"/>
            </a:xfrm>
            <a:custGeom>
              <a:avLst/>
              <a:gdLst>
                <a:gd name="T0" fmla="*/ 2147483647 w 214"/>
                <a:gd name="T1" fmla="*/ 2147483647 h 186"/>
                <a:gd name="T2" fmla="*/ 2147483647 w 214"/>
                <a:gd name="T3" fmla="*/ 2147483647 h 186"/>
                <a:gd name="T4" fmla="*/ 2147483647 w 214"/>
                <a:gd name="T5" fmla="*/ 2147483647 h 186"/>
                <a:gd name="T6" fmla="*/ 2147483647 w 214"/>
                <a:gd name="T7" fmla="*/ 2147483647 h 186"/>
                <a:gd name="T8" fmla="*/ 2147483647 w 214"/>
                <a:gd name="T9" fmla="*/ 2147483647 h 186"/>
                <a:gd name="T10" fmla="*/ 2147483647 w 214"/>
                <a:gd name="T11" fmla="*/ 2147483647 h 186"/>
                <a:gd name="T12" fmla="*/ 2147483647 w 214"/>
                <a:gd name="T13" fmla="*/ 2147483647 h 186"/>
                <a:gd name="T14" fmla="*/ 2147483647 w 214"/>
                <a:gd name="T15" fmla="*/ 2147483647 h 186"/>
                <a:gd name="T16" fmla="*/ 2147483647 w 214"/>
                <a:gd name="T17" fmla="*/ 2147483647 h 186"/>
                <a:gd name="T18" fmla="*/ 2147483647 w 214"/>
                <a:gd name="T19" fmla="*/ 2147483647 h 186"/>
                <a:gd name="T20" fmla="*/ 2147483647 w 214"/>
                <a:gd name="T21" fmla="*/ 2147483647 h 186"/>
                <a:gd name="T22" fmla="*/ 2147483647 w 214"/>
                <a:gd name="T23" fmla="*/ 2147483647 h 186"/>
                <a:gd name="T24" fmla="*/ 2147483647 w 214"/>
                <a:gd name="T25" fmla="*/ 2147483647 h 186"/>
                <a:gd name="T26" fmla="*/ 2147483647 w 214"/>
                <a:gd name="T27" fmla="*/ 2147483647 h 186"/>
                <a:gd name="T28" fmla="*/ 0 w 214"/>
                <a:gd name="T29" fmla="*/ 2147483647 h 186"/>
                <a:gd name="T30" fmla="*/ 2147483647 w 214"/>
                <a:gd name="T31" fmla="*/ 2147483647 h 186"/>
                <a:gd name="T32" fmla="*/ 2147483647 w 214"/>
                <a:gd name="T33" fmla="*/ 2147483647 h 186"/>
                <a:gd name="T34" fmla="*/ 2147483647 w 214"/>
                <a:gd name="T35" fmla="*/ 2147483647 h 186"/>
                <a:gd name="T36" fmla="*/ 2147483647 w 214"/>
                <a:gd name="T37" fmla="*/ 2147483647 h 186"/>
                <a:gd name="T38" fmla="*/ 2147483647 w 214"/>
                <a:gd name="T39" fmla="*/ 2147483647 h 186"/>
                <a:gd name="T40" fmla="*/ 2147483647 w 214"/>
                <a:gd name="T41" fmla="*/ 0 h 186"/>
                <a:gd name="T42" fmla="*/ 2147483647 w 214"/>
                <a:gd name="T43" fmla="*/ 2147483647 h 186"/>
                <a:gd name="T44" fmla="*/ 2147483647 w 214"/>
                <a:gd name="T45" fmla="*/ 2147483647 h 186"/>
                <a:gd name="T46" fmla="*/ 2147483647 w 214"/>
                <a:gd name="T47" fmla="*/ 2147483647 h 186"/>
                <a:gd name="T48" fmla="*/ 2147483647 w 214"/>
                <a:gd name="T49" fmla="*/ 2147483647 h 186"/>
                <a:gd name="T50" fmla="*/ 2147483647 w 214"/>
                <a:gd name="T51" fmla="*/ 2147483647 h 186"/>
                <a:gd name="T52" fmla="*/ 2147483647 w 214"/>
                <a:gd name="T53" fmla="*/ 2147483647 h 186"/>
                <a:gd name="T54" fmla="*/ 2147483647 w 214"/>
                <a:gd name="T55" fmla="*/ 2147483647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
                <a:gd name="T85" fmla="*/ 0 h 186"/>
                <a:gd name="T86" fmla="*/ 214 w 214"/>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 h="186">
                  <a:moveTo>
                    <a:pt x="196" y="1"/>
                  </a:moveTo>
                  <a:lnTo>
                    <a:pt x="214" y="38"/>
                  </a:lnTo>
                  <a:lnTo>
                    <a:pt x="189" y="66"/>
                  </a:lnTo>
                  <a:lnTo>
                    <a:pt x="194" y="78"/>
                  </a:lnTo>
                  <a:lnTo>
                    <a:pt x="169" y="95"/>
                  </a:lnTo>
                  <a:lnTo>
                    <a:pt x="168" y="125"/>
                  </a:lnTo>
                  <a:lnTo>
                    <a:pt x="153" y="136"/>
                  </a:lnTo>
                  <a:lnTo>
                    <a:pt x="146" y="126"/>
                  </a:lnTo>
                  <a:lnTo>
                    <a:pt x="126" y="128"/>
                  </a:lnTo>
                  <a:lnTo>
                    <a:pt x="103" y="171"/>
                  </a:lnTo>
                  <a:lnTo>
                    <a:pt x="81" y="186"/>
                  </a:lnTo>
                  <a:lnTo>
                    <a:pt x="56" y="181"/>
                  </a:lnTo>
                  <a:lnTo>
                    <a:pt x="33" y="150"/>
                  </a:lnTo>
                  <a:lnTo>
                    <a:pt x="1" y="145"/>
                  </a:lnTo>
                  <a:lnTo>
                    <a:pt x="0" y="95"/>
                  </a:lnTo>
                  <a:lnTo>
                    <a:pt x="18" y="80"/>
                  </a:lnTo>
                  <a:lnTo>
                    <a:pt x="26" y="65"/>
                  </a:lnTo>
                  <a:lnTo>
                    <a:pt x="25" y="51"/>
                  </a:lnTo>
                  <a:lnTo>
                    <a:pt x="21" y="41"/>
                  </a:lnTo>
                  <a:lnTo>
                    <a:pt x="35" y="10"/>
                  </a:lnTo>
                  <a:lnTo>
                    <a:pt x="68" y="0"/>
                  </a:lnTo>
                  <a:lnTo>
                    <a:pt x="80" y="16"/>
                  </a:lnTo>
                  <a:lnTo>
                    <a:pt x="100" y="16"/>
                  </a:lnTo>
                  <a:lnTo>
                    <a:pt x="115" y="23"/>
                  </a:lnTo>
                  <a:lnTo>
                    <a:pt x="144" y="8"/>
                  </a:lnTo>
                  <a:lnTo>
                    <a:pt x="164" y="20"/>
                  </a:lnTo>
                  <a:lnTo>
                    <a:pt x="196" y="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4" name="Freeform 215">
              <a:extLst>
                <a:ext uri="{FF2B5EF4-FFF2-40B4-BE49-F238E27FC236}">
                  <a16:creationId xmlns:a16="http://schemas.microsoft.com/office/drawing/2014/main" id="{060319F6-A615-4673-BD8F-798472C724C9}"/>
                </a:ext>
              </a:extLst>
            </p:cNvPr>
            <p:cNvSpPr>
              <a:spLocks/>
            </p:cNvSpPr>
            <p:nvPr/>
          </p:nvSpPr>
          <p:spPr bwMode="auto">
            <a:xfrm>
              <a:off x="4274907" y="3846052"/>
              <a:ext cx="334983" cy="583036"/>
            </a:xfrm>
            <a:custGeom>
              <a:avLst/>
              <a:gdLst>
                <a:gd name="T0" fmla="*/ 0 w 177"/>
                <a:gd name="T1" fmla="*/ 2147483647 h 308"/>
                <a:gd name="T2" fmla="*/ 2147483647 w 177"/>
                <a:gd name="T3" fmla="*/ 2147483647 h 308"/>
                <a:gd name="T4" fmla="*/ 2147483647 w 177"/>
                <a:gd name="T5" fmla="*/ 2147483647 h 308"/>
                <a:gd name="T6" fmla="*/ 2147483647 w 177"/>
                <a:gd name="T7" fmla="*/ 2147483647 h 308"/>
                <a:gd name="T8" fmla="*/ 2147483647 w 177"/>
                <a:gd name="T9" fmla="*/ 2147483647 h 308"/>
                <a:gd name="T10" fmla="*/ 2147483647 w 177"/>
                <a:gd name="T11" fmla="*/ 2147483647 h 308"/>
                <a:gd name="T12" fmla="*/ 2147483647 w 177"/>
                <a:gd name="T13" fmla="*/ 2147483647 h 308"/>
                <a:gd name="T14" fmla="*/ 2147483647 w 177"/>
                <a:gd name="T15" fmla="*/ 2147483647 h 308"/>
                <a:gd name="T16" fmla="*/ 2147483647 w 177"/>
                <a:gd name="T17" fmla="*/ 2147483647 h 308"/>
                <a:gd name="T18" fmla="*/ 2147483647 w 177"/>
                <a:gd name="T19" fmla="*/ 2147483647 h 308"/>
                <a:gd name="T20" fmla="*/ 2147483647 w 177"/>
                <a:gd name="T21" fmla="*/ 2147483647 h 308"/>
                <a:gd name="T22" fmla="*/ 2147483647 w 177"/>
                <a:gd name="T23" fmla="*/ 2147483647 h 308"/>
                <a:gd name="T24" fmla="*/ 2147483647 w 177"/>
                <a:gd name="T25" fmla="*/ 2147483647 h 308"/>
                <a:gd name="T26" fmla="*/ 2147483647 w 177"/>
                <a:gd name="T27" fmla="*/ 2147483647 h 308"/>
                <a:gd name="T28" fmla="*/ 2147483647 w 177"/>
                <a:gd name="T29" fmla="*/ 2147483647 h 308"/>
                <a:gd name="T30" fmla="*/ 2147483647 w 177"/>
                <a:gd name="T31" fmla="*/ 0 h 308"/>
                <a:gd name="T32" fmla="*/ 2147483647 w 177"/>
                <a:gd name="T33" fmla="*/ 2147483647 h 308"/>
                <a:gd name="T34" fmla="*/ 2147483647 w 177"/>
                <a:gd name="T35" fmla="*/ 2147483647 h 308"/>
                <a:gd name="T36" fmla="*/ 2147483647 w 177"/>
                <a:gd name="T37" fmla="*/ 2147483647 h 308"/>
                <a:gd name="T38" fmla="*/ 0 w 177"/>
                <a:gd name="T39" fmla="*/ 2147483647 h 308"/>
                <a:gd name="T40" fmla="*/ 0 w 177"/>
                <a:gd name="T41" fmla="*/ 2147483647 h 308"/>
                <a:gd name="T42" fmla="*/ 0 w 177"/>
                <a:gd name="T43" fmla="*/ 2147483647 h 308"/>
                <a:gd name="T44" fmla="*/ 0 w 177"/>
                <a:gd name="T45" fmla="*/ 2147483647 h 3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308"/>
                <a:gd name="T71" fmla="*/ 177 w 177"/>
                <a:gd name="T72" fmla="*/ 308 h 3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308">
                  <a:moveTo>
                    <a:pt x="0" y="173"/>
                  </a:moveTo>
                  <a:lnTo>
                    <a:pt x="28" y="198"/>
                  </a:lnTo>
                  <a:lnTo>
                    <a:pt x="32" y="247"/>
                  </a:lnTo>
                  <a:lnTo>
                    <a:pt x="10" y="248"/>
                  </a:lnTo>
                  <a:lnTo>
                    <a:pt x="35" y="285"/>
                  </a:lnTo>
                  <a:lnTo>
                    <a:pt x="20" y="308"/>
                  </a:lnTo>
                  <a:lnTo>
                    <a:pt x="85" y="285"/>
                  </a:lnTo>
                  <a:lnTo>
                    <a:pt x="110" y="268"/>
                  </a:lnTo>
                  <a:lnTo>
                    <a:pt x="133" y="267"/>
                  </a:lnTo>
                  <a:lnTo>
                    <a:pt x="157" y="235"/>
                  </a:lnTo>
                  <a:lnTo>
                    <a:pt x="168" y="233"/>
                  </a:lnTo>
                  <a:lnTo>
                    <a:pt x="147" y="190"/>
                  </a:lnTo>
                  <a:lnTo>
                    <a:pt x="160" y="143"/>
                  </a:lnTo>
                  <a:lnTo>
                    <a:pt x="177" y="139"/>
                  </a:lnTo>
                  <a:lnTo>
                    <a:pt x="170" y="75"/>
                  </a:lnTo>
                  <a:lnTo>
                    <a:pt x="37" y="0"/>
                  </a:lnTo>
                  <a:lnTo>
                    <a:pt x="33" y="50"/>
                  </a:lnTo>
                  <a:lnTo>
                    <a:pt x="45" y="65"/>
                  </a:lnTo>
                  <a:lnTo>
                    <a:pt x="45" y="107"/>
                  </a:lnTo>
                  <a:lnTo>
                    <a:pt x="0" y="158"/>
                  </a:lnTo>
                  <a:lnTo>
                    <a:pt x="0" y="170"/>
                  </a:lnTo>
                  <a:lnTo>
                    <a:pt x="0" y="1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5" name="Freeform 216">
              <a:extLst>
                <a:ext uri="{FF2B5EF4-FFF2-40B4-BE49-F238E27FC236}">
                  <a16:creationId xmlns:a16="http://schemas.microsoft.com/office/drawing/2014/main" id="{31C6EF01-7DFD-4752-AA28-15E5B6E35F27}"/>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6" name="Freeform 217">
              <a:extLst>
                <a:ext uri="{FF2B5EF4-FFF2-40B4-BE49-F238E27FC236}">
                  <a16:creationId xmlns:a16="http://schemas.microsoft.com/office/drawing/2014/main" id="{6CBEACDB-41FC-4E4F-B7F6-95ED4F1199FD}"/>
                </a:ext>
              </a:extLst>
            </p:cNvPr>
            <p:cNvSpPr>
              <a:spLocks/>
            </p:cNvSpPr>
            <p:nvPr/>
          </p:nvSpPr>
          <p:spPr bwMode="auto">
            <a:xfrm>
              <a:off x="4611785" y="3554533"/>
              <a:ext cx="376620" cy="338843"/>
            </a:xfrm>
            <a:custGeom>
              <a:avLst/>
              <a:gdLst>
                <a:gd name="T0" fmla="*/ 2147483647 w 199"/>
                <a:gd name="T1" fmla="*/ 2147483647 h 179"/>
                <a:gd name="T2" fmla="*/ 2147483647 w 199"/>
                <a:gd name="T3" fmla="*/ 2147483647 h 179"/>
                <a:gd name="T4" fmla="*/ 2147483647 w 199"/>
                <a:gd name="T5" fmla="*/ 0 h 179"/>
                <a:gd name="T6" fmla="*/ 2147483647 w 199"/>
                <a:gd name="T7" fmla="*/ 2147483647 h 179"/>
                <a:gd name="T8" fmla="*/ 2147483647 w 199"/>
                <a:gd name="T9" fmla="*/ 2147483647 h 179"/>
                <a:gd name="T10" fmla="*/ 2147483647 w 199"/>
                <a:gd name="T11" fmla="*/ 2147483647 h 179"/>
                <a:gd name="T12" fmla="*/ 2147483647 w 199"/>
                <a:gd name="T13" fmla="*/ 2147483647 h 179"/>
                <a:gd name="T14" fmla="*/ 2147483647 w 199"/>
                <a:gd name="T15" fmla="*/ 2147483647 h 179"/>
                <a:gd name="T16" fmla="*/ 2147483647 w 199"/>
                <a:gd name="T17" fmla="*/ 2147483647 h 179"/>
                <a:gd name="T18" fmla="*/ 2147483647 w 199"/>
                <a:gd name="T19" fmla="*/ 2147483647 h 179"/>
                <a:gd name="T20" fmla="*/ 2147483647 w 199"/>
                <a:gd name="T21" fmla="*/ 2147483647 h 179"/>
                <a:gd name="T22" fmla="*/ 2147483647 w 199"/>
                <a:gd name="T23" fmla="*/ 2147483647 h 179"/>
                <a:gd name="T24" fmla="*/ 0 w 199"/>
                <a:gd name="T25" fmla="*/ 2147483647 h 179"/>
                <a:gd name="T26" fmla="*/ 2147483647 w 199"/>
                <a:gd name="T27" fmla="*/ 2147483647 h 179"/>
                <a:gd name="T28" fmla="*/ 2147483647 w 199"/>
                <a:gd name="T29" fmla="*/ 2147483647 h 179"/>
                <a:gd name="T30" fmla="*/ 2147483647 w 199"/>
                <a:gd name="T31" fmla="*/ 2147483647 h 1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9"/>
                <a:gd name="T49" fmla="*/ 0 h 179"/>
                <a:gd name="T50" fmla="*/ 199 w 199"/>
                <a:gd name="T51" fmla="*/ 179 h 1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9" h="179">
                  <a:moveTo>
                    <a:pt x="5" y="3"/>
                  </a:moveTo>
                  <a:lnTo>
                    <a:pt x="70" y="21"/>
                  </a:lnTo>
                  <a:lnTo>
                    <a:pt x="100" y="0"/>
                  </a:lnTo>
                  <a:lnTo>
                    <a:pt x="150" y="13"/>
                  </a:lnTo>
                  <a:lnTo>
                    <a:pt x="162" y="31"/>
                  </a:lnTo>
                  <a:lnTo>
                    <a:pt x="164" y="40"/>
                  </a:lnTo>
                  <a:lnTo>
                    <a:pt x="159" y="70"/>
                  </a:lnTo>
                  <a:lnTo>
                    <a:pt x="134" y="45"/>
                  </a:lnTo>
                  <a:lnTo>
                    <a:pt x="117" y="35"/>
                  </a:lnTo>
                  <a:lnTo>
                    <a:pt x="127" y="63"/>
                  </a:lnTo>
                  <a:lnTo>
                    <a:pt x="199" y="166"/>
                  </a:lnTo>
                  <a:lnTo>
                    <a:pt x="10" y="179"/>
                  </a:lnTo>
                  <a:lnTo>
                    <a:pt x="0" y="38"/>
                  </a:lnTo>
                  <a:lnTo>
                    <a:pt x="12" y="30"/>
                  </a:lnTo>
                  <a:lnTo>
                    <a:pt x="5"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7" name="Freeform 218">
              <a:extLst>
                <a:ext uri="{FF2B5EF4-FFF2-40B4-BE49-F238E27FC236}">
                  <a16:creationId xmlns:a16="http://schemas.microsoft.com/office/drawing/2014/main" id="{2AD8F69D-A2C1-4EDC-B689-561127A54427}"/>
                </a:ext>
              </a:extLst>
            </p:cNvPr>
            <p:cNvSpPr>
              <a:spLocks/>
            </p:cNvSpPr>
            <p:nvPr/>
          </p:nvSpPr>
          <p:spPr bwMode="auto">
            <a:xfrm>
              <a:off x="4098899" y="4173539"/>
              <a:ext cx="247928" cy="412670"/>
            </a:xfrm>
            <a:custGeom>
              <a:avLst/>
              <a:gdLst>
                <a:gd name="T0" fmla="*/ 0 w 131"/>
                <a:gd name="T1" fmla="*/ 2147483647 h 218"/>
                <a:gd name="T2" fmla="*/ 2147483647 w 131"/>
                <a:gd name="T3" fmla="*/ 2147483647 h 218"/>
                <a:gd name="T4" fmla="*/ 2147483647 w 131"/>
                <a:gd name="T5" fmla="*/ 2147483647 h 218"/>
                <a:gd name="T6" fmla="*/ 2147483647 w 131"/>
                <a:gd name="T7" fmla="*/ 2147483647 h 218"/>
                <a:gd name="T8" fmla="*/ 2147483647 w 131"/>
                <a:gd name="T9" fmla="*/ 2147483647 h 218"/>
                <a:gd name="T10" fmla="*/ 2147483647 w 131"/>
                <a:gd name="T11" fmla="*/ 2147483647 h 218"/>
                <a:gd name="T12" fmla="*/ 2147483647 w 131"/>
                <a:gd name="T13" fmla="*/ 2147483647 h 218"/>
                <a:gd name="T14" fmla="*/ 2147483647 w 131"/>
                <a:gd name="T15" fmla="*/ 2147483647 h 218"/>
                <a:gd name="T16" fmla="*/ 2147483647 w 131"/>
                <a:gd name="T17" fmla="*/ 2147483647 h 218"/>
                <a:gd name="T18" fmla="*/ 2147483647 w 131"/>
                <a:gd name="T19" fmla="*/ 2147483647 h 218"/>
                <a:gd name="T20" fmla="*/ 2147483647 w 131"/>
                <a:gd name="T21" fmla="*/ 0 h 218"/>
                <a:gd name="T22" fmla="*/ 2147483647 w 131"/>
                <a:gd name="T23" fmla="*/ 2147483647 h 218"/>
                <a:gd name="T24" fmla="*/ 2147483647 w 131"/>
                <a:gd name="T25" fmla="*/ 2147483647 h 218"/>
                <a:gd name="T26" fmla="*/ 2147483647 w 131"/>
                <a:gd name="T27" fmla="*/ 2147483647 h 218"/>
                <a:gd name="T28" fmla="*/ 2147483647 w 131"/>
                <a:gd name="T29" fmla="*/ 2147483647 h 218"/>
                <a:gd name="T30" fmla="*/ 2147483647 w 131"/>
                <a:gd name="T31" fmla="*/ 2147483647 h 218"/>
                <a:gd name="T32" fmla="*/ 2147483647 w 131"/>
                <a:gd name="T33" fmla="*/ 2147483647 h 218"/>
                <a:gd name="T34" fmla="*/ 2147483647 w 131"/>
                <a:gd name="T35" fmla="*/ 2147483647 h 218"/>
                <a:gd name="T36" fmla="*/ 2147483647 w 131"/>
                <a:gd name="T37" fmla="*/ 2147483647 h 218"/>
                <a:gd name="T38" fmla="*/ 0 w 131"/>
                <a:gd name="T39" fmla="*/ 2147483647 h 218"/>
                <a:gd name="T40" fmla="*/ 0 w 131"/>
                <a:gd name="T41" fmla="*/ 2147483647 h 2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218"/>
                <a:gd name="T65" fmla="*/ 131 w 131"/>
                <a:gd name="T66" fmla="*/ 218 h 2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218">
                  <a:moveTo>
                    <a:pt x="0" y="170"/>
                  </a:moveTo>
                  <a:lnTo>
                    <a:pt x="23" y="183"/>
                  </a:lnTo>
                  <a:lnTo>
                    <a:pt x="22" y="218"/>
                  </a:lnTo>
                  <a:lnTo>
                    <a:pt x="131" y="218"/>
                  </a:lnTo>
                  <a:lnTo>
                    <a:pt x="130" y="195"/>
                  </a:lnTo>
                  <a:lnTo>
                    <a:pt x="108" y="155"/>
                  </a:lnTo>
                  <a:lnTo>
                    <a:pt x="128" y="110"/>
                  </a:lnTo>
                  <a:lnTo>
                    <a:pt x="103" y="75"/>
                  </a:lnTo>
                  <a:lnTo>
                    <a:pt x="125" y="74"/>
                  </a:lnTo>
                  <a:lnTo>
                    <a:pt x="121" y="25"/>
                  </a:lnTo>
                  <a:lnTo>
                    <a:pt x="93" y="0"/>
                  </a:lnTo>
                  <a:lnTo>
                    <a:pt x="111" y="37"/>
                  </a:lnTo>
                  <a:lnTo>
                    <a:pt x="83" y="65"/>
                  </a:lnTo>
                  <a:lnTo>
                    <a:pt x="91" y="77"/>
                  </a:lnTo>
                  <a:lnTo>
                    <a:pt x="66" y="90"/>
                  </a:lnTo>
                  <a:lnTo>
                    <a:pt x="65" y="120"/>
                  </a:lnTo>
                  <a:lnTo>
                    <a:pt x="50" y="135"/>
                  </a:lnTo>
                  <a:lnTo>
                    <a:pt x="43" y="125"/>
                  </a:lnTo>
                  <a:lnTo>
                    <a:pt x="23" y="127"/>
                  </a:lnTo>
                  <a:lnTo>
                    <a:pt x="0" y="17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8" name="Freeform 219">
              <a:extLst>
                <a:ext uri="{FF2B5EF4-FFF2-40B4-BE49-F238E27FC236}">
                  <a16:creationId xmlns:a16="http://schemas.microsoft.com/office/drawing/2014/main" id="{65673996-DDE3-46CA-9506-EE895B6A527A}"/>
                </a:ext>
              </a:extLst>
            </p:cNvPr>
            <p:cNvSpPr>
              <a:spLocks/>
            </p:cNvSpPr>
            <p:nvPr/>
          </p:nvSpPr>
          <p:spPr bwMode="auto">
            <a:xfrm>
              <a:off x="4553115" y="3868768"/>
              <a:ext cx="526133" cy="654971"/>
            </a:xfrm>
            <a:custGeom>
              <a:avLst/>
              <a:gdLst>
                <a:gd name="T0" fmla="*/ 2147483647 w 278"/>
                <a:gd name="T1" fmla="*/ 0 h 346"/>
                <a:gd name="T2" fmla="*/ 2147483647 w 278"/>
                <a:gd name="T3" fmla="*/ 2147483647 h 346"/>
                <a:gd name="T4" fmla="*/ 2147483647 w 278"/>
                <a:gd name="T5" fmla="*/ 2147483647 h 346"/>
                <a:gd name="T6" fmla="*/ 2147483647 w 278"/>
                <a:gd name="T7" fmla="*/ 2147483647 h 346"/>
                <a:gd name="T8" fmla="*/ 2147483647 w 278"/>
                <a:gd name="T9" fmla="*/ 2147483647 h 346"/>
                <a:gd name="T10" fmla="*/ 2147483647 w 278"/>
                <a:gd name="T11" fmla="*/ 2147483647 h 346"/>
                <a:gd name="T12" fmla="*/ 0 w 278"/>
                <a:gd name="T13" fmla="*/ 2147483647 h 346"/>
                <a:gd name="T14" fmla="*/ 2147483647 w 278"/>
                <a:gd name="T15" fmla="*/ 2147483647 h 346"/>
                <a:gd name="T16" fmla="*/ 2147483647 w 278"/>
                <a:gd name="T17" fmla="*/ 2147483647 h 346"/>
                <a:gd name="T18" fmla="*/ 2147483647 w 278"/>
                <a:gd name="T19" fmla="*/ 2147483647 h 346"/>
                <a:gd name="T20" fmla="*/ 2147483647 w 278"/>
                <a:gd name="T21" fmla="*/ 2147483647 h 346"/>
                <a:gd name="T22" fmla="*/ 2147483647 w 278"/>
                <a:gd name="T23" fmla="*/ 2147483647 h 346"/>
                <a:gd name="T24" fmla="*/ 2147483647 w 278"/>
                <a:gd name="T25" fmla="*/ 2147483647 h 346"/>
                <a:gd name="T26" fmla="*/ 2147483647 w 278"/>
                <a:gd name="T27" fmla="*/ 2147483647 h 346"/>
                <a:gd name="T28" fmla="*/ 2147483647 w 278"/>
                <a:gd name="T29" fmla="*/ 2147483647 h 346"/>
                <a:gd name="T30" fmla="*/ 2147483647 w 278"/>
                <a:gd name="T31" fmla="*/ 2147483647 h 346"/>
                <a:gd name="T32" fmla="*/ 2147483647 w 278"/>
                <a:gd name="T33" fmla="*/ 2147483647 h 346"/>
                <a:gd name="T34" fmla="*/ 2147483647 w 278"/>
                <a:gd name="T35" fmla="*/ 2147483647 h 346"/>
                <a:gd name="T36" fmla="*/ 2147483647 w 278"/>
                <a:gd name="T37" fmla="*/ 2147483647 h 346"/>
                <a:gd name="T38" fmla="*/ 2147483647 w 278"/>
                <a:gd name="T39" fmla="*/ 2147483647 h 346"/>
                <a:gd name="T40" fmla="*/ 2147483647 w 278"/>
                <a:gd name="T41" fmla="*/ 2147483647 h 346"/>
                <a:gd name="T42" fmla="*/ 2147483647 w 278"/>
                <a:gd name="T43" fmla="*/ 2147483647 h 346"/>
                <a:gd name="T44" fmla="*/ 2147483647 w 278"/>
                <a:gd name="T45" fmla="*/ 2147483647 h 346"/>
                <a:gd name="T46" fmla="*/ 2147483647 w 278"/>
                <a:gd name="T47" fmla="*/ 2147483647 h 346"/>
                <a:gd name="T48" fmla="*/ 2147483647 w 278"/>
                <a:gd name="T49" fmla="*/ 2147483647 h 346"/>
                <a:gd name="T50" fmla="*/ 2147483647 w 278"/>
                <a:gd name="T51" fmla="*/ 2147483647 h 346"/>
                <a:gd name="T52" fmla="*/ 2147483647 w 278"/>
                <a:gd name="T53" fmla="*/ 2147483647 h 346"/>
                <a:gd name="T54" fmla="*/ 2147483647 w 278"/>
                <a:gd name="T55" fmla="*/ 2147483647 h 346"/>
                <a:gd name="T56" fmla="*/ 2147483647 w 278"/>
                <a:gd name="T57" fmla="*/ 2147483647 h 346"/>
                <a:gd name="T58" fmla="*/ 2147483647 w 278"/>
                <a:gd name="T59" fmla="*/ 2147483647 h 346"/>
                <a:gd name="T60" fmla="*/ 2147483647 w 278"/>
                <a:gd name="T61" fmla="*/ 2147483647 h 346"/>
                <a:gd name="T62" fmla="*/ 2147483647 w 278"/>
                <a:gd name="T63" fmla="*/ 2147483647 h 346"/>
                <a:gd name="T64" fmla="*/ 2147483647 w 278"/>
                <a:gd name="T65" fmla="*/ 2147483647 h 346"/>
                <a:gd name="T66" fmla="*/ 2147483647 w 278"/>
                <a:gd name="T67" fmla="*/ 0 h 346"/>
                <a:gd name="T68" fmla="*/ 2147483647 w 278"/>
                <a:gd name="T69" fmla="*/ 0 h 3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8"/>
                <a:gd name="T106" fmla="*/ 0 h 346"/>
                <a:gd name="T107" fmla="*/ 278 w 278"/>
                <a:gd name="T108" fmla="*/ 346 h 3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8" h="346">
                  <a:moveTo>
                    <a:pt x="230" y="0"/>
                  </a:moveTo>
                  <a:lnTo>
                    <a:pt x="41" y="13"/>
                  </a:lnTo>
                  <a:lnTo>
                    <a:pt x="45" y="50"/>
                  </a:lnTo>
                  <a:lnTo>
                    <a:pt x="21" y="48"/>
                  </a:lnTo>
                  <a:lnTo>
                    <a:pt x="30" y="127"/>
                  </a:lnTo>
                  <a:lnTo>
                    <a:pt x="13" y="131"/>
                  </a:lnTo>
                  <a:lnTo>
                    <a:pt x="0" y="178"/>
                  </a:lnTo>
                  <a:lnTo>
                    <a:pt x="31" y="246"/>
                  </a:lnTo>
                  <a:lnTo>
                    <a:pt x="60" y="270"/>
                  </a:lnTo>
                  <a:lnTo>
                    <a:pt x="63" y="280"/>
                  </a:lnTo>
                  <a:lnTo>
                    <a:pt x="83" y="290"/>
                  </a:lnTo>
                  <a:lnTo>
                    <a:pt x="96" y="319"/>
                  </a:lnTo>
                  <a:lnTo>
                    <a:pt x="113" y="329"/>
                  </a:lnTo>
                  <a:lnTo>
                    <a:pt x="128" y="328"/>
                  </a:lnTo>
                  <a:lnTo>
                    <a:pt x="136" y="334"/>
                  </a:lnTo>
                  <a:lnTo>
                    <a:pt x="143" y="328"/>
                  </a:lnTo>
                  <a:lnTo>
                    <a:pt x="160" y="346"/>
                  </a:lnTo>
                  <a:lnTo>
                    <a:pt x="196" y="343"/>
                  </a:lnTo>
                  <a:lnTo>
                    <a:pt x="231" y="324"/>
                  </a:lnTo>
                  <a:lnTo>
                    <a:pt x="253" y="321"/>
                  </a:lnTo>
                  <a:lnTo>
                    <a:pt x="248" y="305"/>
                  </a:lnTo>
                  <a:lnTo>
                    <a:pt x="223" y="295"/>
                  </a:lnTo>
                  <a:lnTo>
                    <a:pt x="221" y="265"/>
                  </a:lnTo>
                  <a:lnTo>
                    <a:pt x="203" y="266"/>
                  </a:lnTo>
                  <a:lnTo>
                    <a:pt x="203" y="255"/>
                  </a:lnTo>
                  <a:lnTo>
                    <a:pt x="223" y="238"/>
                  </a:lnTo>
                  <a:lnTo>
                    <a:pt x="226" y="208"/>
                  </a:lnTo>
                  <a:lnTo>
                    <a:pt x="256" y="163"/>
                  </a:lnTo>
                  <a:lnTo>
                    <a:pt x="250" y="130"/>
                  </a:lnTo>
                  <a:lnTo>
                    <a:pt x="256" y="105"/>
                  </a:lnTo>
                  <a:lnTo>
                    <a:pt x="278" y="80"/>
                  </a:lnTo>
                  <a:lnTo>
                    <a:pt x="253" y="65"/>
                  </a:lnTo>
                  <a:lnTo>
                    <a:pt x="251" y="32"/>
                  </a:lnTo>
                  <a:lnTo>
                    <a:pt x="2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29" name="Freeform 220">
              <a:extLst>
                <a:ext uri="{FF2B5EF4-FFF2-40B4-BE49-F238E27FC236}">
                  <a16:creationId xmlns:a16="http://schemas.microsoft.com/office/drawing/2014/main" id="{524733ED-A2B1-4331-A39F-BF2A7F4EA590}"/>
                </a:ext>
              </a:extLst>
            </p:cNvPr>
            <p:cNvSpPr>
              <a:spLocks/>
            </p:cNvSpPr>
            <p:nvPr/>
          </p:nvSpPr>
          <p:spPr bwMode="auto">
            <a:xfrm>
              <a:off x="4303296" y="4285224"/>
              <a:ext cx="431505" cy="263125"/>
            </a:xfrm>
            <a:custGeom>
              <a:avLst/>
              <a:gdLst>
                <a:gd name="T0" fmla="*/ 2147483647 w 228"/>
                <a:gd name="T1" fmla="*/ 2147483647 h 139"/>
                <a:gd name="T2" fmla="*/ 0 w 228"/>
                <a:gd name="T3" fmla="*/ 2147483647 h 139"/>
                <a:gd name="T4" fmla="*/ 2147483647 w 228"/>
                <a:gd name="T5" fmla="*/ 2147483647 h 139"/>
                <a:gd name="T6" fmla="*/ 2147483647 w 228"/>
                <a:gd name="T7" fmla="*/ 2147483647 h 139"/>
                <a:gd name="T8" fmla="*/ 2147483647 w 228"/>
                <a:gd name="T9" fmla="*/ 2147483647 h 139"/>
                <a:gd name="T10" fmla="*/ 2147483647 w 228"/>
                <a:gd name="T11" fmla="*/ 2147483647 h 139"/>
                <a:gd name="T12" fmla="*/ 2147483647 w 228"/>
                <a:gd name="T13" fmla="*/ 2147483647 h 139"/>
                <a:gd name="T14" fmla="*/ 2147483647 w 228"/>
                <a:gd name="T15" fmla="*/ 2147483647 h 139"/>
                <a:gd name="T16" fmla="*/ 2147483647 w 228"/>
                <a:gd name="T17" fmla="*/ 2147483647 h 139"/>
                <a:gd name="T18" fmla="*/ 2147483647 w 228"/>
                <a:gd name="T19" fmla="*/ 2147483647 h 139"/>
                <a:gd name="T20" fmla="*/ 2147483647 w 228"/>
                <a:gd name="T21" fmla="*/ 2147483647 h 139"/>
                <a:gd name="T22" fmla="*/ 2147483647 w 228"/>
                <a:gd name="T23" fmla="*/ 2147483647 h 139"/>
                <a:gd name="T24" fmla="*/ 2147483647 w 228"/>
                <a:gd name="T25" fmla="*/ 2147483647 h 139"/>
                <a:gd name="T26" fmla="*/ 2147483647 w 228"/>
                <a:gd name="T27" fmla="*/ 2147483647 h 139"/>
                <a:gd name="T28" fmla="*/ 2147483647 w 228"/>
                <a:gd name="T29" fmla="*/ 2147483647 h 139"/>
                <a:gd name="T30" fmla="*/ 2147483647 w 228"/>
                <a:gd name="T31" fmla="*/ 2147483647 h 139"/>
                <a:gd name="T32" fmla="*/ 2147483647 w 228"/>
                <a:gd name="T33" fmla="*/ 0 h 139"/>
                <a:gd name="T34" fmla="*/ 2147483647 w 228"/>
                <a:gd name="T35" fmla="*/ 2147483647 h 139"/>
                <a:gd name="T36" fmla="*/ 2147483647 w 228"/>
                <a:gd name="T37" fmla="*/ 2147483647 h 139"/>
                <a:gd name="T38" fmla="*/ 2147483647 w 228"/>
                <a:gd name="T39" fmla="*/ 2147483647 h 139"/>
                <a:gd name="T40" fmla="*/ 2147483647 w 228"/>
                <a:gd name="T41" fmla="*/ 2147483647 h 139"/>
                <a:gd name="T42" fmla="*/ 2147483647 w 228"/>
                <a:gd name="T43" fmla="*/ 2147483647 h 139"/>
                <a:gd name="T44" fmla="*/ 2147483647 w 228"/>
                <a:gd name="T45" fmla="*/ 2147483647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8"/>
                <a:gd name="T70" fmla="*/ 0 h 139"/>
                <a:gd name="T71" fmla="*/ 228 w 228"/>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8" h="139">
                  <a:moveTo>
                    <a:pt x="10" y="75"/>
                  </a:moveTo>
                  <a:lnTo>
                    <a:pt x="0" y="96"/>
                  </a:lnTo>
                  <a:lnTo>
                    <a:pt x="20" y="134"/>
                  </a:lnTo>
                  <a:lnTo>
                    <a:pt x="40" y="124"/>
                  </a:lnTo>
                  <a:lnTo>
                    <a:pt x="72" y="139"/>
                  </a:lnTo>
                  <a:lnTo>
                    <a:pt x="78" y="113"/>
                  </a:lnTo>
                  <a:lnTo>
                    <a:pt x="97" y="104"/>
                  </a:lnTo>
                  <a:lnTo>
                    <a:pt x="140" y="116"/>
                  </a:lnTo>
                  <a:lnTo>
                    <a:pt x="168" y="99"/>
                  </a:lnTo>
                  <a:lnTo>
                    <a:pt x="187" y="101"/>
                  </a:lnTo>
                  <a:lnTo>
                    <a:pt x="202" y="93"/>
                  </a:lnTo>
                  <a:lnTo>
                    <a:pt x="228" y="98"/>
                  </a:lnTo>
                  <a:lnTo>
                    <a:pt x="215" y="70"/>
                  </a:lnTo>
                  <a:lnTo>
                    <a:pt x="195" y="60"/>
                  </a:lnTo>
                  <a:lnTo>
                    <a:pt x="193" y="50"/>
                  </a:lnTo>
                  <a:lnTo>
                    <a:pt x="168" y="30"/>
                  </a:lnTo>
                  <a:lnTo>
                    <a:pt x="153" y="0"/>
                  </a:lnTo>
                  <a:lnTo>
                    <a:pt x="142" y="3"/>
                  </a:lnTo>
                  <a:lnTo>
                    <a:pt x="118" y="35"/>
                  </a:lnTo>
                  <a:lnTo>
                    <a:pt x="95" y="36"/>
                  </a:lnTo>
                  <a:lnTo>
                    <a:pt x="72" y="51"/>
                  </a:lnTo>
                  <a:lnTo>
                    <a:pt x="10"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0" name="Freeform 221">
              <a:extLst>
                <a:ext uri="{FF2B5EF4-FFF2-40B4-BE49-F238E27FC236}">
                  <a16:creationId xmlns:a16="http://schemas.microsoft.com/office/drawing/2014/main" id="{B0CBBEF8-2225-4867-9B6A-88B5AE95D1F1}"/>
                </a:ext>
              </a:extLst>
            </p:cNvPr>
            <p:cNvSpPr>
              <a:spLocks/>
            </p:cNvSpPr>
            <p:nvPr/>
          </p:nvSpPr>
          <p:spPr bwMode="auto">
            <a:xfrm>
              <a:off x="4937306" y="4020206"/>
              <a:ext cx="478819" cy="503532"/>
            </a:xfrm>
            <a:custGeom>
              <a:avLst/>
              <a:gdLst>
                <a:gd name="T0" fmla="*/ 2147483647 w 253"/>
                <a:gd name="T1" fmla="*/ 0 h 266"/>
                <a:gd name="T2" fmla="*/ 2147483647 w 253"/>
                <a:gd name="T3" fmla="*/ 2147483647 h 266"/>
                <a:gd name="T4" fmla="*/ 2147483647 w 253"/>
                <a:gd name="T5" fmla="*/ 2147483647 h 266"/>
                <a:gd name="T6" fmla="*/ 2147483647 w 253"/>
                <a:gd name="T7" fmla="*/ 2147483647 h 266"/>
                <a:gd name="T8" fmla="*/ 2147483647 w 253"/>
                <a:gd name="T9" fmla="*/ 2147483647 h 266"/>
                <a:gd name="T10" fmla="*/ 2147483647 w 253"/>
                <a:gd name="T11" fmla="*/ 2147483647 h 266"/>
                <a:gd name="T12" fmla="*/ 2147483647 w 253"/>
                <a:gd name="T13" fmla="*/ 2147483647 h 266"/>
                <a:gd name="T14" fmla="*/ 2147483647 w 253"/>
                <a:gd name="T15" fmla="*/ 2147483647 h 266"/>
                <a:gd name="T16" fmla="*/ 2147483647 w 253"/>
                <a:gd name="T17" fmla="*/ 2147483647 h 266"/>
                <a:gd name="T18" fmla="*/ 2147483647 w 253"/>
                <a:gd name="T19" fmla="*/ 2147483647 h 266"/>
                <a:gd name="T20" fmla="*/ 2147483647 w 253"/>
                <a:gd name="T21" fmla="*/ 2147483647 h 266"/>
                <a:gd name="T22" fmla="*/ 2147483647 w 253"/>
                <a:gd name="T23" fmla="*/ 2147483647 h 266"/>
                <a:gd name="T24" fmla="*/ 2147483647 w 253"/>
                <a:gd name="T25" fmla="*/ 2147483647 h 266"/>
                <a:gd name="T26" fmla="*/ 2147483647 w 253"/>
                <a:gd name="T27" fmla="*/ 2147483647 h 266"/>
                <a:gd name="T28" fmla="*/ 2147483647 w 253"/>
                <a:gd name="T29" fmla="*/ 2147483647 h 266"/>
                <a:gd name="T30" fmla="*/ 2147483647 w 253"/>
                <a:gd name="T31" fmla="*/ 2147483647 h 266"/>
                <a:gd name="T32" fmla="*/ 2147483647 w 253"/>
                <a:gd name="T33" fmla="*/ 2147483647 h 266"/>
                <a:gd name="T34" fmla="*/ 2147483647 w 253"/>
                <a:gd name="T35" fmla="*/ 2147483647 h 266"/>
                <a:gd name="T36" fmla="*/ 2147483647 w 253"/>
                <a:gd name="T37" fmla="*/ 2147483647 h 266"/>
                <a:gd name="T38" fmla="*/ 2147483647 w 253"/>
                <a:gd name="T39" fmla="*/ 2147483647 h 266"/>
                <a:gd name="T40" fmla="*/ 0 w 253"/>
                <a:gd name="T41" fmla="*/ 2147483647 h 266"/>
                <a:gd name="T42" fmla="*/ 0 w 253"/>
                <a:gd name="T43" fmla="*/ 2147483647 h 266"/>
                <a:gd name="T44" fmla="*/ 2147483647 w 253"/>
                <a:gd name="T45" fmla="*/ 2147483647 h 266"/>
                <a:gd name="T46" fmla="*/ 2147483647 w 253"/>
                <a:gd name="T47" fmla="*/ 2147483647 h 266"/>
                <a:gd name="T48" fmla="*/ 2147483647 w 253"/>
                <a:gd name="T49" fmla="*/ 2147483647 h 266"/>
                <a:gd name="T50" fmla="*/ 2147483647 w 253"/>
                <a:gd name="T51" fmla="*/ 2147483647 h 266"/>
                <a:gd name="T52" fmla="*/ 2147483647 w 253"/>
                <a:gd name="T53" fmla="*/ 2147483647 h 266"/>
                <a:gd name="T54" fmla="*/ 2147483647 w 253"/>
                <a:gd name="T55" fmla="*/ 0 h 266"/>
                <a:gd name="T56" fmla="*/ 2147483647 w 253"/>
                <a:gd name="T57" fmla="*/ 0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3"/>
                <a:gd name="T88" fmla="*/ 0 h 266"/>
                <a:gd name="T89" fmla="*/ 253 w 253"/>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3" h="266">
                  <a:moveTo>
                    <a:pt x="73" y="0"/>
                  </a:moveTo>
                  <a:lnTo>
                    <a:pt x="95" y="50"/>
                  </a:lnTo>
                  <a:lnTo>
                    <a:pt x="155" y="91"/>
                  </a:lnTo>
                  <a:lnTo>
                    <a:pt x="138" y="108"/>
                  </a:lnTo>
                  <a:lnTo>
                    <a:pt x="135" y="128"/>
                  </a:lnTo>
                  <a:lnTo>
                    <a:pt x="170" y="121"/>
                  </a:lnTo>
                  <a:lnTo>
                    <a:pt x="158" y="135"/>
                  </a:lnTo>
                  <a:lnTo>
                    <a:pt x="176" y="160"/>
                  </a:lnTo>
                  <a:lnTo>
                    <a:pt x="203" y="171"/>
                  </a:lnTo>
                  <a:lnTo>
                    <a:pt x="253" y="171"/>
                  </a:lnTo>
                  <a:lnTo>
                    <a:pt x="215" y="225"/>
                  </a:lnTo>
                  <a:lnTo>
                    <a:pt x="142" y="256"/>
                  </a:lnTo>
                  <a:lnTo>
                    <a:pt x="122" y="249"/>
                  </a:lnTo>
                  <a:lnTo>
                    <a:pt x="107" y="266"/>
                  </a:lnTo>
                  <a:lnTo>
                    <a:pt x="88" y="263"/>
                  </a:lnTo>
                  <a:lnTo>
                    <a:pt x="63" y="241"/>
                  </a:lnTo>
                  <a:lnTo>
                    <a:pt x="50" y="241"/>
                  </a:lnTo>
                  <a:lnTo>
                    <a:pt x="45" y="225"/>
                  </a:lnTo>
                  <a:lnTo>
                    <a:pt x="20" y="215"/>
                  </a:lnTo>
                  <a:lnTo>
                    <a:pt x="18" y="185"/>
                  </a:lnTo>
                  <a:lnTo>
                    <a:pt x="0" y="186"/>
                  </a:lnTo>
                  <a:lnTo>
                    <a:pt x="0" y="175"/>
                  </a:lnTo>
                  <a:lnTo>
                    <a:pt x="20" y="158"/>
                  </a:lnTo>
                  <a:lnTo>
                    <a:pt x="23" y="128"/>
                  </a:lnTo>
                  <a:lnTo>
                    <a:pt x="53" y="83"/>
                  </a:lnTo>
                  <a:lnTo>
                    <a:pt x="47" y="50"/>
                  </a:lnTo>
                  <a:lnTo>
                    <a:pt x="53" y="2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1" name="Freeform 222">
              <a:extLst>
                <a:ext uri="{FF2B5EF4-FFF2-40B4-BE49-F238E27FC236}">
                  <a16:creationId xmlns:a16="http://schemas.microsoft.com/office/drawing/2014/main" id="{129D4A2A-AB95-44D2-94DD-57CC219AEB84}"/>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2" name="Freeform 223">
              <a:extLst>
                <a:ext uri="{FF2B5EF4-FFF2-40B4-BE49-F238E27FC236}">
                  <a16:creationId xmlns:a16="http://schemas.microsoft.com/office/drawing/2014/main" id="{21380770-D160-44B2-862A-C31EB3AB2E89}"/>
                </a:ext>
              </a:extLst>
            </p:cNvPr>
            <p:cNvSpPr>
              <a:spLocks/>
            </p:cNvSpPr>
            <p:nvPr/>
          </p:nvSpPr>
          <p:spPr bwMode="auto">
            <a:xfrm>
              <a:off x="5196590" y="4192468"/>
              <a:ext cx="62455" cy="70039"/>
            </a:xfrm>
            <a:custGeom>
              <a:avLst/>
              <a:gdLst>
                <a:gd name="T0" fmla="*/ 2147483647 w 33"/>
                <a:gd name="T1" fmla="*/ 0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0 h 37"/>
                <a:gd name="T12" fmla="*/ 0 60000 65536"/>
                <a:gd name="T13" fmla="*/ 0 60000 65536"/>
                <a:gd name="T14" fmla="*/ 0 60000 65536"/>
                <a:gd name="T15" fmla="*/ 0 60000 65536"/>
                <a:gd name="T16" fmla="*/ 0 60000 65536"/>
                <a:gd name="T17" fmla="*/ 0 60000 65536"/>
                <a:gd name="T18" fmla="*/ 0 w 33"/>
                <a:gd name="T19" fmla="*/ 0 h 37"/>
                <a:gd name="T20" fmla="*/ 33 w 33"/>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3" h="37">
                  <a:moveTo>
                    <a:pt x="18" y="0"/>
                  </a:moveTo>
                  <a:lnTo>
                    <a:pt x="1" y="17"/>
                  </a:lnTo>
                  <a:lnTo>
                    <a:pt x="0" y="37"/>
                  </a:lnTo>
                  <a:lnTo>
                    <a:pt x="33" y="30"/>
                  </a:lnTo>
                  <a:lnTo>
                    <a:pt x="1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3" name="Freeform 224">
              <a:extLst>
                <a:ext uri="{FF2B5EF4-FFF2-40B4-BE49-F238E27FC236}">
                  <a16:creationId xmlns:a16="http://schemas.microsoft.com/office/drawing/2014/main" id="{08794F1B-BF0C-4126-B747-2F74C642ADB5}"/>
                </a:ext>
              </a:extLst>
            </p:cNvPr>
            <p:cNvSpPr>
              <a:spLocks/>
            </p:cNvSpPr>
            <p:nvPr/>
          </p:nvSpPr>
          <p:spPr bwMode="auto">
            <a:xfrm>
              <a:off x="5187126" y="4211397"/>
              <a:ext cx="329306" cy="473245"/>
            </a:xfrm>
            <a:custGeom>
              <a:avLst/>
              <a:gdLst>
                <a:gd name="T0" fmla="*/ 2147483647 w 174"/>
                <a:gd name="T1" fmla="*/ 2147483647 h 250"/>
                <a:gd name="T2" fmla="*/ 2147483647 w 174"/>
                <a:gd name="T3" fmla="*/ 2147483647 h 250"/>
                <a:gd name="T4" fmla="*/ 2147483647 w 174"/>
                <a:gd name="T5" fmla="*/ 2147483647 h 250"/>
                <a:gd name="T6" fmla="*/ 2147483647 w 174"/>
                <a:gd name="T7" fmla="*/ 2147483647 h 250"/>
                <a:gd name="T8" fmla="*/ 2147483647 w 174"/>
                <a:gd name="T9" fmla="*/ 2147483647 h 250"/>
                <a:gd name="T10" fmla="*/ 2147483647 w 174"/>
                <a:gd name="T11" fmla="*/ 0 h 250"/>
                <a:gd name="T12" fmla="*/ 2147483647 w 174"/>
                <a:gd name="T13" fmla="*/ 2147483647 h 250"/>
                <a:gd name="T14" fmla="*/ 2147483647 w 174"/>
                <a:gd name="T15" fmla="*/ 2147483647 h 250"/>
                <a:gd name="T16" fmla="*/ 2147483647 w 174"/>
                <a:gd name="T17" fmla="*/ 2147483647 h 250"/>
                <a:gd name="T18" fmla="*/ 0 w 174"/>
                <a:gd name="T19" fmla="*/ 2147483647 h 250"/>
                <a:gd name="T20" fmla="*/ 2147483647 w 174"/>
                <a:gd name="T21" fmla="*/ 2147483647 h 250"/>
                <a:gd name="T22" fmla="*/ 2147483647 w 174"/>
                <a:gd name="T23" fmla="*/ 2147483647 h 250"/>
                <a:gd name="T24" fmla="*/ 2147483647 w 174"/>
                <a:gd name="T25" fmla="*/ 2147483647 h 250"/>
                <a:gd name="T26" fmla="*/ 2147483647 w 174"/>
                <a:gd name="T27" fmla="*/ 2147483647 h 250"/>
                <a:gd name="T28" fmla="*/ 2147483647 w 174"/>
                <a:gd name="T29" fmla="*/ 2147483647 h 250"/>
                <a:gd name="T30" fmla="*/ 2147483647 w 174"/>
                <a:gd name="T31" fmla="*/ 2147483647 h 250"/>
                <a:gd name="T32" fmla="*/ 2147483647 w 174"/>
                <a:gd name="T33" fmla="*/ 2147483647 h 250"/>
                <a:gd name="T34" fmla="*/ 2147483647 w 174"/>
                <a:gd name="T35" fmla="*/ 2147483647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
                <a:gd name="T55" fmla="*/ 0 h 250"/>
                <a:gd name="T56" fmla="*/ 174 w 174"/>
                <a:gd name="T57" fmla="*/ 250 h 2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 h="250">
                  <a:moveTo>
                    <a:pt x="38" y="20"/>
                  </a:moveTo>
                  <a:lnTo>
                    <a:pt x="43" y="30"/>
                  </a:lnTo>
                  <a:lnTo>
                    <a:pt x="79" y="29"/>
                  </a:lnTo>
                  <a:lnTo>
                    <a:pt x="118" y="24"/>
                  </a:lnTo>
                  <a:lnTo>
                    <a:pt x="144" y="15"/>
                  </a:lnTo>
                  <a:lnTo>
                    <a:pt x="164" y="0"/>
                  </a:lnTo>
                  <a:lnTo>
                    <a:pt x="174" y="22"/>
                  </a:lnTo>
                  <a:lnTo>
                    <a:pt x="121" y="147"/>
                  </a:lnTo>
                  <a:lnTo>
                    <a:pt x="10" y="250"/>
                  </a:lnTo>
                  <a:lnTo>
                    <a:pt x="0" y="228"/>
                  </a:lnTo>
                  <a:lnTo>
                    <a:pt x="8" y="155"/>
                  </a:lnTo>
                  <a:lnTo>
                    <a:pt x="83" y="124"/>
                  </a:lnTo>
                  <a:lnTo>
                    <a:pt x="121" y="70"/>
                  </a:lnTo>
                  <a:lnTo>
                    <a:pt x="71" y="70"/>
                  </a:lnTo>
                  <a:lnTo>
                    <a:pt x="44" y="59"/>
                  </a:lnTo>
                  <a:lnTo>
                    <a:pt x="26" y="32"/>
                  </a:lnTo>
                  <a:lnTo>
                    <a:pt x="38" y="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4" name="Freeform 225">
              <a:extLst>
                <a:ext uri="{FF2B5EF4-FFF2-40B4-BE49-F238E27FC236}">
                  <a16:creationId xmlns:a16="http://schemas.microsoft.com/office/drawing/2014/main" id="{570011BC-2857-4F7C-B5D7-ACE31C750E2D}"/>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5" name="Freeform 226">
              <a:extLst>
                <a:ext uri="{FF2B5EF4-FFF2-40B4-BE49-F238E27FC236}">
                  <a16:creationId xmlns:a16="http://schemas.microsoft.com/office/drawing/2014/main" id="{6A97E4BE-DAD8-4DF0-B3B7-065DE0F19073}"/>
                </a:ext>
              </a:extLst>
            </p:cNvPr>
            <p:cNvSpPr>
              <a:spLocks/>
            </p:cNvSpPr>
            <p:nvPr/>
          </p:nvSpPr>
          <p:spPr bwMode="auto">
            <a:xfrm>
              <a:off x="4131073" y="4580527"/>
              <a:ext cx="58670" cy="43539"/>
            </a:xfrm>
            <a:custGeom>
              <a:avLst/>
              <a:gdLst>
                <a:gd name="T0" fmla="*/ 2147483647 w 31"/>
                <a:gd name="T1" fmla="*/ 0 h 23"/>
                <a:gd name="T2" fmla="*/ 2147483647 w 31"/>
                <a:gd name="T3" fmla="*/ 2147483647 h 23"/>
                <a:gd name="T4" fmla="*/ 2147483647 w 31"/>
                <a:gd name="T5" fmla="*/ 2147483647 h 23"/>
                <a:gd name="T6" fmla="*/ 0 w 31"/>
                <a:gd name="T7" fmla="*/ 2147483647 h 23"/>
                <a:gd name="T8" fmla="*/ 2147483647 w 31"/>
                <a:gd name="T9" fmla="*/ 0 h 23"/>
                <a:gd name="T10" fmla="*/ 2147483647 w 31"/>
                <a:gd name="T11" fmla="*/ 0 h 23"/>
                <a:gd name="T12" fmla="*/ 0 60000 65536"/>
                <a:gd name="T13" fmla="*/ 0 60000 65536"/>
                <a:gd name="T14" fmla="*/ 0 60000 65536"/>
                <a:gd name="T15" fmla="*/ 0 60000 65536"/>
                <a:gd name="T16" fmla="*/ 0 60000 65536"/>
                <a:gd name="T17" fmla="*/ 0 60000 65536"/>
                <a:gd name="T18" fmla="*/ 0 w 31"/>
                <a:gd name="T19" fmla="*/ 0 h 23"/>
                <a:gd name="T20" fmla="*/ 31 w 3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31" h="23">
                  <a:moveTo>
                    <a:pt x="5" y="0"/>
                  </a:moveTo>
                  <a:lnTo>
                    <a:pt x="31" y="2"/>
                  </a:lnTo>
                  <a:lnTo>
                    <a:pt x="29" y="23"/>
                  </a:lnTo>
                  <a:lnTo>
                    <a:pt x="0" y="22"/>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6" name="Freeform 227">
              <a:extLst>
                <a:ext uri="{FF2B5EF4-FFF2-40B4-BE49-F238E27FC236}">
                  <a16:creationId xmlns:a16="http://schemas.microsoft.com/office/drawing/2014/main" id="{065B7E2C-AFD6-485D-B82A-360C561F034B}"/>
                </a:ext>
              </a:extLst>
            </p:cNvPr>
            <p:cNvSpPr>
              <a:spLocks/>
            </p:cNvSpPr>
            <p:nvPr/>
          </p:nvSpPr>
          <p:spPr bwMode="auto">
            <a:xfrm>
              <a:off x="4112147" y="4584315"/>
              <a:ext cx="191149" cy="242301"/>
            </a:xfrm>
            <a:custGeom>
              <a:avLst/>
              <a:gdLst>
                <a:gd name="T0" fmla="*/ 2147483647 w 101"/>
                <a:gd name="T1" fmla="*/ 0 h 128"/>
                <a:gd name="T2" fmla="*/ 2147483647 w 101"/>
                <a:gd name="T3" fmla="*/ 2147483647 h 128"/>
                <a:gd name="T4" fmla="*/ 2147483647 w 101"/>
                <a:gd name="T5" fmla="*/ 2147483647 h 128"/>
                <a:gd name="T6" fmla="*/ 2147483647 w 101"/>
                <a:gd name="T7" fmla="*/ 2147483647 h 128"/>
                <a:gd name="T8" fmla="*/ 2147483647 w 101"/>
                <a:gd name="T9" fmla="*/ 2147483647 h 128"/>
                <a:gd name="T10" fmla="*/ 2147483647 w 101"/>
                <a:gd name="T11" fmla="*/ 2147483647 h 128"/>
                <a:gd name="T12" fmla="*/ 2147483647 w 101"/>
                <a:gd name="T13" fmla="*/ 2147483647 h 128"/>
                <a:gd name="T14" fmla="*/ 2147483647 w 101"/>
                <a:gd name="T15" fmla="*/ 2147483647 h 128"/>
                <a:gd name="T16" fmla="*/ 2147483647 w 101"/>
                <a:gd name="T17" fmla="*/ 2147483647 h 128"/>
                <a:gd name="T18" fmla="*/ 0 w 101"/>
                <a:gd name="T19" fmla="*/ 2147483647 h 128"/>
                <a:gd name="T20" fmla="*/ 2147483647 w 101"/>
                <a:gd name="T21" fmla="*/ 2147483647 h 128"/>
                <a:gd name="T22" fmla="*/ 2147483647 w 101"/>
                <a:gd name="T23" fmla="*/ 2147483647 h 128"/>
                <a:gd name="T24" fmla="*/ 2147483647 w 101"/>
                <a:gd name="T25" fmla="*/ 0 h 128"/>
                <a:gd name="T26" fmla="*/ 2147483647 w 10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128"/>
                <a:gd name="T44" fmla="*/ 101 w 10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128">
                  <a:moveTo>
                    <a:pt x="41" y="0"/>
                  </a:moveTo>
                  <a:lnTo>
                    <a:pt x="83" y="1"/>
                  </a:lnTo>
                  <a:lnTo>
                    <a:pt x="84" y="15"/>
                  </a:lnTo>
                  <a:lnTo>
                    <a:pt x="96" y="13"/>
                  </a:lnTo>
                  <a:lnTo>
                    <a:pt x="101" y="83"/>
                  </a:lnTo>
                  <a:lnTo>
                    <a:pt x="51" y="86"/>
                  </a:lnTo>
                  <a:lnTo>
                    <a:pt x="54" y="128"/>
                  </a:lnTo>
                  <a:lnTo>
                    <a:pt x="41" y="106"/>
                  </a:lnTo>
                  <a:lnTo>
                    <a:pt x="13" y="78"/>
                  </a:lnTo>
                  <a:lnTo>
                    <a:pt x="0" y="56"/>
                  </a:lnTo>
                  <a:lnTo>
                    <a:pt x="10" y="20"/>
                  </a:lnTo>
                  <a:lnTo>
                    <a:pt x="39" y="21"/>
                  </a:lnTo>
                  <a:lnTo>
                    <a:pt x="4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7" name="Freeform 228">
              <a:extLst>
                <a:ext uri="{FF2B5EF4-FFF2-40B4-BE49-F238E27FC236}">
                  <a16:creationId xmlns:a16="http://schemas.microsoft.com/office/drawing/2014/main" id="{3FE83F4A-04EF-4639-A287-85A8DF02BB5A}"/>
                </a:ext>
              </a:extLst>
            </p:cNvPr>
            <p:cNvSpPr>
              <a:spLocks/>
            </p:cNvSpPr>
            <p:nvPr/>
          </p:nvSpPr>
          <p:spPr bwMode="auto">
            <a:xfrm>
              <a:off x="4208668" y="4519952"/>
              <a:ext cx="230894" cy="302877"/>
            </a:xfrm>
            <a:custGeom>
              <a:avLst/>
              <a:gdLst>
                <a:gd name="T0" fmla="*/ 0 w 122"/>
                <a:gd name="T1" fmla="*/ 2147483647 h 160"/>
                <a:gd name="T2" fmla="*/ 2147483647 w 122"/>
                <a:gd name="T3" fmla="*/ 2147483647 h 160"/>
                <a:gd name="T4" fmla="*/ 2147483647 w 122"/>
                <a:gd name="T5" fmla="*/ 2147483647 h 160"/>
                <a:gd name="T6" fmla="*/ 2147483647 w 122"/>
                <a:gd name="T7" fmla="*/ 2147483647 h 160"/>
                <a:gd name="T8" fmla="*/ 2147483647 w 122"/>
                <a:gd name="T9" fmla="*/ 2147483647 h 160"/>
                <a:gd name="T10" fmla="*/ 2147483647 w 122"/>
                <a:gd name="T11" fmla="*/ 2147483647 h 160"/>
                <a:gd name="T12" fmla="*/ 2147483647 w 122"/>
                <a:gd name="T13" fmla="*/ 2147483647 h 160"/>
                <a:gd name="T14" fmla="*/ 2147483647 w 122"/>
                <a:gd name="T15" fmla="*/ 2147483647 h 160"/>
                <a:gd name="T16" fmla="*/ 2147483647 w 122"/>
                <a:gd name="T17" fmla="*/ 2147483647 h 160"/>
                <a:gd name="T18" fmla="*/ 2147483647 w 122"/>
                <a:gd name="T19" fmla="*/ 0 h 160"/>
                <a:gd name="T20" fmla="*/ 2147483647 w 122"/>
                <a:gd name="T21" fmla="*/ 2147483647 h 160"/>
                <a:gd name="T22" fmla="*/ 2147483647 w 122"/>
                <a:gd name="T23" fmla="*/ 2147483647 h 160"/>
                <a:gd name="T24" fmla="*/ 2147483647 w 122"/>
                <a:gd name="T25" fmla="*/ 2147483647 h 160"/>
                <a:gd name="T26" fmla="*/ 2147483647 w 122"/>
                <a:gd name="T27" fmla="*/ 2147483647 h 160"/>
                <a:gd name="T28" fmla="*/ 2147483647 w 122"/>
                <a:gd name="T29" fmla="*/ 2147483647 h 160"/>
                <a:gd name="T30" fmla="*/ 2147483647 w 122"/>
                <a:gd name="T31" fmla="*/ 2147483647 h 160"/>
                <a:gd name="T32" fmla="*/ 0 w 122"/>
                <a:gd name="T33" fmla="*/ 2147483647 h 160"/>
                <a:gd name="T34" fmla="*/ 0 w 122"/>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0"/>
                <a:gd name="T56" fmla="*/ 122 w 122"/>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0">
                  <a:moveTo>
                    <a:pt x="0" y="120"/>
                  </a:moveTo>
                  <a:lnTo>
                    <a:pt x="3" y="160"/>
                  </a:lnTo>
                  <a:lnTo>
                    <a:pt x="22" y="159"/>
                  </a:lnTo>
                  <a:lnTo>
                    <a:pt x="33" y="149"/>
                  </a:lnTo>
                  <a:lnTo>
                    <a:pt x="55" y="150"/>
                  </a:lnTo>
                  <a:lnTo>
                    <a:pt x="77" y="137"/>
                  </a:lnTo>
                  <a:lnTo>
                    <a:pt x="78" y="107"/>
                  </a:lnTo>
                  <a:lnTo>
                    <a:pt x="110" y="75"/>
                  </a:lnTo>
                  <a:lnTo>
                    <a:pt x="122" y="15"/>
                  </a:lnTo>
                  <a:lnTo>
                    <a:pt x="90" y="0"/>
                  </a:lnTo>
                  <a:lnTo>
                    <a:pt x="72" y="10"/>
                  </a:lnTo>
                  <a:lnTo>
                    <a:pt x="73" y="35"/>
                  </a:lnTo>
                  <a:lnTo>
                    <a:pt x="32" y="35"/>
                  </a:lnTo>
                  <a:lnTo>
                    <a:pt x="33" y="49"/>
                  </a:lnTo>
                  <a:lnTo>
                    <a:pt x="45" y="50"/>
                  </a:lnTo>
                  <a:lnTo>
                    <a:pt x="50" y="117"/>
                  </a:lnTo>
                  <a:lnTo>
                    <a:pt x="0" y="12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8" name="Freeform 229">
              <a:extLst>
                <a:ext uri="{FF2B5EF4-FFF2-40B4-BE49-F238E27FC236}">
                  <a16:creationId xmlns:a16="http://schemas.microsoft.com/office/drawing/2014/main" id="{AB8D8FD1-34AA-4A67-A676-551C1620E0DA}"/>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39" name="Freeform 230">
              <a:extLst>
                <a:ext uri="{FF2B5EF4-FFF2-40B4-BE49-F238E27FC236}">
                  <a16:creationId xmlns:a16="http://schemas.microsoft.com/office/drawing/2014/main" id="{3956AA14-E407-48BD-8116-7C750DB728C3}"/>
                </a:ext>
              </a:extLst>
            </p:cNvPr>
            <p:cNvSpPr>
              <a:spLocks/>
            </p:cNvSpPr>
            <p:nvPr/>
          </p:nvSpPr>
          <p:spPr bwMode="auto">
            <a:xfrm>
              <a:off x="4212452" y="4820937"/>
              <a:ext cx="37851" cy="39752"/>
            </a:xfrm>
            <a:custGeom>
              <a:avLst/>
              <a:gdLst>
                <a:gd name="T0" fmla="*/ 2147483647 w 20"/>
                <a:gd name="T1" fmla="*/ 0 h 21"/>
                <a:gd name="T2" fmla="*/ 0 w 20"/>
                <a:gd name="T3" fmla="*/ 2147483647 h 21"/>
                <a:gd name="T4" fmla="*/ 2147483647 w 20"/>
                <a:gd name="T5" fmla="*/ 2147483647 h 21"/>
                <a:gd name="T6" fmla="*/ 2147483647 w 20"/>
                <a:gd name="T7" fmla="*/ 0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20" y="0"/>
                  </a:moveTo>
                  <a:lnTo>
                    <a:pt x="0" y="1"/>
                  </a:lnTo>
                  <a:lnTo>
                    <a:pt x="11" y="21"/>
                  </a:lnTo>
                  <a:lnTo>
                    <a:pt x="2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0" name="Freeform 231">
              <a:extLst>
                <a:ext uri="{FF2B5EF4-FFF2-40B4-BE49-F238E27FC236}">
                  <a16:creationId xmlns:a16="http://schemas.microsoft.com/office/drawing/2014/main" id="{462AE066-B371-4956-8FF5-9BC92B3EC5AC}"/>
                </a:ext>
              </a:extLst>
            </p:cNvPr>
            <p:cNvSpPr>
              <a:spLocks/>
            </p:cNvSpPr>
            <p:nvPr/>
          </p:nvSpPr>
          <p:spPr bwMode="auto">
            <a:xfrm>
              <a:off x="4233272" y="4461272"/>
              <a:ext cx="637795" cy="645505"/>
            </a:xfrm>
            <a:custGeom>
              <a:avLst/>
              <a:gdLst>
                <a:gd name="T0" fmla="*/ 0 w 337"/>
                <a:gd name="T1" fmla="*/ 2147483647 h 341"/>
                <a:gd name="T2" fmla="*/ 2147483647 w 337"/>
                <a:gd name="T3" fmla="*/ 2147483647 h 341"/>
                <a:gd name="T4" fmla="*/ 2147483647 w 337"/>
                <a:gd name="T5" fmla="*/ 2147483647 h 341"/>
                <a:gd name="T6" fmla="*/ 2147483647 w 337"/>
                <a:gd name="T7" fmla="*/ 2147483647 h 341"/>
                <a:gd name="T8" fmla="*/ 2147483647 w 337"/>
                <a:gd name="T9" fmla="*/ 2147483647 h 341"/>
                <a:gd name="T10" fmla="*/ 2147483647 w 337"/>
                <a:gd name="T11" fmla="*/ 2147483647 h 341"/>
                <a:gd name="T12" fmla="*/ 2147483647 w 337"/>
                <a:gd name="T13" fmla="*/ 2147483647 h 341"/>
                <a:gd name="T14" fmla="*/ 2147483647 w 337"/>
                <a:gd name="T15" fmla="*/ 2147483647 h 341"/>
                <a:gd name="T16" fmla="*/ 2147483647 w 337"/>
                <a:gd name="T17" fmla="*/ 2147483647 h 341"/>
                <a:gd name="T18" fmla="*/ 2147483647 w 337"/>
                <a:gd name="T19" fmla="*/ 2147483647 h 341"/>
                <a:gd name="T20" fmla="*/ 2147483647 w 337"/>
                <a:gd name="T21" fmla="*/ 2147483647 h 341"/>
                <a:gd name="T22" fmla="*/ 2147483647 w 337"/>
                <a:gd name="T23" fmla="*/ 2147483647 h 341"/>
                <a:gd name="T24" fmla="*/ 2147483647 w 337"/>
                <a:gd name="T25" fmla="*/ 2147483647 h 341"/>
                <a:gd name="T26" fmla="*/ 2147483647 w 337"/>
                <a:gd name="T27" fmla="*/ 0 h 341"/>
                <a:gd name="T28" fmla="*/ 2147483647 w 337"/>
                <a:gd name="T29" fmla="*/ 2147483647 h 341"/>
                <a:gd name="T30" fmla="*/ 2147483647 w 337"/>
                <a:gd name="T31" fmla="*/ 2147483647 h 341"/>
                <a:gd name="T32" fmla="*/ 2147483647 w 337"/>
                <a:gd name="T33" fmla="*/ 2147483647 h 341"/>
                <a:gd name="T34" fmla="*/ 2147483647 w 337"/>
                <a:gd name="T35" fmla="*/ 2147483647 h 341"/>
                <a:gd name="T36" fmla="*/ 2147483647 w 337"/>
                <a:gd name="T37" fmla="*/ 2147483647 h 341"/>
                <a:gd name="T38" fmla="*/ 2147483647 w 337"/>
                <a:gd name="T39" fmla="*/ 2147483647 h 341"/>
                <a:gd name="T40" fmla="*/ 2147483647 w 337"/>
                <a:gd name="T41" fmla="*/ 2147483647 h 341"/>
                <a:gd name="T42" fmla="*/ 2147483647 w 337"/>
                <a:gd name="T43" fmla="*/ 2147483647 h 341"/>
                <a:gd name="T44" fmla="*/ 2147483647 w 337"/>
                <a:gd name="T45" fmla="*/ 2147483647 h 341"/>
                <a:gd name="T46" fmla="*/ 2147483647 w 337"/>
                <a:gd name="T47" fmla="*/ 2147483647 h 341"/>
                <a:gd name="T48" fmla="*/ 2147483647 w 337"/>
                <a:gd name="T49" fmla="*/ 2147483647 h 341"/>
                <a:gd name="T50" fmla="*/ 2147483647 w 337"/>
                <a:gd name="T51" fmla="*/ 2147483647 h 341"/>
                <a:gd name="T52" fmla="*/ 2147483647 w 337"/>
                <a:gd name="T53" fmla="*/ 2147483647 h 341"/>
                <a:gd name="T54" fmla="*/ 2147483647 w 337"/>
                <a:gd name="T55" fmla="*/ 2147483647 h 341"/>
                <a:gd name="T56" fmla="*/ 2147483647 w 337"/>
                <a:gd name="T57" fmla="*/ 2147483647 h 341"/>
                <a:gd name="T58" fmla="*/ 2147483647 w 337"/>
                <a:gd name="T59" fmla="*/ 2147483647 h 341"/>
                <a:gd name="T60" fmla="*/ 2147483647 w 337"/>
                <a:gd name="T61" fmla="*/ 2147483647 h 341"/>
                <a:gd name="T62" fmla="*/ 2147483647 w 337"/>
                <a:gd name="T63" fmla="*/ 2147483647 h 341"/>
                <a:gd name="T64" fmla="*/ 2147483647 w 337"/>
                <a:gd name="T65" fmla="*/ 2147483647 h 341"/>
                <a:gd name="T66" fmla="*/ 2147483647 w 337"/>
                <a:gd name="T67" fmla="*/ 2147483647 h 341"/>
                <a:gd name="T68" fmla="*/ 2147483647 w 337"/>
                <a:gd name="T69" fmla="*/ 2147483647 h 341"/>
                <a:gd name="T70" fmla="*/ 2147483647 w 337"/>
                <a:gd name="T71" fmla="*/ 2147483647 h 341"/>
                <a:gd name="T72" fmla="*/ 2147483647 w 337"/>
                <a:gd name="T73" fmla="*/ 2147483647 h 341"/>
                <a:gd name="T74" fmla="*/ 2147483647 w 337"/>
                <a:gd name="T75" fmla="*/ 2147483647 h 341"/>
                <a:gd name="T76" fmla="*/ 2147483647 w 337"/>
                <a:gd name="T77" fmla="*/ 2147483647 h 341"/>
                <a:gd name="T78" fmla="*/ 2147483647 w 337"/>
                <a:gd name="T79" fmla="*/ 2147483647 h 341"/>
                <a:gd name="T80" fmla="*/ 2147483647 w 337"/>
                <a:gd name="T81" fmla="*/ 2147483647 h 341"/>
                <a:gd name="T82" fmla="*/ 2147483647 w 337"/>
                <a:gd name="T83" fmla="*/ 2147483647 h 341"/>
                <a:gd name="T84" fmla="*/ 2147483647 w 337"/>
                <a:gd name="T85" fmla="*/ 2147483647 h 341"/>
                <a:gd name="T86" fmla="*/ 2147483647 w 337"/>
                <a:gd name="T87" fmla="*/ 2147483647 h 341"/>
                <a:gd name="T88" fmla="*/ 2147483647 w 337"/>
                <a:gd name="T89" fmla="*/ 2147483647 h 341"/>
                <a:gd name="T90" fmla="*/ 2147483647 w 337"/>
                <a:gd name="T91" fmla="*/ 2147483647 h 341"/>
                <a:gd name="T92" fmla="*/ 2147483647 w 337"/>
                <a:gd name="T93" fmla="*/ 2147483647 h 341"/>
                <a:gd name="T94" fmla="*/ 2147483647 w 337"/>
                <a:gd name="T95" fmla="*/ 2147483647 h 341"/>
                <a:gd name="T96" fmla="*/ 2147483647 w 337"/>
                <a:gd name="T97" fmla="*/ 2147483647 h 341"/>
                <a:gd name="T98" fmla="*/ 2147483647 w 337"/>
                <a:gd name="T99" fmla="*/ 2147483647 h 341"/>
                <a:gd name="T100" fmla="*/ 2147483647 w 337"/>
                <a:gd name="T101" fmla="*/ 2147483647 h 341"/>
                <a:gd name="T102" fmla="*/ 2147483647 w 337"/>
                <a:gd name="T103" fmla="*/ 2147483647 h 341"/>
                <a:gd name="T104" fmla="*/ 0 w 337"/>
                <a:gd name="T105" fmla="*/ 2147483647 h 341"/>
                <a:gd name="T106" fmla="*/ 0 w 337"/>
                <a:gd name="T107" fmla="*/ 2147483647 h 3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7"/>
                <a:gd name="T163" fmla="*/ 0 h 341"/>
                <a:gd name="T164" fmla="*/ 337 w 337"/>
                <a:gd name="T165" fmla="*/ 341 h 3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7" h="341">
                  <a:moveTo>
                    <a:pt x="0" y="211"/>
                  </a:moveTo>
                  <a:lnTo>
                    <a:pt x="9" y="190"/>
                  </a:lnTo>
                  <a:lnTo>
                    <a:pt x="20" y="180"/>
                  </a:lnTo>
                  <a:lnTo>
                    <a:pt x="30" y="178"/>
                  </a:lnTo>
                  <a:lnTo>
                    <a:pt x="45" y="181"/>
                  </a:lnTo>
                  <a:lnTo>
                    <a:pt x="64" y="168"/>
                  </a:lnTo>
                  <a:lnTo>
                    <a:pt x="65" y="138"/>
                  </a:lnTo>
                  <a:lnTo>
                    <a:pt x="97" y="106"/>
                  </a:lnTo>
                  <a:lnTo>
                    <a:pt x="115" y="20"/>
                  </a:lnTo>
                  <a:lnTo>
                    <a:pt x="134" y="11"/>
                  </a:lnTo>
                  <a:lnTo>
                    <a:pt x="177" y="23"/>
                  </a:lnTo>
                  <a:lnTo>
                    <a:pt x="207" y="5"/>
                  </a:lnTo>
                  <a:lnTo>
                    <a:pt x="224" y="8"/>
                  </a:lnTo>
                  <a:lnTo>
                    <a:pt x="239" y="0"/>
                  </a:lnTo>
                  <a:lnTo>
                    <a:pt x="265" y="6"/>
                  </a:lnTo>
                  <a:lnTo>
                    <a:pt x="282" y="16"/>
                  </a:lnTo>
                  <a:lnTo>
                    <a:pt x="297" y="15"/>
                  </a:lnTo>
                  <a:lnTo>
                    <a:pt x="305" y="21"/>
                  </a:lnTo>
                  <a:lnTo>
                    <a:pt x="312" y="15"/>
                  </a:lnTo>
                  <a:lnTo>
                    <a:pt x="329" y="33"/>
                  </a:lnTo>
                  <a:lnTo>
                    <a:pt x="330" y="50"/>
                  </a:lnTo>
                  <a:lnTo>
                    <a:pt x="337" y="61"/>
                  </a:lnTo>
                  <a:lnTo>
                    <a:pt x="317" y="80"/>
                  </a:lnTo>
                  <a:lnTo>
                    <a:pt x="309" y="121"/>
                  </a:lnTo>
                  <a:lnTo>
                    <a:pt x="302" y="138"/>
                  </a:lnTo>
                  <a:lnTo>
                    <a:pt x="302" y="204"/>
                  </a:lnTo>
                  <a:lnTo>
                    <a:pt x="324" y="226"/>
                  </a:lnTo>
                  <a:lnTo>
                    <a:pt x="324" y="238"/>
                  </a:lnTo>
                  <a:lnTo>
                    <a:pt x="290" y="243"/>
                  </a:lnTo>
                  <a:lnTo>
                    <a:pt x="280" y="274"/>
                  </a:lnTo>
                  <a:lnTo>
                    <a:pt x="295" y="278"/>
                  </a:lnTo>
                  <a:lnTo>
                    <a:pt x="287" y="308"/>
                  </a:lnTo>
                  <a:lnTo>
                    <a:pt x="307" y="318"/>
                  </a:lnTo>
                  <a:lnTo>
                    <a:pt x="314" y="311"/>
                  </a:lnTo>
                  <a:lnTo>
                    <a:pt x="315" y="341"/>
                  </a:lnTo>
                  <a:lnTo>
                    <a:pt x="300" y="341"/>
                  </a:lnTo>
                  <a:lnTo>
                    <a:pt x="260" y="311"/>
                  </a:lnTo>
                  <a:lnTo>
                    <a:pt x="262" y="318"/>
                  </a:lnTo>
                  <a:lnTo>
                    <a:pt x="249" y="318"/>
                  </a:lnTo>
                  <a:lnTo>
                    <a:pt x="225" y="301"/>
                  </a:lnTo>
                  <a:lnTo>
                    <a:pt x="210" y="303"/>
                  </a:lnTo>
                  <a:lnTo>
                    <a:pt x="210" y="294"/>
                  </a:lnTo>
                  <a:lnTo>
                    <a:pt x="175" y="298"/>
                  </a:lnTo>
                  <a:lnTo>
                    <a:pt x="160" y="229"/>
                  </a:lnTo>
                  <a:lnTo>
                    <a:pt x="152" y="231"/>
                  </a:lnTo>
                  <a:lnTo>
                    <a:pt x="149" y="219"/>
                  </a:lnTo>
                  <a:lnTo>
                    <a:pt x="132" y="221"/>
                  </a:lnTo>
                  <a:lnTo>
                    <a:pt x="130" y="239"/>
                  </a:lnTo>
                  <a:lnTo>
                    <a:pt x="92" y="243"/>
                  </a:lnTo>
                  <a:lnTo>
                    <a:pt x="92" y="234"/>
                  </a:lnTo>
                  <a:lnTo>
                    <a:pt x="84" y="234"/>
                  </a:lnTo>
                  <a:lnTo>
                    <a:pt x="74" y="201"/>
                  </a:lnTo>
                  <a:lnTo>
                    <a:pt x="0" y="2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1" name="Freeform 232">
              <a:extLst>
                <a:ext uri="{FF2B5EF4-FFF2-40B4-BE49-F238E27FC236}">
                  <a16:creationId xmlns:a16="http://schemas.microsoft.com/office/drawing/2014/main" id="{45E4827D-2C5D-4659-B1CA-89D59577BAD4}"/>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2" name="Freeform 233">
              <a:extLst>
                <a:ext uri="{FF2B5EF4-FFF2-40B4-BE49-F238E27FC236}">
                  <a16:creationId xmlns:a16="http://schemas.microsoft.com/office/drawing/2014/main" id="{31D6EB5A-1A6B-4F56-AB10-47289879391F}"/>
                </a:ext>
              </a:extLst>
            </p:cNvPr>
            <p:cNvSpPr>
              <a:spLocks/>
            </p:cNvSpPr>
            <p:nvPr/>
          </p:nvSpPr>
          <p:spPr bwMode="auto">
            <a:xfrm>
              <a:off x="4819967" y="4491559"/>
              <a:ext cx="174116" cy="193083"/>
            </a:xfrm>
            <a:custGeom>
              <a:avLst/>
              <a:gdLst>
                <a:gd name="T0" fmla="*/ 2147483647 w 92"/>
                <a:gd name="T1" fmla="*/ 0 h 102"/>
                <a:gd name="T2" fmla="*/ 2147483647 w 92"/>
                <a:gd name="T3" fmla="*/ 2147483647 h 102"/>
                <a:gd name="T4" fmla="*/ 2147483647 w 92"/>
                <a:gd name="T5" fmla="*/ 2147483647 h 102"/>
                <a:gd name="T6" fmla="*/ 2147483647 w 92"/>
                <a:gd name="T7" fmla="*/ 2147483647 h 102"/>
                <a:gd name="T8" fmla="*/ 2147483647 w 92"/>
                <a:gd name="T9" fmla="*/ 2147483647 h 102"/>
                <a:gd name="T10" fmla="*/ 0 w 92"/>
                <a:gd name="T11" fmla="*/ 2147483647 h 102"/>
                <a:gd name="T12" fmla="*/ 2147483647 w 92"/>
                <a:gd name="T13" fmla="*/ 2147483647 h 102"/>
                <a:gd name="T14" fmla="*/ 2147483647 w 92"/>
                <a:gd name="T15" fmla="*/ 2147483647 h 102"/>
                <a:gd name="T16" fmla="*/ 2147483647 w 92"/>
                <a:gd name="T17" fmla="*/ 2147483647 h 102"/>
                <a:gd name="T18" fmla="*/ 2147483647 w 92"/>
                <a:gd name="T19" fmla="*/ 2147483647 h 102"/>
                <a:gd name="T20" fmla="*/ 2147483647 w 92"/>
                <a:gd name="T21" fmla="*/ 2147483647 h 102"/>
                <a:gd name="T22" fmla="*/ 2147483647 w 92"/>
                <a:gd name="T23" fmla="*/ 0 h 102"/>
                <a:gd name="T24" fmla="*/ 2147483647 w 9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02"/>
                <a:gd name="T41" fmla="*/ 92 w 92"/>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02">
                  <a:moveTo>
                    <a:pt x="79" y="0"/>
                  </a:moveTo>
                  <a:lnTo>
                    <a:pt x="92" y="45"/>
                  </a:lnTo>
                  <a:lnTo>
                    <a:pt x="77" y="65"/>
                  </a:lnTo>
                  <a:lnTo>
                    <a:pt x="72" y="70"/>
                  </a:lnTo>
                  <a:lnTo>
                    <a:pt x="69" y="92"/>
                  </a:lnTo>
                  <a:lnTo>
                    <a:pt x="0" y="102"/>
                  </a:lnTo>
                  <a:lnTo>
                    <a:pt x="7" y="64"/>
                  </a:lnTo>
                  <a:lnTo>
                    <a:pt x="27" y="45"/>
                  </a:lnTo>
                  <a:lnTo>
                    <a:pt x="20" y="34"/>
                  </a:lnTo>
                  <a:lnTo>
                    <a:pt x="19" y="17"/>
                  </a:lnTo>
                  <a:lnTo>
                    <a:pt x="57" y="12"/>
                  </a:lnTo>
                  <a:lnTo>
                    <a:pt x="7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3" name="Freeform 234">
              <a:extLst>
                <a:ext uri="{FF2B5EF4-FFF2-40B4-BE49-F238E27FC236}">
                  <a16:creationId xmlns:a16="http://schemas.microsoft.com/office/drawing/2014/main" id="{8DC0A4F6-7926-456C-9273-1283AF07699C}"/>
                </a:ext>
              </a:extLst>
            </p:cNvPr>
            <p:cNvSpPr>
              <a:spLocks/>
            </p:cNvSpPr>
            <p:nvPr/>
          </p:nvSpPr>
          <p:spPr bwMode="auto">
            <a:xfrm>
              <a:off x="4950557" y="4476415"/>
              <a:ext cx="257389" cy="321806"/>
            </a:xfrm>
            <a:custGeom>
              <a:avLst/>
              <a:gdLst>
                <a:gd name="T0" fmla="*/ 0 w 136"/>
                <a:gd name="T1" fmla="*/ 2147483647 h 170"/>
                <a:gd name="T2" fmla="*/ 2147483647 w 136"/>
                <a:gd name="T3" fmla="*/ 2147483647 h 170"/>
                <a:gd name="T4" fmla="*/ 2147483647 w 136"/>
                <a:gd name="T5" fmla="*/ 2147483647 h 170"/>
                <a:gd name="T6" fmla="*/ 2147483647 w 136"/>
                <a:gd name="T7" fmla="*/ 2147483647 h 170"/>
                <a:gd name="T8" fmla="*/ 2147483647 w 136"/>
                <a:gd name="T9" fmla="*/ 2147483647 h 170"/>
                <a:gd name="T10" fmla="*/ 2147483647 w 136"/>
                <a:gd name="T11" fmla="*/ 2147483647 h 170"/>
                <a:gd name="T12" fmla="*/ 2147483647 w 136"/>
                <a:gd name="T13" fmla="*/ 2147483647 h 170"/>
                <a:gd name="T14" fmla="*/ 2147483647 w 136"/>
                <a:gd name="T15" fmla="*/ 2147483647 h 170"/>
                <a:gd name="T16" fmla="*/ 2147483647 w 136"/>
                <a:gd name="T17" fmla="*/ 2147483647 h 170"/>
                <a:gd name="T18" fmla="*/ 2147483647 w 136"/>
                <a:gd name="T19" fmla="*/ 2147483647 h 170"/>
                <a:gd name="T20" fmla="*/ 2147483647 w 136"/>
                <a:gd name="T21" fmla="*/ 2147483647 h 170"/>
                <a:gd name="T22" fmla="*/ 2147483647 w 136"/>
                <a:gd name="T23" fmla="*/ 2147483647 h 170"/>
                <a:gd name="T24" fmla="*/ 2147483647 w 136"/>
                <a:gd name="T25" fmla="*/ 0 h 170"/>
                <a:gd name="T26" fmla="*/ 2147483647 w 136"/>
                <a:gd name="T27" fmla="*/ 2147483647 h 170"/>
                <a:gd name="T28" fmla="*/ 2147483647 w 136"/>
                <a:gd name="T29" fmla="*/ 2147483647 h 170"/>
                <a:gd name="T30" fmla="*/ 2147483647 w 136"/>
                <a:gd name="T31" fmla="*/ 2147483647 h 170"/>
                <a:gd name="T32" fmla="*/ 2147483647 w 136"/>
                <a:gd name="T33" fmla="*/ 2147483647 h 170"/>
                <a:gd name="T34" fmla="*/ 2147483647 w 136"/>
                <a:gd name="T35" fmla="*/ 2147483647 h 170"/>
                <a:gd name="T36" fmla="*/ 0 w 136"/>
                <a:gd name="T37" fmla="*/ 2147483647 h 170"/>
                <a:gd name="T38" fmla="*/ 0 w 136"/>
                <a:gd name="T39" fmla="*/ 2147483647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170"/>
                <a:gd name="T62" fmla="*/ 136 w 136"/>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170">
                  <a:moveTo>
                    <a:pt x="0" y="100"/>
                  </a:moveTo>
                  <a:lnTo>
                    <a:pt x="38" y="117"/>
                  </a:lnTo>
                  <a:lnTo>
                    <a:pt x="63" y="142"/>
                  </a:lnTo>
                  <a:lnTo>
                    <a:pt x="80" y="148"/>
                  </a:lnTo>
                  <a:lnTo>
                    <a:pt x="91" y="167"/>
                  </a:lnTo>
                  <a:lnTo>
                    <a:pt x="103" y="170"/>
                  </a:lnTo>
                  <a:lnTo>
                    <a:pt x="136" y="110"/>
                  </a:lnTo>
                  <a:lnTo>
                    <a:pt x="125" y="85"/>
                  </a:lnTo>
                  <a:lnTo>
                    <a:pt x="135" y="15"/>
                  </a:lnTo>
                  <a:lnTo>
                    <a:pt x="115" y="8"/>
                  </a:lnTo>
                  <a:lnTo>
                    <a:pt x="100" y="25"/>
                  </a:lnTo>
                  <a:lnTo>
                    <a:pt x="81" y="22"/>
                  </a:lnTo>
                  <a:lnTo>
                    <a:pt x="58" y="0"/>
                  </a:lnTo>
                  <a:lnTo>
                    <a:pt x="20" y="3"/>
                  </a:lnTo>
                  <a:lnTo>
                    <a:pt x="11" y="8"/>
                  </a:lnTo>
                  <a:lnTo>
                    <a:pt x="23" y="53"/>
                  </a:lnTo>
                  <a:lnTo>
                    <a:pt x="10" y="72"/>
                  </a:lnTo>
                  <a:lnTo>
                    <a:pt x="3" y="77"/>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4" name="Freeform 235">
              <a:extLst>
                <a:ext uri="{FF2B5EF4-FFF2-40B4-BE49-F238E27FC236}">
                  <a16:creationId xmlns:a16="http://schemas.microsoft.com/office/drawing/2014/main" id="{291F8D48-278E-4724-B8CB-71CCC5479214}"/>
                </a:ext>
              </a:extLst>
            </p:cNvPr>
            <p:cNvSpPr>
              <a:spLocks/>
            </p:cNvSpPr>
            <p:nvPr/>
          </p:nvSpPr>
          <p:spPr bwMode="auto">
            <a:xfrm>
              <a:off x="4804827" y="4665713"/>
              <a:ext cx="369050" cy="380489"/>
            </a:xfrm>
            <a:custGeom>
              <a:avLst/>
              <a:gdLst>
                <a:gd name="T0" fmla="*/ 2147483647 w 195"/>
                <a:gd name="T1" fmla="*/ 2147483647 h 201"/>
                <a:gd name="T2" fmla="*/ 2147483647 w 195"/>
                <a:gd name="T3" fmla="*/ 2147483647 h 201"/>
                <a:gd name="T4" fmla="*/ 2147483647 w 195"/>
                <a:gd name="T5" fmla="*/ 2147483647 h 201"/>
                <a:gd name="T6" fmla="*/ 0 w 195"/>
                <a:gd name="T7" fmla="*/ 2147483647 h 201"/>
                <a:gd name="T8" fmla="*/ 0 w 195"/>
                <a:gd name="T9" fmla="*/ 2147483647 h 201"/>
                <a:gd name="T10" fmla="*/ 2147483647 w 195"/>
                <a:gd name="T11" fmla="*/ 2147483647 h 201"/>
                <a:gd name="T12" fmla="*/ 2147483647 w 195"/>
                <a:gd name="T13" fmla="*/ 2147483647 h 201"/>
                <a:gd name="T14" fmla="*/ 2147483647 w 195"/>
                <a:gd name="T15" fmla="*/ 2147483647 h 201"/>
                <a:gd name="T16" fmla="*/ 2147483647 w 195"/>
                <a:gd name="T17" fmla="*/ 2147483647 h 201"/>
                <a:gd name="T18" fmla="*/ 2147483647 w 195"/>
                <a:gd name="T19" fmla="*/ 2147483647 h 201"/>
                <a:gd name="T20" fmla="*/ 2147483647 w 195"/>
                <a:gd name="T21" fmla="*/ 2147483647 h 201"/>
                <a:gd name="T22" fmla="*/ 2147483647 w 195"/>
                <a:gd name="T23" fmla="*/ 2147483647 h 201"/>
                <a:gd name="T24" fmla="*/ 2147483647 w 195"/>
                <a:gd name="T25" fmla="*/ 2147483647 h 201"/>
                <a:gd name="T26" fmla="*/ 2147483647 w 195"/>
                <a:gd name="T27" fmla="*/ 2147483647 h 201"/>
                <a:gd name="T28" fmla="*/ 2147483647 w 195"/>
                <a:gd name="T29" fmla="*/ 2147483647 h 201"/>
                <a:gd name="T30" fmla="*/ 2147483647 w 195"/>
                <a:gd name="T31" fmla="*/ 2147483647 h 201"/>
                <a:gd name="T32" fmla="*/ 2147483647 w 195"/>
                <a:gd name="T33" fmla="*/ 2147483647 h 201"/>
                <a:gd name="T34" fmla="*/ 2147483647 w 195"/>
                <a:gd name="T35" fmla="*/ 2147483647 h 201"/>
                <a:gd name="T36" fmla="*/ 2147483647 w 195"/>
                <a:gd name="T37" fmla="*/ 2147483647 h 201"/>
                <a:gd name="T38" fmla="*/ 2147483647 w 195"/>
                <a:gd name="T39" fmla="*/ 2147483647 h 201"/>
                <a:gd name="T40" fmla="*/ 2147483647 w 195"/>
                <a:gd name="T41" fmla="*/ 2147483647 h 201"/>
                <a:gd name="T42" fmla="*/ 2147483647 w 195"/>
                <a:gd name="T43" fmla="*/ 0 h 201"/>
                <a:gd name="T44" fmla="*/ 2147483647 w 195"/>
                <a:gd name="T45" fmla="*/ 2147483647 h 201"/>
                <a:gd name="T46" fmla="*/ 2147483647 w 195"/>
                <a:gd name="T47" fmla="*/ 2147483647 h 2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5"/>
                <a:gd name="T73" fmla="*/ 0 h 201"/>
                <a:gd name="T74" fmla="*/ 195 w 195"/>
                <a:gd name="T75" fmla="*/ 201 h 2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5" h="201">
                  <a:moveTo>
                    <a:pt x="33" y="7"/>
                  </a:moveTo>
                  <a:lnTo>
                    <a:pt x="25" y="30"/>
                  </a:lnTo>
                  <a:lnTo>
                    <a:pt x="35" y="45"/>
                  </a:lnTo>
                  <a:lnTo>
                    <a:pt x="0" y="85"/>
                  </a:lnTo>
                  <a:lnTo>
                    <a:pt x="0" y="96"/>
                  </a:lnTo>
                  <a:lnTo>
                    <a:pt x="22" y="118"/>
                  </a:lnTo>
                  <a:lnTo>
                    <a:pt x="22" y="130"/>
                  </a:lnTo>
                  <a:lnTo>
                    <a:pt x="68" y="153"/>
                  </a:lnTo>
                  <a:lnTo>
                    <a:pt x="87" y="201"/>
                  </a:lnTo>
                  <a:lnTo>
                    <a:pt x="98" y="193"/>
                  </a:lnTo>
                  <a:lnTo>
                    <a:pt x="140" y="196"/>
                  </a:lnTo>
                  <a:lnTo>
                    <a:pt x="147" y="185"/>
                  </a:lnTo>
                  <a:lnTo>
                    <a:pt x="195" y="181"/>
                  </a:lnTo>
                  <a:lnTo>
                    <a:pt x="187" y="160"/>
                  </a:lnTo>
                  <a:lnTo>
                    <a:pt x="185" y="106"/>
                  </a:lnTo>
                  <a:lnTo>
                    <a:pt x="178" y="98"/>
                  </a:lnTo>
                  <a:lnTo>
                    <a:pt x="180" y="68"/>
                  </a:lnTo>
                  <a:lnTo>
                    <a:pt x="168" y="67"/>
                  </a:lnTo>
                  <a:lnTo>
                    <a:pt x="157" y="48"/>
                  </a:lnTo>
                  <a:lnTo>
                    <a:pt x="140" y="43"/>
                  </a:lnTo>
                  <a:lnTo>
                    <a:pt x="115" y="17"/>
                  </a:lnTo>
                  <a:lnTo>
                    <a:pt x="77" y="0"/>
                  </a:lnTo>
                  <a:lnTo>
                    <a:pt x="3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5" name="Freeform 236">
              <a:extLst>
                <a:ext uri="{FF2B5EF4-FFF2-40B4-BE49-F238E27FC236}">
                  <a16:creationId xmlns:a16="http://schemas.microsoft.com/office/drawing/2014/main" id="{92F398EC-3E21-4F0A-A90F-4BD05FBA3714}"/>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6" name="Freeform 237">
              <a:extLst>
                <a:ext uri="{FF2B5EF4-FFF2-40B4-BE49-F238E27FC236}">
                  <a16:creationId xmlns:a16="http://schemas.microsoft.com/office/drawing/2014/main" id="{3042B6A5-01E2-4370-90AF-FCF5DBCA99EC}"/>
                </a:ext>
              </a:extLst>
            </p:cNvPr>
            <p:cNvSpPr>
              <a:spLocks/>
            </p:cNvSpPr>
            <p:nvPr/>
          </p:nvSpPr>
          <p:spPr bwMode="auto">
            <a:xfrm>
              <a:off x="4804827" y="4735752"/>
              <a:ext cx="66240" cy="92756"/>
            </a:xfrm>
            <a:custGeom>
              <a:avLst/>
              <a:gdLst>
                <a:gd name="T0" fmla="*/ 0 w 35"/>
                <a:gd name="T1" fmla="*/ 2147483647 h 49"/>
                <a:gd name="T2" fmla="*/ 2147483647 w 35"/>
                <a:gd name="T3" fmla="*/ 2147483647 h 49"/>
                <a:gd name="T4" fmla="*/ 2147483647 w 35"/>
                <a:gd name="T5" fmla="*/ 2147483647 h 49"/>
                <a:gd name="T6" fmla="*/ 2147483647 w 35"/>
                <a:gd name="T7" fmla="*/ 0 h 49"/>
                <a:gd name="T8" fmla="*/ 0 w 35"/>
                <a:gd name="T9" fmla="*/ 2147483647 h 49"/>
                <a:gd name="T10" fmla="*/ 0 w 35"/>
                <a:gd name="T11" fmla="*/ 2147483647 h 49"/>
                <a:gd name="T12" fmla="*/ 0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0" y="49"/>
                  </a:moveTo>
                  <a:lnTo>
                    <a:pt x="35" y="8"/>
                  </a:lnTo>
                  <a:lnTo>
                    <a:pt x="32" y="3"/>
                  </a:lnTo>
                  <a:lnTo>
                    <a:pt x="18" y="0"/>
                  </a:lnTo>
                  <a:lnTo>
                    <a:pt x="0" y="8"/>
                  </a:lnTo>
                  <a:lnTo>
                    <a:pt x="0" y="4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7" name="Freeform 238">
              <a:extLst>
                <a:ext uri="{FF2B5EF4-FFF2-40B4-BE49-F238E27FC236}">
                  <a16:creationId xmlns:a16="http://schemas.microsoft.com/office/drawing/2014/main" id="{E638A795-ADB5-463D-86AF-C53FD24C0069}"/>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8" name="Freeform 239">
              <a:extLst>
                <a:ext uri="{FF2B5EF4-FFF2-40B4-BE49-F238E27FC236}">
                  <a16:creationId xmlns:a16="http://schemas.microsoft.com/office/drawing/2014/main" id="{0A18E357-6C90-4D4B-BB0F-D7767D88D3D2}"/>
                </a:ext>
              </a:extLst>
            </p:cNvPr>
            <p:cNvSpPr>
              <a:spLocks/>
            </p:cNvSpPr>
            <p:nvPr/>
          </p:nvSpPr>
          <p:spPr bwMode="auto">
            <a:xfrm>
              <a:off x="4804827" y="4678963"/>
              <a:ext cx="62454" cy="71933"/>
            </a:xfrm>
            <a:custGeom>
              <a:avLst/>
              <a:gdLst>
                <a:gd name="T0" fmla="*/ 0 w 33"/>
                <a:gd name="T1" fmla="*/ 2147483647 h 38"/>
                <a:gd name="T2" fmla="*/ 0 w 33"/>
                <a:gd name="T3" fmla="*/ 2147483647 h 38"/>
                <a:gd name="T4" fmla="*/ 2147483647 w 33"/>
                <a:gd name="T5" fmla="*/ 2147483647 h 38"/>
                <a:gd name="T6" fmla="*/ 2147483647 w 33"/>
                <a:gd name="T7" fmla="*/ 2147483647 h 38"/>
                <a:gd name="T8" fmla="*/ 2147483647 w 33"/>
                <a:gd name="T9" fmla="*/ 2147483647 h 38"/>
                <a:gd name="T10" fmla="*/ 2147483647 w 33"/>
                <a:gd name="T11" fmla="*/ 0 h 38"/>
                <a:gd name="T12" fmla="*/ 2147483647 w 33"/>
                <a:gd name="T13" fmla="*/ 2147483647 h 38"/>
                <a:gd name="T14" fmla="*/ 0 w 33"/>
                <a:gd name="T15" fmla="*/ 2147483647 h 38"/>
                <a:gd name="T16" fmla="*/ 0 w 33"/>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8"/>
                <a:gd name="T29" fmla="*/ 33 w 33"/>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8">
                  <a:moveTo>
                    <a:pt x="0" y="23"/>
                  </a:moveTo>
                  <a:lnTo>
                    <a:pt x="0" y="38"/>
                  </a:lnTo>
                  <a:lnTo>
                    <a:pt x="18" y="30"/>
                  </a:lnTo>
                  <a:lnTo>
                    <a:pt x="32" y="33"/>
                  </a:lnTo>
                  <a:lnTo>
                    <a:pt x="25" y="23"/>
                  </a:lnTo>
                  <a:lnTo>
                    <a:pt x="33" y="0"/>
                  </a:lnTo>
                  <a:lnTo>
                    <a:pt x="7" y="3"/>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49" name="Freeform 240">
              <a:extLst>
                <a:ext uri="{FF2B5EF4-FFF2-40B4-BE49-F238E27FC236}">
                  <a16:creationId xmlns:a16="http://schemas.microsoft.com/office/drawing/2014/main" id="{5D4D5672-BBE0-4BA5-ABCE-729A3ED84904}"/>
                </a:ext>
              </a:extLst>
            </p:cNvPr>
            <p:cNvSpPr>
              <a:spLocks/>
            </p:cNvSpPr>
            <p:nvPr/>
          </p:nvSpPr>
          <p:spPr bwMode="auto">
            <a:xfrm>
              <a:off x="4223808" y="4841758"/>
              <a:ext cx="410688" cy="441065"/>
            </a:xfrm>
            <a:custGeom>
              <a:avLst/>
              <a:gdLst>
                <a:gd name="T0" fmla="*/ 2147483647 w 217"/>
                <a:gd name="T1" fmla="*/ 2147483647 h 233"/>
                <a:gd name="T2" fmla="*/ 2147483647 w 217"/>
                <a:gd name="T3" fmla="*/ 2147483647 h 233"/>
                <a:gd name="T4" fmla="*/ 2147483647 w 217"/>
                <a:gd name="T5" fmla="*/ 2147483647 h 233"/>
                <a:gd name="T6" fmla="*/ 2147483647 w 217"/>
                <a:gd name="T7" fmla="*/ 2147483647 h 233"/>
                <a:gd name="T8" fmla="*/ 2147483647 w 217"/>
                <a:gd name="T9" fmla="*/ 2147483647 h 233"/>
                <a:gd name="T10" fmla="*/ 2147483647 w 217"/>
                <a:gd name="T11" fmla="*/ 2147483647 h 233"/>
                <a:gd name="T12" fmla="*/ 2147483647 w 217"/>
                <a:gd name="T13" fmla="*/ 2147483647 h 233"/>
                <a:gd name="T14" fmla="*/ 0 w 217"/>
                <a:gd name="T15" fmla="*/ 2147483647 h 233"/>
                <a:gd name="T16" fmla="*/ 0 w 217"/>
                <a:gd name="T17" fmla="*/ 2147483647 h 233"/>
                <a:gd name="T18" fmla="*/ 2147483647 w 217"/>
                <a:gd name="T19" fmla="*/ 2147483647 h 233"/>
                <a:gd name="T20" fmla="*/ 2147483647 w 217"/>
                <a:gd name="T21" fmla="*/ 2147483647 h 233"/>
                <a:gd name="T22" fmla="*/ 2147483647 w 217"/>
                <a:gd name="T23" fmla="*/ 2147483647 h 233"/>
                <a:gd name="T24" fmla="*/ 2147483647 w 217"/>
                <a:gd name="T25" fmla="*/ 2147483647 h 233"/>
                <a:gd name="T26" fmla="*/ 2147483647 w 217"/>
                <a:gd name="T27" fmla="*/ 2147483647 h 233"/>
                <a:gd name="T28" fmla="*/ 2147483647 w 217"/>
                <a:gd name="T29" fmla="*/ 2147483647 h 233"/>
                <a:gd name="T30" fmla="*/ 2147483647 w 217"/>
                <a:gd name="T31" fmla="*/ 2147483647 h 233"/>
                <a:gd name="T32" fmla="*/ 2147483647 w 217"/>
                <a:gd name="T33" fmla="*/ 2147483647 h 233"/>
                <a:gd name="T34" fmla="*/ 2147483647 w 217"/>
                <a:gd name="T35" fmla="*/ 2147483647 h 233"/>
                <a:gd name="T36" fmla="*/ 2147483647 w 217"/>
                <a:gd name="T37" fmla="*/ 2147483647 h 233"/>
                <a:gd name="T38" fmla="*/ 2147483647 w 217"/>
                <a:gd name="T39" fmla="*/ 2147483647 h 233"/>
                <a:gd name="T40" fmla="*/ 2147483647 w 217"/>
                <a:gd name="T41" fmla="*/ 2147483647 h 233"/>
                <a:gd name="T42" fmla="*/ 2147483647 w 217"/>
                <a:gd name="T43" fmla="*/ 2147483647 h 233"/>
                <a:gd name="T44" fmla="*/ 2147483647 w 217"/>
                <a:gd name="T45" fmla="*/ 2147483647 h 233"/>
                <a:gd name="T46" fmla="*/ 2147483647 w 217"/>
                <a:gd name="T47" fmla="*/ 2147483647 h 233"/>
                <a:gd name="T48" fmla="*/ 2147483647 w 217"/>
                <a:gd name="T49" fmla="*/ 2147483647 h 233"/>
                <a:gd name="T50" fmla="*/ 2147483647 w 217"/>
                <a:gd name="T51" fmla="*/ 2147483647 h 233"/>
                <a:gd name="T52" fmla="*/ 2147483647 w 217"/>
                <a:gd name="T53" fmla="*/ 2147483647 h 233"/>
                <a:gd name="T54" fmla="*/ 2147483647 w 217"/>
                <a:gd name="T55" fmla="*/ 2147483647 h 233"/>
                <a:gd name="T56" fmla="*/ 2147483647 w 217"/>
                <a:gd name="T57" fmla="*/ 2147483647 h 233"/>
                <a:gd name="T58" fmla="*/ 2147483647 w 217"/>
                <a:gd name="T59" fmla="*/ 0 h 233"/>
                <a:gd name="T60" fmla="*/ 2147483647 w 217"/>
                <a:gd name="T61" fmla="*/ 2147483647 h 233"/>
                <a:gd name="T62" fmla="*/ 2147483647 w 217"/>
                <a:gd name="T63" fmla="*/ 2147483647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7"/>
                <a:gd name="T97" fmla="*/ 0 h 233"/>
                <a:gd name="T98" fmla="*/ 217 w 217"/>
                <a:gd name="T99" fmla="*/ 233 h 2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7" h="233">
                  <a:moveTo>
                    <a:pt x="5" y="10"/>
                  </a:moveTo>
                  <a:lnTo>
                    <a:pt x="25" y="43"/>
                  </a:lnTo>
                  <a:lnTo>
                    <a:pt x="15" y="67"/>
                  </a:lnTo>
                  <a:lnTo>
                    <a:pt x="20" y="90"/>
                  </a:lnTo>
                  <a:lnTo>
                    <a:pt x="32" y="95"/>
                  </a:lnTo>
                  <a:lnTo>
                    <a:pt x="30" y="122"/>
                  </a:lnTo>
                  <a:lnTo>
                    <a:pt x="5" y="153"/>
                  </a:lnTo>
                  <a:lnTo>
                    <a:pt x="0" y="188"/>
                  </a:lnTo>
                  <a:lnTo>
                    <a:pt x="0" y="225"/>
                  </a:lnTo>
                  <a:lnTo>
                    <a:pt x="25" y="208"/>
                  </a:lnTo>
                  <a:lnTo>
                    <a:pt x="42" y="223"/>
                  </a:lnTo>
                  <a:lnTo>
                    <a:pt x="117" y="210"/>
                  </a:lnTo>
                  <a:lnTo>
                    <a:pt x="162" y="233"/>
                  </a:lnTo>
                  <a:lnTo>
                    <a:pt x="197" y="223"/>
                  </a:lnTo>
                  <a:lnTo>
                    <a:pt x="177" y="206"/>
                  </a:lnTo>
                  <a:lnTo>
                    <a:pt x="177" y="138"/>
                  </a:lnTo>
                  <a:lnTo>
                    <a:pt x="207" y="133"/>
                  </a:lnTo>
                  <a:lnTo>
                    <a:pt x="204" y="113"/>
                  </a:lnTo>
                  <a:lnTo>
                    <a:pt x="217" y="113"/>
                  </a:lnTo>
                  <a:lnTo>
                    <a:pt x="215" y="93"/>
                  </a:lnTo>
                  <a:lnTo>
                    <a:pt x="180" y="97"/>
                  </a:lnTo>
                  <a:lnTo>
                    <a:pt x="165" y="28"/>
                  </a:lnTo>
                  <a:lnTo>
                    <a:pt x="157" y="30"/>
                  </a:lnTo>
                  <a:lnTo>
                    <a:pt x="154" y="18"/>
                  </a:lnTo>
                  <a:lnTo>
                    <a:pt x="137" y="20"/>
                  </a:lnTo>
                  <a:lnTo>
                    <a:pt x="135" y="38"/>
                  </a:lnTo>
                  <a:lnTo>
                    <a:pt x="97" y="42"/>
                  </a:lnTo>
                  <a:lnTo>
                    <a:pt x="97" y="33"/>
                  </a:lnTo>
                  <a:lnTo>
                    <a:pt x="89" y="33"/>
                  </a:lnTo>
                  <a:lnTo>
                    <a:pt x="79" y="0"/>
                  </a:lnTo>
                  <a:lnTo>
                    <a:pt x="5" y="1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0" name="Freeform 241">
              <a:extLst>
                <a:ext uri="{FF2B5EF4-FFF2-40B4-BE49-F238E27FC236}">
                  <a16:creationId xmlns:a16="http://schemas.microsoft.com/office/drawing/2014/main" id="{0494F143-21A1-4F0C-B84C-9A4AFD7B0AC0}"/>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1" name="Freeform 242">
              <a:extLst>
                <a:ext uri="{FF2B5EF4-FFF2-40B4-BE49-F238E27FC236}">
                  <a16:creationId xmlns:a16="http://schemas.microsoft.com/office/drawing/2014/main" id="{522408E3-4077-4033-8505-105206644286}"/>
                </a:ext>
              </a:extLst>
            </p:cNvPr>
            <p:cNvSpPr>
              <a:spLocks/>
            </p:cNvSpPr>
            <p:nvPr/>
          </p:nvSpPr>
          <p:spPr bwMode="auto">
            <a:xfrm>
              <a:off x="4558793" y="4911799"/>
              <a:ext cx="397440" cy="355880"/>
            </a:xfrm>
            <a:custGeom>
              <a:avLst/>
              <a:gdLst>
                <a:gd name="T0" fmla="*/ 2147483647 w 210"/>
                <a:gd name="T1" fmla="*/ 2147483647 h 188"/>
                <a:gd name="T2" fmla="*/ 2147483647 w 210"/>
                <a:gd name="T3" fmla="*/ 2147483647 h 188"/>
                <a:gd name="T4" fmla="*/ 2147483647 w 210"/>
                <a:gd name="T5" fmla="*/ 2147483647 h 188"/>
                <a:gd name="T6" fmla="*/ 2147483647 w 210"/>
                <a:gd name="T7" fmla="*/ 2147483647 h 188"/>
                <a:gd name="T8" fmla="*/ 2147483647 w 210"/>
                <a:gd name="T9" fmla="*/ 2147483647 h 188"/>
                <a:gd name="T10" fmla="*/ 2147483647 w 210"/>
                <a:gd name="T11" fmla="*/ 2147483647 h 188"/>
                <a:gd name="T12" fmla="*/ 2147483647 w 210"/>
                <a:gd name="T13" fmla="*/ 2147483647 h 188"/>
                <a:gd name="T14" fmla="*/ 2147483647 w 210"/>
                <a:gd name="T15" fmla="*/ 2147483647 h 188"/>
                <a:gd name="T16" fmla="*/ 2147483647 w 210"/>
                <a:gd name="T17" fmla="*/ 2147483647 h 188"/>
                <a:gd name="T18" fmla="*/ 2147483647 w 210"/>
                <a:gd name="T19" fmla="*/ 2147483647 h 188"/>
                <a:gd name="T20" fmla="*/ 2147483647 w 210"/>
                <a:gd name="T21" fmla="*/ 2147483647 h 188"/>
                <a:gd name="T22" fmla="*/ 0 w 210"/>
                <a:gd name="T23" fmla="*/ 2147483647 h 188"/>
                <a:gd name="T24" fmla="*/ 0 w 210"/>
                <a:gd name="T25" fmla="*/ 2147483647 h 188"/>
                <a:gd name="T26" fmla="*/ 2147483647 w 210"/>
                <a:gd name="T27" fmla="*/ 2147483647 h 188"/>
                <a:gd name="T28" fmla="*/ 2147483647 w 210"/>
                <a:gd name="T29" fmla="*/ 2147483647 h 188"/>
                <a:gd name="T30" fmla="*/ 2147483647 w 210"/>
                <a:gd name="T31" fmla="*/ 2147483647 h 188"/>
                <a:gd name="T32" fmla="*/ 2147483647 w 210"/>
                <a:gd name="T33" fmla="*/ 2147483647 h 188"/>
                <a:gd name="T34" fmla="*/ 2147483647 w 210"/>
                <a:gd name="T35" fmla="*/ 2147483647 h 188"/>
                <a:gd name="T36" fmla="*/ 2147483647 w 210"/>
                <a:gd name="T37" fmla="*/ 2147483647 h 188"/>
                <a:gd name="T38" fmla="*/ 2147483647 w 210"/>
                <a:gd name="T39" fmla="*/ 2147483647 h 188"/>
                <a:gd name="T40" fmla="*/ 2147483647 w 210"/>
                <a:gd name="T41" fmla="*/ 2147483647 h 188"/>
                <a:gd name="T42" fmla="*/ 2147483647 w 210"/>
                <a:gd name="T43" fmla="*/ 2147483647 h 188"/>
                <a:gd name="T44" fmla="*/ 2147483647 w 210"/>
                <a:gd name="T45" fmla="*/ 2147483647 h 188"/>
                <a:gd name="T46" fmla="*/ 2147483647 w 210"/>
                <a:gd name="T47" fmla="*/ 2147483647 h 188"/>
                <a:gd name="T48" fmla="*/ 2147483647 w 210"/>
                <a:gd name="T49" fmla="*/ 2147483647 h 188"/>
                <a:gd name="T50" fmla="*/ 2147483647 w 210"/>
                <a:gd name="T51" fmla="*/ 2147483647 h 188"/>
                <a:gd name="T52" fmla="*/ 2147483647 w 210"/>
                <a:gd name="T53" fmla="*/ 2147483647 h 188"/>
                <a:gd name="T54" fmla="*/ 2147483647 w 210"/>
                <a:gd name="T55" fmla="*/ 2147483647 h 188"/>
                <a:gd name="T56" fmla="*/ 2147483647 w 210"/>
                <a:gd name="T57" fmla="*/ 2147483647 h 188"/>
                <a:gd name="T58" fmla="*/ 2147483647 w 210"/>
                <a:gd name="T59" fmla="*/ 0 h 188"/>
                <a:gd name="T60" fmla="*/ 2147483647 w 210"/>
                <a:gd name="T61" fmla="*/ 2147483647 h 188"/>
                <a:gd name="T62" fmla="*/ 2147483647 w 210"/>
                <a:gd name="T63" fmla="*/ 2147483647 h 188"/>
                <a:gd name="T64" fmla="*/ 2147483647 w 210"/>
                <a:gd name="T65" fmla="*/ 2147483647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188"/>
                <a:gd name="T101" fmla="*/ 210 w 210"/>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188">
                  <a:moveTo>
                    <a:pt x="210" y="55"/>
                  </a:moveTo>
                  <a:lnTo>
                    <a:pt x="195" y="80"/>
                  </a:lnTo>
                  <a:lnTo>
                    <a:pt x="185" y="88"/>
                  </a:lnTo>
                  <a:lnTo>
                    <a:pt x="185" y="111"/>
                  </a:lnTo>
                  <a:lnTo>
                    <a:pt x="142" y="130"/>
                  </a:lnTo>
                  <a:lnTo>
                    <a:pt x="150" y="144"/>
                  </a:lnTo>
                  <a:lnTo>
                    <a:pt x="132" y="144"/>
                  </a:lnTo>
                  <a:lnTo>
                    <a:pt x="93" y="188"/>
                  </a:lnTo>
                  <a:lnTo>
                    <a:pt x="60" y="188"/>
                  </a:lnTo>
                  <a:lnTo>
                    <a:pt x="43" y="178"/>
                  </a:lnTo>
                  <a:lnTo>
                    <a:pt x="20" y="186"/>
                  </a:lnTo>
                  <a:lnTo>
                    <a:pt x="0" y="169"/>
                  </a:lnTo>
                  <a:lnTo>
                    <a:pt x="0" y="101"/>
                  </a:lnTo>
                  <a:lnTo>
                    <a:pt x="28" y="95"/>
                  </a:lnTo>
                  <a:lnTo>
                    <a:pt x="27" y="76"/>
                  </a:lnTo>
                  <a:lnTo>
                    <a:pt x="40" y="76"/>
                  </a:lnTo>
                  <a:lnTo>
                    <a:pt x="38" y="65"/>
                  </a:lnTo>
                  <a:lnTo>
                    <a:pt x="55" y="63"/>
                  </a:lnTo>
                  <a:lnTo>
                    <a:pt x="77" y="81"/>
                  </a:lnTo>
                  <a:lnTo>
                    <a:pt x="90" y="80"/>
                  </a:lnTo>
                  <a:lnTo>
                    <a:pt x="88" y="73"/>
                  </a:lnTo>
                  <a:lnTo>
                    <a:pt x="130" y="103"/>
                  </a:lnTo>
                  <a:lnTo>
                    <a:pt x="143" y="103"/>
                  </a:lnTo>
                  <a:lnTo>
                    <a:pt x="142" y="73"/>
                  </a:lnTo>
                  <a:lnTo>
                    <a:pt x="135" y="80"/>
                  </a:lnTo>
                  <a:lnTo>
                    <a:pt x="115" y="70"/>
                  </a:lnTo>
                  <a:lnTo>
                    <a:pt x="123" y="40"/>
                  </a:lnTo>
                  <a:lnTo>
                    <a:pt x="108" y="36"/>
                  </a:lnTo>
                  <a:lnTo>
                    <a:pt x="118" y="5"/>
                  </a:lnTo>
                  <a:lnTo>
                    <a:pt x="152" y="0"/>
                  </a:lnTo>
                  <a:lnTo>
                    <a:pt x="198" y="23"/>
                  </a:lnTo>
                  <a:lnTo>
                    <a:pt x="210" y="5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2" name="Freeform 243">
              <a:extLst>
                <a:ext uri="{FF2B5EF4-FFF2-40B4-BE49-F238E27FC236}">
                  <a16:creationId xmlns:a16="http://schemas.microsoft.com/office/drawing/2014/main" id="{3263860E-A19C-4115-B059-C6097923C303}"/>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3" name="Freeform 244">
              <a:extLst>
                <a:ext uri="{FF2B5EF4-FFF2-40B4-BE49-F238E27FC236}">
                  <a16:creationId xmlns:a16="http://schemas.microsoft.com/office/drawing/2014/main" id="{2C8E0E1F-F176-46D5-9A2E-D014B96AA57A}"/>
                </a:ext>
              </a:extLst>
            </p:cNvPr>
            <p:cNvSpPr>
              <a:spLocks/>
            </p:cNvSpPr>
            <p:nvPr/>
          </p:nvSpPr>
          <p:spPr bwMode="auto">
            <a:xfrm>
              <a:off x="4908918" y="5012127"/>
              <a:ext cx="98414" cy="232836"/>
            </a:xfrm>
            <a:custGeom>
              <a:avLst/>
              <a:gdLst>
                <a:gd name="T0" fmla="*/ 0 w 52"/>
                <a:gd name="T1" fmla="*/ 2147483647 h 123"/>
                <a:gd name="T2" fmla="*/ 2147483647 w 52"/>
                <a:gd name="T3" fmla="*/ 2147483647 h 123"/>
                <a:gd name="T4" fmla="*/ 2147483647 w 52"/>
                <a:gd name="T5" fmla="*/ 2147483647 h 123"/>
                <a:gd name="T6" fmla="*/ 2147483647 w 52"/>
                <a:gd name="T7" fmla="*/ 2147483647 h 123"/>
                <a:gd name="T8" fmla="*/ 2147483647 w 52"/>
                <a:gd name="T9" fmla="*/ 2147483647 h 123"/>
                <a:gd name="T10" fmla="*/ 2147483647 w 52"/>
                <a:gd name="T11" fmla="*/ 0 h 123"/>
                <a:gd name="T12" fmla="*/ 2147483647 w 52"/>
                <a:gd name="T13" fmla="*/ 2147483647 h 123"/>
                <a:gd name="T14" fmla="*/ 0 w 52"/>
                <a:gd name="T15" fmla="*/ 2147483647 h 123"/>
                <a:gd name="T16" fmla="*/ 0 w 52"/>
                <a:gd name="T17" fmla="*/ 2147483647 h 123"/>
                <a:gd name="T18" fmla="*/ 0 w 52"/>
                <a:gd name="T19" fmla="*/ 2147483647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23"/>
                <a:gd name="T32" fmla="*/ 52 w 52"/>
                <a:gd name="T33" fmla="*/ 123 h 1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23">
                  <a:moveTo>
                    <a:pt x="0" y="58"/>
                  </a:moveTo>
                  <a:lnTo>
                    <a:pt x="28" y="67"/>
                  </a:lnTo>
                  <a:lnTo>
                    <a:pt x="40" y="123"/>
                  </a:lnTo>
                  <a:lnTo>
                    <a:pt x="50" y="100"/>
                  </a:lnTo>
                  <a:lnTo>
                    <a:pt x="52" y="62"/>
                  </a:lnTo>
                  <a:lnTo>
                    <a:pt x="25" y="0"/>
                  </a:lnTo>
                  <a:lnTo>
                    <a:pt x="12" y="25"/>
                  </a:lnTo>
                  <a:lnTo>
                    <a:pt x="0" y="35"/>
                  </a:lnTo>
                  <a:lnTo>
                    <a:pt x="0" y="5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4" name="Freeform 245">
              <a:extLst>
                <a:ext uri="{FF2B5EF4-FFF2-40B4-BE49-F238E27FC236}">
                  <a16:creationId xmlns:a16="http://schemas.microsoft.com/office/drawing/2014/main" id="{5708D6CD-671E-48CC-8A2C-C5C1819DD611}"/>
                </a:ext>
              </a:extLst>
            </p:cNvPr>
            <p:cNvSpPr>
              <a:spLocks/>
            </p:cNvSpPr>
            <p:nvPr/>
          </p:nvSpPr>
          <p:spPr bwMode="auto">
            <a:xfrm>
              <a:off x="4223808" y="5235498"/>
              <a:ext cx="312274" cy="441065"/>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2147483647 h 233"/>
                <a:gd name="T18" fmla="*/ 2147483647 w 165"/>
                <a:gd name="T19" fmla="*/ 2147483647 h 233"/>
                <a:gd name="T20" fmla="*/ 2147483647 w 165"/>
                <a:gd name="T21" fmla="*/ 2147483647 h 233"/>
                <a:gd name="T22" fmla="*/ 0 w 165"/>
                <a:gd name="T23" fmla="*/ 2147483647 h 233"/>
                <a:gd name="T24" fmla="*/ 2147483647 w 165"/>
                <a:gd name="T25" fmla="*/ 0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
                <a:gd name="T52" fmla="*/ 0 h 233"/>
                <a:gd name="T53" fmla="*/ 165 w 165"/>
                <a:gd name="T54" fmla="*/ 233 h 2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 h="233">
                  <a:moveTo>
                    <a:pt x="165" y="25"/>
                  </a:moveTo>
                  <a:lnTo>
                    <a:pt x="160" y="87"/>
                  </a:lnTo>
                  <a:lnTo>
                    <a:pt x="139" y="98"/>
                  </a:lnTo>
                  <a:lnTo>
                    <a:pt x="140" y="215"/>
                  </a:lnTo>
                  <a:lnTo>
                    <a:pt x="125" y="233"/>
                  </a:lnTo>
                  <a:lnTo>
                    <a:pt x="105" y="226"/>
                  </a:lnTo>
                  <a:lnTo>
                    <a:pt x="104" y="203"/>
                  </a:lnTo>
                  <a:lnTo>
                    <a:pt x="92" y="223"/>
                  </a:lnTo>
                  <a:lnTo>
                    <a:pt x="64" y="190"/>
                  </a:lnTo>
                  <a:lnTo>
                    <a:pt x="47" y="95"/>
                  </a:lnTo>
                  <a:lnTo>
                    <a:pt x="30" y="78"/>
                  </a:lnTo>
                  <a:lnTo>
                    <a:pt x="0" y="17"/>
                  </a:lnTo>
                  <a:lnTo>
                    <a:pt x="25" y="0"/>
                  </a:lnTo>
                  <a:lnTo>
                    <a:pt x="42" y="15"/>
                  </a:lnTo>
                  <a:lnTo>
                    <a:pt x="117" y="2"/>
                  </a:lnTo>
                  <a:lnTo>
                    <a:pt x="165"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5" name="Freeform 246">
              <a:extLst>
                <a:ext uri="{FF2B5EF4-FFF2-40B4-BE49-F238E27FC236}">
                  <a16:creationId xmlns:a16="http://schemas.microsoft.com/office/drawing/2014/main" id="{FA0F2CAE-C665-4FFD-86B4-185610D27DAD}"/>
                </a:ext>
              </a:extLst>
            </p:cNvPr>
            <p:cNvSpPr>
              <a:spLocks/>
            </p:cNvSpPr>
            <p:nvPr/>
          </p:nvSpPr>
          <p:spPr bwMode="auto">
            <a:xfrm>
              <a:off x="4827537" y="5002663"/>
              <a:ext cx="346339" cy="584930"/>
            </a:xfrm>
            <a:custGeom>
              <a:avLst/>
              <a:gdLst>
                <a:gd name="T0" fmla="*/ 2147483647 w 183"/>
                <a:gd name="T1" fmla="*/ 2147483647 h 309"/>
                <a:gd name="T2" fmla="*/ 2147483647 w 183"/>
                <a:gd name="T3" fmla="*/ 2147483647 h 309"/>
                <a:gd name="T4" fmla="*/ 2147483647 w 183"/>
                <a:gd name="T5" fmla="*/ 2147483647 h 309"/>
                <a:gd name="T6" fmla="*/ 2147483647 w 183"/>
                <a:gd name="T7" fmla="*/ 2147483647 h 309"/>
                <a:gd name="T8" fmla="*/ 2147483647 w 183"/>
                <a:gd name="T9" fmla="*/ 2147483647 h 309"/>
                <a:gd name="T10" fmla="*/ 2147483647 w 183"/>
                <a:gd name="T11" fmla="*/ 2147483647 h 309"/>
                <a:gd name="T12" fmla="*/ 2147483647 w 183"/>
                <a:gd name="T13" fmla="*/ 2147483647 h 309"/>
                <a:gd name="T14" fmla="*/ 2147483647 w 183"/>
                <a:gd name="T15" fmla="*/ 2147483647 h 309"/>
                <a:gd name="T16" fmla="*/ 2147483647 w 183"/>
                <a:gd name="T17" fmla="*/ 2147483647 h 309"/>
                <a:gd name="T18" fmla="*/ 2147483647 w 183"/>
                <a:gd name="T19" fmla="*/ 2147483647 h 309"/>
                <a:gd name="T20" fmla="*/ 2147483647 w 183"/>
                <a:gd name="T21" fmla="*/ 2147483647 h 309"/>
                <a:gd name="T22" fmla="*/ 2147483647 w 183"/>
                <a:gd name="T23" fmla="*/ 2147483647 h 309"/>
                <a:gd name="T24" fmla="*/ 2147483647 w 183"/>
                <a:gd name="T25" fmla="*/ 2147483647 h 309"/>
                <a:gd name="T26" fmla="*/ 2147483647 w 183"/>
                <a:gd name="T27" fmla="*/ 2147483647 h 309"/>
                <a:gd name="T28" fmla="*/ 2147483647 w 183"/>
                <a:gd name="T29" fmla="*/ 2147483647 h 309"/>
                <a:gd name="T30" fmla="*/ 2147483647 w 183"/>
                <a:gd name="T31" fmla="*/ 2147483647 h 309"/>
                <a:gd name="T32" fmla="*/ 2147483647 w 183"/>
                <a:gd name="T33" fmla="*/ 0 h 309"/>
                <a:gd name="T34" fmla="*/ 2147483647 w 183"/>
                <a:gd name="T35" fmla="*/ 2147483647 h 309"/>
                <a:gd name="T36" fmla="*/ 2147483647 w 183"/>
                <a:gd name="T37" fmla="*/ 2147483647 h 309"/>
                <a:gd name="T38" fmla="*/ 2147483647 w 183"/>
                <a:gd name="T39" fmla="*/ 2147483647 h 309"/>
                <a:gd name="T40" fmla="*/ 2147483647 w 183"/>
                <a:gd name="T41" fmla="*/ 2147483647 h 309"/>
                <a:gd name="T42" fmla="*/ 2147483647 w 183"/>
                <a:gd name="T43" fmla="*/ 2147483647 h 309"/>
                <a:gd name="T44" fmla="*/ 2147483647 w 183"/>
                <a:gd name="T45" fmla="*/ 2147483647 h 309"/>
                <a:gd name="T46" fmla="*/ 2147483647 w 183"/>
                <a:gd name="T47" fmla="*/ 2147483647 h 309"/>
                <a:gd name="T48" fmla="*/ 2147483647 w 183"/>
                <a:gd name="T49" fmla="*/ 2147483647 h 309"/>
                <a:gd name="T50" fmla="*/ 2147483647 w 183"/>
                <a:gd name="T51" fmla="*/ 2147483647 h 309"/>
                <a:gd name="T52" fmla="*/ 0 w 183"/>
                <a:gd name="T53" fmla="*/ 2147483647 h 309"/>
                <a:gd name="T54" fmla="*/ 2147483647 w 183"/>
                <a:gd name="T55" fmla="*/ 2147483647 h 309"/>
                <a:gd name="T56" fmla="*/ 2147483647 w 183"/>
                <a:gd name="T57" fmla="*/ 2147483647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3"/>
                <a:gd name="T88" fmla="*/ 0 h 309"/>
                <a:gd name="T89" fmla="*/ 183 w 183"/>
                <a:gd name="T90" fmla="*/ 309 h 3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3" h="309">
                  <a:moveTo>
                    <a:pt x="8" y="96"/>
                  </a:moveTo>
                  <a:lnTo>
                    <a:pt x="48" y="121"/>
                  </a:lnTo>
                  <a:lnTo>
                    <a:pt x="50" y="151"/>
                  </a:lnTo>
                  <a:lnTo>
                    <a:pt x="35" y="153"/>
                  </a:lnTo>
                  <a:lnTo>
                    <a:pt x="45" y="180"/>
                  </a:lnTo>
                  <a:lnTo>
                    <a:pt x="13" y="223"/>
                  </a:lnTo>
                  <a:lnTo>
                    <a:pt x="23" y="306"/>
                  </a:lnTo>
                  <a:lnTo>
                    <a:pt x="40" y="309"/>
                  </a:lnTo>
                  <a:lnTo>
                    <a:pt x="48" y="278"/>
                  </a:lnTo>
                  <a:lnTo>
                    <a:pt x="88" y="250"/>
                  </a:lnTo>
                  <a:lnTo>
                    <a:pt x="83" y="191"/>
                  </a:lnTo>
                  <a:lnTo>
                    <a:pt x="73" y="185"/>
                  </a:lnTo>
                  <a:lnTo>
                    <a:pt x="78" y="170"/>
                  </a:lnTo>
                  <a:lnTo>
                    <a:pt x="103" y="155"/>
                  </a:lnTo>
                  <a:lnTo>
                    <a:pt x="110" y="140"/>
                  </a:lnTo>
                  <a:lnTo>
                    <a:pt x="173" y="92"/>
                  </a:lnTo>
                  <a:lnTo>
                    <a:pt x="183" y="0"/>
                  </a:lnTo>
                  <a:lnTo>
                    <a:pt x="135" y="7"/>
                  </a:lnTo>
                  <a:lnTo>
                    <a:pt x="128" y="18"/>
                  </a:lnTo>
                  <a:lnTo>
                    <a:pt x="90" y="15"/>
                  </a:lnTo>
                  <a:lnTo>
                    <a:pt x="75" y="22"/>
                  </a:lnTo>
                  <a:lnTo>
                    <a:pt x="93" y="63"/>
                  </a:lnTo>
                  <a:lnTo>
                    <a:pt x="93" y="108"/>
                  </a:lnTo>
                  <a:lnTo>
                    <a:pt x="83" y="128"/>
                  </a:lnTo>
                  <a:lnTo>
                    <a:pt x="71" y="72"/>
                  </a:lnTo>
                  <a:lnTo>
                    <a:pt x="43" y="63"/>
                  </a:lnTo>
                  <a:lnTo>
                    <a:pt x="0" y="82"/>
                  </a:lnTo>
                  <a:lnTo>
                    <a:pt x="8"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6" name="Freeform 247">
              <a:extLst>
                <a:ext uri="{FF2B5EF4-FFF2-40B4-BE49-F238E27FC236}">
                  <a16:creationId xmlns:a16="http://schemas.microsoft.com/office/drawing/2014/main" id="{4EB2F1DF-F6D0-4F44-8C58-B3B6E00F547C}"/>
                </a:ext>
              </a:extLst>
            </p:cNvPr>
            <p:cNvSpPr>
              <a:spLocks/>
            </p:cNvSpPr>
            <p:nvPr/>
          </p:nvSpPr>
          <p:spPr bwMode="auto">
            <a:xfrm>
              <a:off x="4672347" y="5184388"/>
              <a:ext cx="249819" cy="240408"/>
            </a:xfrm>
            <a:custGeom>
              <a:avLst/>
              <a:gdLst>
                <a:gd name="T0" fmla="*/ 0 w 132"/>
                <a:gd name="T1" fmla="*/ 2147483647 h 127"/>
                <a:gd name="T2" fmla="*/ 2147483647 w 132"/>
                <a:gd name="T3" fmla="*/ 2147483647 h 127"/>
                <a:gd name="T4" fmla="*/ 2147483647 w 132"/>
                <a:gd name="T5" fmla="*/ 2147483647 h 127"/>
                <a:gd name="T6" fmla="*/ 2147483647 w 132"/>
                <a:gd name="T7" fmla="*/ 2147483647 h 127"/>
                <a:gd name="T8" fmla="*/ 2147483647 w 132"/>
                <a:gd name="T9" fmla="*/ 2147483647 h 127"/>
                <a:gd name="T10" fmla="*/ 2147483647 w 132"/>
                <a:gd name="T11" fmla="*/ 2147483647 h 127"/>
                <a:gd name="T12" fmla="*/ 2147483647 w 132"/>
                <a:gd name="T13" fmla="*/ 2147483647 h 127"/>
                <a:gd name="T14" fmla="*/ 2147483647 w 132"/>
                <a:gd name="T15" fmla="*/ 2147483647 h 127"/>
                <a:gd name="T16" fmla="*/ 2147483647 w 132"/>
                <a:gd name="T17" fmla="*/ 2147483647 h 127"/>
                <a:gd name="T18" fmla="*/ 2147483647 w 132"/>
                <a:gd name="T19" fmla="*/ 0 h 127"/>
                <a:gd name="T20" fmla="*/ 2147483647 w 132"/>
                <a:gd name="T21" fmla="*/ 0 h 127"/>
                <a:gd name="T22" fmla="*/ 2147483647 w 132"/>
                <a:gd name="T23" fmla="*/ 2147483647 h 127"/>
                <a:gd name="T24" fmla="*/ 0 w 132"/>
                <a:gd name="T25" fmla="*/ 2147483647 h 127"/>
                <a:gd name="T26" fmla="*/ 0 w 132"/>
                <a:gd name="T27" fmla="*/ 2147483647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
                <a:gd name="T43" fmla="*/ 0 h 127"/>
                <a:gd name="T44" fmla="*/ 132 w 132"/>
                <a:gd name="T45" fmla="*/ 127 h 1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 h="127">
                  <a:moveTo>
                    <a:pt x="0" y="44"/>
                  </a:moveTo>
                  <a:lnTo>
                    <a:pt x="17" y="90"/>
                  </a:lnTo>
                  <a:lnTo>
                    <a:pt x="33" y="90"/>
                  </a:lnTo>
                  <a:lnTo>
                    <a:pt x="37" y="105"/>
                  </a:lnTo>
                  <a:lnTo>
                    <a:pt x="95" y="127"/>
                  </a:lnTo>
                  <a:lnTo>
                    <a:pt x="127" y="84"/>
                  </a:lnTo>
                  <a:lnTo>
                    <a:pt x="117" y="57"/>
                  </a:lnTo>
                  <a:lnTo>
                    <a:pt x="132" y="55"/>
                  </a:lnTo>
                  <a:lnTo>
                    <a:pt x="130" y="25"/>
                  </a:lnTo>
                  <a:lnTo>
                    <a:pt x="90" y="0"/>
                  </a:lnTo>
                  <a:lnTo>
                    <a:pt x="72" y="0"/>
                  </a:lnTo>
                  <a:lnTo>
                    <a:pt x="33" y="44"/>
                  </a:lnTo>
                  <a:lnTo>
                    <a:pt x="0" y="4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7" name="Freeform 248">
              <a:extLst>
                <a:ext uri="{FF2B5EF4-FFF2-40B4-BE49-F238E27FC236}">
                  <a16:creationId xmlns:a16="http://schemas.microsoft.com/office/drawing/2014/main" id="{B3E9C394-9F26-4E39-AD88-F60B2531C8E7}"/>
                </a:ext>
              </a:extLst>
            </p:cNvPr>
            <p:cNvSpPr>
              <a:spLocks/>
            </p:cNvSpPr>
            <p:nvPr/>
          </p:nvSpPr>
          <p:spPr bwMode="auto">
            <a:xfrm>
              <a:off x="4488770" y="5248752"/>
              <a:ext cx="302811" cy="342629"/>
            </a:xfrm>
            <a:custGeom>
              <a:avLst/>
              <a:gdLst>
                <a:gd name="T0" fmla="*/ 0 w 160"/>
                <a:gd name="T1" fmla="*/ 2147483647 h 181"/>
                <a:gd name="T2" fmla="*/ 2147483647 w 160"/>
                <a:gd name="T3" fmla="*/ 2147483647 h 181"/>
                <a:gd name="T4" fmla="*/ 2147483647 w 160"/>
                <a:gd name="T5" fmla="*/ 2147483647 h 181"/>
                <a:gd name="T6" fmla="*/ 2147483647 w 160"/>
                <a:gd name="T7" fmla="*/ 2147483647 h 181"/>
                <a:gd name="T8" fmla="*/ 2147483647 w 160"/>
                <a:gd name="T9" fmla="*/ 2147483647 h 181"/>
                <a:gd name="T10" fmla="*/ 2147483647 w 160"/>
                <a:gd name="T11" fmla="*/ 2147483647 h 181"/>
                <a:gd name="T12" fmla="*/ 2147483647 w 160"/>
                <a:gd name="T13" fmla="*/ 2147483647 h 181"/>
                <a:gd name="T14" fmla="*/ 2147483647 w 160"/>
                <a:gd name="T15" fmla="*/ 2147483647 h 181"/>
                <a:gd name="T16" fmla="*/ 2147483647 w 160"/>
                <a:gd name="T17" fmla="*/ 2147483647 h 181"/>
                <a:gd name="T18" fmla="*/ 2147483647 w 160"/>
                <a:gd name="T19" fmla="*/ 2147483647 h 181"/>
                <a:gd name="T20" fmla="*/ 2147483647 w 160"/>
                <a:gd name="T21" fmla="*/ 2147483647 h 181"/>
                <a:gd name="T22" fmla="*/ 2147483647 w 160"/>
                <a:gd name="T23" fmla="*/ 2147483647 h 181"/>
                <a:gd name="T24" fmla="*/ 2147483647 w 160"/>
                <a:gd name="T25" fmla="*/ 0 h 181"/>
                <a:gd name="T26" fmla="*/ 2147483647 w 160"/>
                <a:gd name="T27" fmla="*/ 2147483647 h 181"/>
                <a:gd name="T28" fmla="*/ 2147483647 w 160"/>
                <a:gd name="T29" fmla="*/ 2147483647 h 181"/>
                <a:gd name="T30" fmla="*/ 0 w 160"/>
                <a:gd name="T31" fmla="*/ 2147483647 h 181"/>
                <a:gd name="T32" fmla="*/ 0 w 160"/>
                <a:gd name="T33" fmla="*/ 2147483647 h 181"/>
                <a:gd name="T34" fmla="*/ 0 w 160"/>
                <a:gd name="T35" fmla="*/ 2147483647 h 1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81"/>
                <a:gd name="T56" fmla="*/ 160 w 160"/>
                <a:gd name="T57" fmla="*/ 181 h 1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81">
                  <a:moveTo>
                    <a:pt x="0" y="168"/>
                  </a:moveTo>
                  <a:lnTo>
                    <a:pt x="12" y="181"/>
                  </a:lnTo>
                  <a:lnTo>
                    <a:pt x="35" y="173"/>
                  </a:lnTo>
                  <a:lnTo>
                    <a:pt x="57" y="148"/>
                  </a:lnTo>
                  <a:lnTo>
                    <a:pt x="90" y="158"/>
                  </a:lnTo>
                  <a:lnTo>
                    <a:pt x="102" y="148"/>
                  </a:lnTo>
                  <a:lnTo>
                    <a:pt x="97" y="131"/>
                  </a:lnTo>
                  <a:lnTo>
                    <a:pt x="160" y="80"/>
                  </a:lnTo>
                  <a:lnTo>
                    <a:pt x="135" y="71"/>
                  </a:lnTo>
                  <a:lnTo>
                    <a:pt x="130" y="56"/>
                  </a:lnTo>
                  <a:lnTo>
                    <a:pt x="114" y="56"/>
                  </a:lnTo>
                  <a:lnTo>
                    <a:pt x="97" y="10"/>
                  </a:lnTo>
                  <a:lnTo>
                    <a:pt x="80" y="0"/>
                  </a:lnTo>
                  <a:lnTo>
                    <a:pt x="25" y="18"/>
                  </a:lnTo>
                  <a:lnTo>
                    <a:pt x="20" y="80"/>
                  </a:lnTo>
                  <a:lnTo>
                    <a:pt x="0" y="91"/>
                  </a:lnTo>
                  <a:lnTo>
                    <a:pt x="0" y="16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8" name="Freeform 249">
              <a:extLst>
                <a:ext uri="{FF2B5EF4-FFF2-40B4-BE49-F238E27FC236}">
                  <a16:creationId xmlns:a16="http://schemas.microsoft.com/office/drawing/2014/main" id="{B37E5F40-EE47-4BFC-A472-194108567DAC}"/>
                </a:ext>
              </a:extLst>
            </p:cNvPr>
            <p:cNvSpPr>
              <a:spLocks/>
            </p:cNvSpPr>
            <p:nvPr/>
          </p:nvSpPr>
          <p:spPr bwMode="auto">
            <a:xfrm>
              <a:off x="4394141" y="5400188"/>
              <a:ext cx="505316" cy="494065"/>
            </a:xfrm>
            <a:custGeom>
              <a:avLst/>
              <a:gdLst>
                <a:gd name="T0" fmla="*/ 0 w 267"/>
                <a:gd name="T1" fmla="*/ 2147483647 h 261"/>
                <a:gd name="T2" fmla="*/ 2147483647 w 267"/>
                <a:gd name="T3" fmla="*/ 2147483647 h 261"/>
                <a:gd name="T4" fmla="*/ 2147483647 w 267"/>
                <a:gd name="T5" fmla="*/ 2147483647 h 261"/>
                <a:gd name="T6" fmla="*/ 2147483647 w 267"/>
                <a:gd name="T7" fmla="*/ 2147483647 h 261"/>
                <a:gd name="T8" fmla="*/ 2147483647 w 267"/>
                <a:gd name="T9" fmla="*/ 2147483647 h 261"/>
                <a:gd name="T10" fmla="*/ 2147483647 w 267"/>
                <a:gd name="T11" fmla="*/ 2147483647 h 261"/>
                <a:gd name="T12" fmla="*/ 2147483647 w 267"/>
                <a:gd name="T13" fmla="*/ 2147483647 h 261"/>
                <a:gd name="T14" fmla="*/ 2147483647 w 267"/>
                <a:gd name="T15" fmla="*/ 2147483647 h 261"/>
                <a:gd name="T16" fmla="*/ 2147483647 w 267"/>
                <a:gd name="T17" fmla="*/ 2147483647 h 261"/>
                <a:gd name="T18" fmla="*/ 2147483647 w 267"/>
                <a:gd name="T19" fmla="*/ 2147483647 h 261"/>
                <a:gd name="T20" fmla="*/ 2147483647 w 267"/>
                <a:gd name="T21" fmla="*/ 2147483647 h 261"/>
                <a:gd name="T22" fmla="*/ 2147483647 w 267"/>
                <a:gd name="T23" fmla="*/ 2147483647 h 261"/>
                <a:gd name="T24" fmla="*/ 2147483647 w 267"/>
                <a:gd name="T25" fmla="*/ 2147483647 h 261"/>
                <a:gd name="T26" fmla="*/ 2147483647 w 267"/>
                <a:gd name="T27" fmla="*/ 2147483647 h 261"/>
                <a:gd name="T28" fmla="*/ 2147483647 w 267"/>
                <a:gd name="T29" fmla="*/ 2147483647 h 261"/>
                <a:gd name="T30" fmla="*/ 2147483647 w 267"/>
                <a:gd name="T31" fmla="*/ 2147483647 h 261"/>
                <a:gd name="T32" fmla="*/ 2147483647 w 267"/>
                <a:gd name="T33" fmla="*/ 2147483647 h 261"/>
                <a:gd name="T34" fmla="*/ 2147483647 w 267"/>
                <a:gd name="T35" fmla="*/ 2147483647 h 261"/>
                <a:gd name="T36" fmla="*/ 2147483647 w 267"/>
                <a:gd name="T37" fmla="*/ 0 h 261"/>
                <a:gd name="T38" fmla="*/ 2147483647 w 267"/>
                <a:gd name="T39" fmla="*/ 2147483647 h 261"/>
                <a:gd name="T40" fmla="*/ 2147483647 w 267"/>
                <a:gd name="T41" fmla="*/ 2147483647 h 261"/>
                <a:gd name="T42" fmla="*/ 2147483647 w 267"/>
                <a:gd name="T43" fmla="*/ 2147483647 h 261"/>
                <a:gd name="T44" fmla="*/ 2147483647 w 267"/>
                <a:gd name="T45" fmla="*/ 2147483647 h 261"/>
                <a:gd name="T46" fmla="*/ 2147483647 w 267"/>
                <a:gd name="T47" fmla="*/ 2147483647 h 261"/>
                <a:gd name="T48" fmla="*/ 2147483647 w 267"/>
                <a:gd name="T49" fmla="*/ 2147483647 h 261"/>
                <a:gd name="T50" fmla="*/ 2147483647 w 267"/>
                <a:gd name="T51" fmla="*/ 2147483647 h 261"/>
                <a:gd name="T52" fmla="*/ 2147483647 w 267"/>
                <a:gd name="T53" fmla="*/ 2147483647 h 261"/>
                <a:gd name="T54" fmla="*/ 2147483647 w 267"/>
                <a:gd name="T55" fmla="*/ 2147483647 h 261"/>
                <a:gd name="T56" fmla="*/ 2147483647 w 267"/>
                <a:gd name="T57" fmla="*/ 2147483647 h 261"/>
                <a:gd name="T58" fmla="*/ 2147483647 w 267"/>
                <a:gd name="T59" fmla="*/ 2147483647 h 261"/>
                <a:gd name="T60" fmla="*/ 0 w 267"/>
                <a:gd name="T61" fmla="*/ 2147483647 h 261"/>
                <a:gd name="T62" fmla="*/ 0 w 267"/>
                <a:gd name="T63" fmla="*/ 2147483647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261"/>
                <a:gd name="T98" fmla="*/ 267 w 267"/>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261">
                  <a:moveTo>
                    <a:pt x="0" y="134"/>
                  </a:moveTo>
                  <a:lnTo>
                    <a:pt x="30" y="191"/>
                  </a:lnTo>
                  <a:lnTo>
                    <a:pt x="24" y="223"/>
                  </a:lnTo>
                  <a:lnTo>
                    <a:pt x="35" y="254"/>
                  </a:lnTo>
                  <a:lnTo>
                    <a:pt x="55" y="261"/>
                  </a:lnTo>
                  <a:lnTo>
                    <a:pt x="82" y="244"/>
                  </a:lnTo>
                  <a:lnTo>
                    <a:pt x="114" y="241"/>
                  </a:lnTo>
                  <a:lnTo>
                    <a:pt x="162" y="219"/>
                  </a:lnTo>
                  <a:lnTo>
                    <a:pt x="205" y="194"/>
                  </a:lnTo>
                  <a:lnTo>
                    <a:pt x="262" y="116"/>
                  </a:lnTo>
                  <a:lnTo>
                    <a:pt x="267" y="99"/>
                  </a:lnTo>
                  <a:lnTo>
                    <a:pt x="252" y="96"/>
                  </a:lnTo>
                  <a:lnTo>
                    <a:pt x="235" y="111"/>
                  </a:lnTo>
                  <a:lnTo>
                    <a:pt x="222" y="109"/>
                  </a:lnTo>
                  <a:lnTo>
                    <a:pt x="229" y="89"/>
                  </a:lnTo>
                  <a:lnTo>
                    <a:pt x="232" y="81"/>
                  </a:lnTo>
                  <a:lnTo>
                    <a:pt x="250" y="81"/>
                  </a:lnTo>
                  <a:lnTo>
                    <a:pt x="242" y="13"/>
                  </a:lnTo>
                  <a:lnTo>
                    <a:pt x="207" y="0"/>
                  </a:lnTo>
                  <a:lnTo>
                    <a:pt x="147" y="46"/>
                  </a:lnTo>
                  <a:lnTo>
                    <a:pt x="152" y="68"/>
                  </a:lnTo>
                  <a:lnTo>
                    <a:pt x="140" y="78"/>
                  </a:lnTo>
                  <a:lnTo>
                    <a:pt x="107" y="68"/>
                  </a:lnTo>
                  <a:lnTo>
                    <a:pt x="89" y="89"/>
                  </a:lnTo>
                  <a:lnTo>
                    <a:pt x="64" y="101"/>
                  </a:lnTo>
                  <a:lnTo>
                    <a:pt x="50" y="88"/>
                  </a:lnTo>
                  <a:lnTo>
                    <a:pt x="50" y="128"/>
                  </a:lnTo>
                  <a:lnTo>
                    <a:pt x="35" y="146"/>
                  </a:lnTo>
                  <a:lnTo>
                    <a:pt x="19" y="139"/>
                  </a:lnTo>
                  <a:lnTo>
                    <a:pt x="14" y="116"/>
                  </a:lnTo>
                  <a:lnTo>
                    <a:pt x="0" y="13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59" name="Freeform 250">
              <a:extLst>
                <a:ext uri="{FF2B5EF4-FFF2-40B4-BE49-F238E27FC236}">
                  <a16:creationId xmlns:a16="http://schemas.microsoft.com/office/drawing/2014/main" id="{6CB51A07-6BD9-4691-90AC-1E22320D224D}"/>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0" name="Freeform 251">
              <a:extLst>
                <a:ext uri="{FF2B5EF4-FFF2-40B4-BE49-F238E27FC236}">
                  <a16:creationId xmlns:a16="http://schemas.microsoft.com/office/drawing/2014/main" id="{03E76ECF-F89E-451D-B801-8CD6EB39C6E5}"/>
                </a:ext>
              </a:extLst>
            </p:cNvPr>
            <p:cNvSpPr>
              <a:spLocks/>
            </p:cNvSpPr>
            <p:nvPr/>
          </p:nvSpPr>
          <p:spPr bwMode="auto">
            <a:xfrm>
              <a:off x="4814289" y="5553519"/>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0 h 30"/>
                <a:gd name="T12" fmla="*/ 2147483647 w 30"/>
                <a:gd name="T13" fmla="*/ 0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8" y="0"/>
                  </a:moveTo>
                  <a:lnTo>
                    <a:pt x="10" y="0"/>
                  </a:lnTo>
                  <a:lnTo>
                    <a:pt x="0" y="28"/>
                  </a:lnTo>
                  <a:lnTo>
                    <a:pt x="13" y="30"/>
                  </a:lnTo>
                  <a:lnTo>
                    <a:pt x="30" y="15"/>
                  </a:lnTo>
                  <a:lnTo>
                    <a:pt x="28"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1" name="Freeform 252">
              <a:extLst>
                <a:ext uri="{FF2B5EF4-FFF2-40B4-BE49-F238E27FC236}">
                  <a16:creationId xmlns:a16="http://schemas.microsoft.com/office/drawing/2014/main" id="{EB539C62-AB6B-4F60-895F-9F2F99C0EF88}"/>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2" name="Freeform 253">
              <a:extLst>
                <a:ext uri="{FF2B5EF4-FFF2-40B4-BE49-F238E27FC236}">
                  <a16:creationId xmlns:a16="http://schemas.microsoft.com/office/drawing/2014/main" id="{8CC375B5-FDDE-47F2-AA11-0E35E320F16A}"/>
                </a:ext>
              </a:extLst>
            </p:cNvPr>
            <p:cNvSpPr>
              <a:spLocks/>
            </p:cNvSpPr>
            <p:nvPr/>
          </p:nvSpPr>
          <p:spPr bwMode="auto">
            <a:xfrm>
              <a:off x="4706414" y="5644381"/>
              <a:ext cx="73810" cy="75719"/>
            </a:xfrm>
            <a:custGeom>
              <a:avLst/>
              <a:gdLst>
                <a:gd name="T0" fmla="*/ 2147483647 w 39"/>
                <a:gd name="T1" fmla="*/ 0 h 40"/>
                <a:gd name="T2" fmla="*/ 2147483647 w 39"/>
                <a:gd name="T3" fmla="*/ 2147483647 h 40"/>
                <a:gd name="T4" fmla="*/ 0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2147483647 w 39"/>
                <a:gd name="T15" fmla="*/ 2147483647 h 40"/>
                <a:gd name="T16" fmla="*/ 2147483647 w 39"/>
                <a:gd name="T17" fmla="*/ 0 h 40"/>
                <a:gd name="T18" fmla="*/ 2147483647 w 39"/>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40"/>
                <a:gd name="T32" fmla="*/ 39 w 39"/>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40">
                  <a:moveTo>
                    <a:pt x="29" y="0"/>
                  </a:moveTo>
                  <a:lnTo>
                    <a:pt x="7" y="7"/>
                  </a:lnTo>
                  <a:lnTo>
                    <a:pt x="0" y="22"/>
                  </a:lnTo>
                  <a:lnTo>
                    <a:pt x="9" y="40"/>
                  </a:lnTo>
                  <a:lnTo>
                    <a:pt x="24" y="40"/>
                  </a:lnTo>
                  <a:lnTo>
                    <a:pt x="39" y="20"/>
                  </a:lnTo>
                  <a:lnTo>
                    <a:pt x="37" y="12"/>
                  </a:lnTo>
                  <a:lnTo>
                    <a:pt x="37" y="5"/>
                  </a:lnTo>
                  <a:lnTo>
                    <a:pt x="2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3" name="Freeform 254">
              <a:extLst>
                <a:ext uri="{FF2B5EF4-FFF2-40B4-BE49-F238E27FC236}">
                  <a16:creationId xmlns:a16="http://schemas.microsoft.com/office/drawing/2014/main" id="{37C5C939-8A6C-4A6D-B972-1B516339A69A}"/>
                </a:ext>
              </a:extLst>
            </p:cNvPr>
            <p:cNvSpPr>
              <a:spLocks/>
            </p:cNvSpPr>
            <p:nvPr/>
          </p:nvSpPr>
          <p:spPr bwMode="auto">
            <a:xfrm>
              <a:off x="5236332" y="5036737"/>
              <a:ext cx="261175" cy="478923"/>
            </a:xfrm>
            <a:custGeom>
              <a:avLst/>
              <a:gdLst>
                <a:gd name="T0" fmla="*/ 2147483647 w 138"/>
                <a:gd name="T1" fmla="*/ 2147483647 h 253"/>
                <a:gd name="T2" fmla="*/ 2147483647 w 138"/>
                <a:gd name="T3" fmla="*/ 2147483647 h 253"/>
                <a:gd name="T4" fmla="*/ 0 w 138"/>
                <a:gd name="T5" fmla="*/ 2147483647 h 253"/>
                <a:gd name="T6" fmla="*/ 2147483647 w 138"/>
                <a:gd name="T7" fmla="*/ 2147483647 h 253"/>
                <a:gd name="T8" fmla="*/ 2147483647 w 138"/>
                <a:gd name="T9" fmla="*/ 2147483647 h 253"/>
                <a:gd name="T10" fmla="*/ 2147483647 w 138"/>
                <a:gd name="T11" fmla="*/ 2147483647 h 253"/>
                <a:gd name="T12" fmla="*/ 2147483647 w 138"/>
                <a:gd name="T13" fmla="*/ 2147483647 h 253"/>
                <a:gd name="T14" fmla="*/ 2147483647 w 138"/>
                <a:gd name="T15" fmla="*/ 2147483647 h 253"/>
                <a:gd name="T16" fmla="*/ 2147483647 w 138"/>
                <a:gd name="T17" fmla="*/ 2147483647 h 253"/>
                <a:gd name="T18" fmla="*/ 2147483647 w 138"/>
                <a:gd name="T19" fmla="*/ 2147483647 h 253"/>
                <a:gd name="T20" fmla="*/ 2147483647 w 138"/>
                <a:gd name="T21" fmla="*/ 2147483647 h 253"/>
                <a:gd name="T22" fmla="*/ 2147483647 w 138"/>
                <a:gd name="T23" fmla="*/ 2147483647 h 253"/>
                <a:gd name="T24" fmla="*/ 2147483647 w 138"/>
                <a:gd name="T25" fmla="*/ 2147483647 h 253"/>
                <a:gd name="T26" fmla="*/ 2147483647 w 138"/>
                <a:gd name="T27" fmla="*/ 2147483647 h 253"/>
                <a:gd name="T28" fmla="*/ 2147483647 w 138"/>
                <a:gd name="T29" fmla="*/ 2147483647 h 253"/>
                <a:gd name="T30" fmla="*/ 2147483647 w 138"/>
                <a:gd name="T31" fmla="*/ 2147483647 h 253"/>
                <a:gd name="T32" fmla="*/ 2147483647 w 138"/>
                <a:gd name="T33" fmla="*/ 2147483647 h 253"/>
                <a:gd name="T34" fmla="*/ 2147483647 w 138"/>
                <a:gd name="T35" fmla="*/ 2147483647 h 253"/>
                <a:gd name="T36" fmla="*/ 2147483647 w 138"/>
                <a:gd name="T37" fmla="*/ 2147483647 h 253"/>
                <a:gd name="T38" fmla="*/ 2147483647 w 138"/>
                <a:gd name="T39" fmla="*/ 2147483647 h 253"/>
                <a:gd name="T40" fmla="*/ 2147483647 w 138"/>
                <a:gd name="T41" fmla="*/ 0 h 253"/>
                <a:gd name="T42" fmla="*/ 2147483647 w 138"/>
                <a:gd name="T43" fmla="*/ 2147483647 h 253"/>
                <a:gd name="T44" fmla="*/ 2147483647 w 138"/>
                <a:gd name="T45" fmla="*/ 2147483647 h 253"/>
                <a:gd name="T46" fmla="*/ 2147483647 w 138"/>
                <a:gd name="T47" fmla="*/ 2147483647 h 253"/>
                <a:gd name="T48" fmla="*/ 2147483647 w 138"/>
                <a:gd name="T49" fmla="*/ 2147483647 h 253"/>
                <a:gd name="T50" fmla="*/ 2147483647 w 138"/>
                <a:gd name="T51" fmla="*/ 2147483647 h 253"/>
                <a:gd name="T52" fmla="*/ 2147483647 w 138"/>
                <a:gd name="T53" fmla="*/ 2147483647 h 253"/>
                <a:gd name="T54" fmla="*/ 2147483647 w 138"/>
                <a:gd name="T55" fmla="*/ 2147483647 h 2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8"/>
                <a:gd name="T85" fmla="*/ 0 h 253"/>
                <a:gd name="T86" fmla="*/ 138 w 138"/>
                <a:gd name="T87" fmla="*/ 253 h 2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8" h="253">
                  <a:moveTo>
                    <a:pt x="23" y="102"/>
                  </a:moveTo>
                  <a:lnTo>
                    <a:pt x="27" y="142"/>
                  </a:lnTo>
                  <a:lnTo>
                    <a:pt x="0" y="187"/>
                  </a:lnTo>
                  <a:lnTo>
                    <a:pt x="4" y="193"/>
                  </a:lnTo>
                  <a:lnTo>
                    <a:pt x="7" y="243"/>
                  </a:lnTo>
                  <a:lnTo>
                    <a:pt x="27" y="253"/>
                  </a:lnTo>
                  <a:lnTo>
                    <a:pt x="42" y="243"/>
                  </a:lnTo>
                  <a:lnTo>
                    <a:pt x="60" y="247"/>
                  </a:lnTo>
                  <a:lnTo>
                    <a:pt x="77" y="218"/>
                  </a:lnTo>
                  <a:lnTo>
                    <a:pt x="80" y="200"/>
                  </a:lnTo>
                  <a:lnTo>
                    <a:pt x="115" y="117"/>
                  </a:lnTo>
                  <a:lnTo>
                    <a:pt x="115" y="98"/>
                  </a:lnTo>
                  <a:lnTo>
                    <a:pt x="122" y="95"/>
                  </a:lnTo>
                  <a:lnTo>
                    <a:pt x="118" y="57"/>
                  </a:lnTo>
                  <a:lnTo>
                    <a:pt x="127" y="67"/>
                  </a:lnTo>
                  <a:lnTo>
                    <a:pt x="132" y="87"/>
                  </a:lnTo>
                  <a:lnTo>
                    <a:pt x="135" y="82"/>
                  </a:lnTo>
                  <a:lnTo>
                    <a:pt x="138" y="54"/>
                  </a:lnTo>
                  <a:lnTo>
                    <a:pt x="132" y="30"/>
                  </a:lnTo>
                  <a:lnTo>
                    <a:pt x="123" y="12"/>
                  </a:lnTo>
                  <a:lnTo>
                    <a:pt x="115" y="0"/>
                  </a:lnTo>
                  <a:lnTo>
                    <a:pt x="82" y="67"/>
                  </a:lnTo>
                  <a:lnTo>
                    <a:pt x="67" y="65"/>
                  </a:lnTo>
                  <a:lnTo>
                    <a:pt x="63" y="80"/>
                  </a:lnTo>
                  <a:lnTo>
                    <a:pt x="52" y="77"/>
                  </a:lnTo>
                  <a:lnTo>
                    <a:pt x="30" y="93"/>
                  </a:lnTo>
                  <a:lnTo>
                    <a:pt x="23" y="10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4" name="Freeform 255">
              <a:extLst>
                <a:ext uri="{FF2B5EF4-FFF2-40B4-BE49-F238E27FC236}">
                  <a16:creationId xmlns:a16="http://schemas.microsoft.com/office/drawing/2014/main" id="{6851870D-36FA-43C0-AE3A-6BB998136326}"/>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5" name="Freeform 256">
              <a:extLst>
                <a:ext uri="{FF2B5EF4-FFF2-40B4-BE49-F238E27FC236}">
                  <a16:creationId xmlns:a16="http://schemas.microsoft.com/office/drawing/2014/main" id="{D7809BA0-23EB-406A-A9F8-8ADABBEAF658}"/>
                </a:ext>
              </a:extLst>
            </p:cNvPr>
            <p:cNvSpPr>
              <a:spLocks/>
            </p:cNvSpPr>
            <p:nvPr/>
          </p:nvSpPr>
          <p:spPr bwMode="auto">
            <a:xfrm>
              <a:off x="3871791" y="2392244"/>
              <a:ext cx="9464" cy="28395"/>
            </a:xfrm>
            <a:custGeom>
              <a:avLst/>
              <a:gdLst>
                <a:gd name="T0" fmla="*/ 2147483647 w 5"/>
                <a:gd name="T1" fmla="*/ 0 h 15"/>
                <a:gd name="T2" fmla="*/ 2147483647 w 5"/>
                <a:gd name="T3" fmla="*/ 2147483647 h 15"/>
                <a:gd name="T4" fmla="*/ 2147483647 w 5"/>
                <a:gd name="T5" fmla="*/ 2147483647 h 15"/>
                <a:gd name="T6" fmla="*/ 0 w 5"/>
                <a:gd name="T7" fmla="*/ 2147483647 h 15"/>
                <a:gd name="T8" fmla="*/ 2147483647 w 5"/>
                <a:gd name="T9" fmla="*/ 2147483647 h 15"/>
                <a:gd name="T10" fmla="*/ 0 w 5"/>
                <a:gd name="T11" fmla="*/ 2147483647 h 15"/>
                <a:gd name="T12" fmla="*/ 2147483647 w 5"/>
                <a:gd name="T13" fmla="*/ 0 h 15"/>
                <a:gd name="T14" fmla="*/ 2147483647 w 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5"/>
                <a:gd name="T26" fmla="*/ 5 w 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5">
                  <a:moveTo>
                    <a:pt x="3" y="0"/>
                  </a:moveTo>
                  <a:lnTo>
                    <a:pt x="5" y="8"/>
                  </a:lnTo>
                  <a:lnTo>
                    <a:pt x="2" y="15"/>
                  </a:lnTo>
                  <a:lnTo>
                    <a:pt x="0" y="13"/>
                  </a:lnTo>
                  <a:lnTo>
                    <a:pt x="2" y="10"/>
                  </a:lnTo>
                  <a:lnTo>
                    <a:pt x="0" y="3"/>
                  </a:lnTo>
                  <a:lnTo>
                    <a:pt x="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6" name="Freeform 257">
              <a:extLst>
                <a:ext uri="{FF2B5EF4-FFF2-40B4-BE49-F238E27FC236}">
                  <a16:creationId xmlns:a16="http://schemas.microsoft.com/office/drawing/2014/main" id="{703329E2-01FA-4C48-BA5A-2818EC73ABE1}"/>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7" name="Freeform 258">
              <a:extLst>
                <a:ext uri="{FF2B5EF4-FFF2-40B4-BE49-F238E27FC236}">
                  <a16:creationId xmlns:a16="http://schemas.microsoft.com/office/drawing/2014/main" id="{F2758231-41BC-4837-BC5A-06B1281AF63B}"/>
                </a:ext>
              </a:extLst>
            </p:cNvPr>
            <p:cNvSpPr>
              <a:spLocks/>
            </p:cNvSpPr>
            <p:nvPr/>
          </p:nvSpPr>
          <p:spPr bwMode="auto">
            <a:xfrm>
              <a:off x="3856649" y="2392244"/>
              <a:ext cx="9464" cy="18930"/>
            </a:xfrm>
            <a:custGeom>
              <a:avLst/>
              <a:gdLst>
                <a:gd name="T0" fmla="*/ 2147483647 w 5"/>
                <a:gd name="T1" fmla="*/ 0 h 10"/>
                <a:gd name="T2" fmla="*/ 0 w 5"/>
                <a:gd name="T3" fmla="*/ 2147483647 h 10"/>
                <a:gd name="T4" fmla="*/ 2147483647 w 5"/>
                <a:gd name="T5" fmla="*/ 2147483647 h 10"/>
                <a:gd name="T6" fmla="*/ 2147483647 w 5"/>
                <a:gd name="T7" fmla="*/ 2147483647 h 10"/>
                <a:gd name="T8" fmla="*/ 2147483647 w 5"/>
                <a:gd name="T9" fmla="*/ 2147483647 h 10"/>
                <a:gd name="T10" fmla="*/ 2147483647 w 5"/>
                <a:gd name="T11" fmla="*/ 0 h 10"/>
                <a:gd name="T12" fmla="*/ 2147483647 w 5"/>
                <a:gd name="T13" fmla="*/ 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1" y="0"/>
                  </a:moveTo>
                  <a:lnTo>
                    <a:pt x="0" y="6"/>
                  </a:lnTo>
                  <a:lnTo>
                    <a:pt x="3" y="10"/>
                  </a:lnTo>
                  <a:lnTo>
                    <a:pt x="5" y="5"/>
                  </a:lnTo>
                  <a:lnTo>
                    <a:pt x="5" y="3"/>
                  </a:lnTo>
                  <a:lnTo>
                    <a:pt x="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8" name="Freeform 259">
              <a:extLst>
                <a:ext uri="{FF2B5EF4-FFF2-40B4-BE49-F238E27FC236}">
                  <a16:creationId xmlns:a16="http://schemas.microsoft.com/office/drawing/2014/main" id="{83D02ED0-E55F-47CF-82DF-4EB4BED02FC2}"/>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69" name="Freeform 260">
              <a:extLst>
                <a:ext uri="{FF2B5EF4-FFF2-40B4-BE49-F238E27FC236}">
                  <a16:creationId xmlns:a16="http://schemas.microsoft.com/office/drawing/2014/main" id="{41D7E4D7-7AF6-47BB-B9FE-5F23E0F53AA9}"/>
                </a:ext>
              </a:extLst>
            </p:cNvPr>
            <p:cNvSpPr>
              <a:spLocks/>
            </p:cNvSpPr>
            <p:nvPr/>
          </p:nvSpPr>
          <p:spPr bwMode="auto">
            <a:xfrm>
              <a:off x="3862329" y="2354386"/>
              <a:ext cx="24603" cy="24610"/>
            </a:xfrm>
            <a:custGeom>
              <a:avLst/>
              <a:gdLst>
                <a:gd name="T0" fmla="*/ 2147483647 w 13"/>
                <a:gd name="T1" fmla="*/ 2147483647 h 13"/>
                <a:gd name="T2" fmla="*/ 0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0 h 13"/>
                <a:gd name="T12" fmla="*/ 2147483647 w 13"/>
                <a:gd name="T13" fmla="*/ 0 h 13"/>
                <a:gd name="T14" fmla="*/ 2147483647 w 13"/>
                <a:gd name="T15" fmla="*/ 2147483647 h 13"/>
                <a:gd name="T16" fmla="*/ 2147483647 w 13"/>
                <a:gd name="T17" fmla="*/ 214748364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2" y="5"/>
                  </a:moveTo>
                  <a:lnTo>
                    <a:pt x="0" y="8"/>
                  </a:lnTo>
                  <a:lnTo>
                    <a:pt x="3" y="13"/>
                  </a:lnTo>
                  <a:lnTo>
                    <a:pt x="12" y="10"/>
                  </a:lnTo>
                  <a:lnTo>
                    <a:pt x="13" y="5"/>
                  </a:lnTo>
                  <a:lnTo>
                    <a:pt x="8" y="0"/>
                  </a:lnTo>
                  <a:lnTo>
                    <a:pt x="2" y="0"/>
                  </a:lnTo>
                  <a:lnTo>
                    <a:pt x="2"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0" name="Freeform 261">
              <a:extLst>
                <a:ext uri="{FF2B5EF4-FFF2-40B4-BE49-F238E27FC236}">
                  <a16:creationId xmlns:a16="http://schemas.microsoft.com/office/drawing/2014/main" id="{F86C89DD-8D83-446C-ACBA-6DFBC88BBC55}"/>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1" name="Freeform 262">
              <a:extLst>
                <a:ext uri="{FF2B5EF4-FFF2-40B4-BE49-F238E27FC236}">
                  <a16:creationId xmlns:a16="http://schemas.microsoft.com/office/drawing/2014/main" id="{75D85309-3C71-4A76-8447-5B1F0625340D}"/>
                </a:ext>
              </a:extLst>
            </p:cNvPr>
            <p:cNvSpPr>
              <a:spLocks/>
            </p:cNvSpPr>
            <p:nvPr/>
          </p:nvSpPr>
          <p:spPr bwMode="auto">
            <a:xfrm>
              <a:off x="3953171" y="2344922"/>
              <a:ext cx="17033" cy="9465"/>
            </a:xfrm>
            <a:custGeom>
              <a:avLst/>
              <a:gdLst>
                <a:gd name="T0" fmla="*/ 2147483647 w 9"/>
                <a:gd name="T1" fmla="*/ 0 h 5"/>
                <a:gd name="T2" fmla="*/ 0 w 9"/>
                <a:gd name="T3" fmla="*/ 2147483647 h 5"/>
                <a:gd name="T4" fmla="*/ 2147483647 w 9"/>
                <a:gd name="T5" fmla="*/ 2147483647 h 5"/>
                <a:gd name="T6" fmla="*/ 2147483647 w 9"/>
                <a:gd name="T7" fmla="*/ 2147483647 h 5"/>
                <a:gd name="T8" fmla="*/ 2147483647 w 9"/>
                <a:gd name="T9" fmla="*/ 0 h 5"/>
                <a:gd name="T10" fmla="*/ 2147483647 w 9"/>
                <a:gd name="T11" fmla="*/ 0 h 5"/>
                <a:gd name="T12" fmla="*/ 2147483647 w 9"/>
                <a:gd name="T13" fmla="*/ 0 h 5"/>
                <a:gd name="T14" fmla="*/ 2147483647 w 9"/>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4" y="0"/>
                  </a:moveTo>
                  <a:lnTo>
                    <a:pt x="0" y="3"/>
                  </a:lnTo>
                  <a:lnTo>
                    <a:pt x="4" y="5"/>
                  </a:lnTo>
                  <a:lnTo>
                    <a:pt x="9" y="5"/>
                  </a:lnTo>
                  <a:lnTo>
                    <a:pt x="7" y="0"/>
                  </a:lnTo>
                  <a:lnTo>
                    <a:pt x="5" y="0"/>
                  </a:lnTo>
                  <a:lnTo>
                    <a:pt x="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2" name="Freeform 263">
              <a:extLst>
                <a:ext uri="{FF2B5EF4-FFF2-40B4-BE49-F238E27FC236}">
                  <a16:creationId xmlns:a16="http://schemas.microsoft.com/office/drawing/2014/main" id="{3736F2B0-CB92-411B-A994-4CDC1D276478}"/>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3" name="Freeform 264">
              <a:extLst>
                <a:ext uri="{FF2B5EF4-FFF2-40B4-BE49-F238E27FC236}">
                  <a16:creationId xmlns:a16="http://schemas.microsoft.com/office/drawing/2014/main" id="{9379F66C-2440-4C5D-BAD5-54967F92564D}"/>
                </a:ext>
              </a:extLst>
            </p:cNvPr>
            <p:cNvSpPr>
              <a:spLocks/>
            </p:cNvSpPr>
            <p:nvPr/>
          </p:nvSpPr>
          <p:spPr bwMode="auto">
            <a:xfrm>
              <a:off x="3830154" y="2492573"/>
              <a:ext cx="66241" cy="66254"/>
            </a:xfrm>
            <a:custGeom>
              <a:avLst/>
              <a:gdLst>
                <a:gd name="T0" fmla="*/ 2147483647 w 35"/>
                <a:gd name="T1" fmla="*/ 0 h 35"/>
                <a:gd name="T2" fmla="*/ 2147483647 w 35"/>
                <a:gd name="T3" fmla="*/ 2147483647 h 35"/>
                <a:gd name="T4" fmla="*/ 0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2147483647 w 35"/>
                <a:gd name="T19" fmla="*/ 2147483647 h 35"/>
                <a:gd name="T20" fmla="*/ 2147483647 w 35"/>
                <a:gd name="T21" fmla="*/ 0 h 35"/>
                <a:gd name="T22" fmla="*/ 2147483647 w 35"/>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5"/>
                <a:gd name="T38" fmla="*/ 35 w 35"/>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5">
                  <a:moveTo>
                    <a:pt x="15" y="0"/>
                  </a:moveTo>
                  <a:lnTo>
                    <a:pt x="4" y="10"/>
                  </a:lnTo>
                  <a:lnTo>
                    <a:pt x="0" y="23"/>
                  </a:lnTo>
                  <a:lnTo>
                    <a:pt x="4" y="28"/>
                  </a:lnTo>
                  <a:lnTo>
                    <a:pt x="9" y="27"/>
                  </a:lnTo>
                  <a:lnTo>
                    <a:pt x="22" y="35"/>
                  </a:lnTo>
                  <a:lnTo>
                    <a:pt x="25" y="33"/>
                  </a:lnTo>
                  <a:lnTo>
                    <a:pt x="35" y="22"/>
                  </a:lnTo>
                  <a:lnTo>
                    <a:pt x="30" y="7"/>
                  </a:lnTo>
                  <a:lnTo>
                    <a:pt x="20" y="3"/>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4" name="Freeform 266">
              <a:extLst>
                <a:ext uri="{FF2B5EF4-FFF2-40B4-BE49-F238E27FC236}">
                  <a16:creationId xmlns:a16="http://schemas.microsoft.com/office/drawing/2014/main" id="{2E15379A-7EEC-4CDE-B3C6-D08775947F4A}"/>
                </a:ext>
              </a:extLst>
            </p:cNvPr>
            <p:cNvSpPr>
              <a:spLocks/>
            </p:cNvSpPr>
            <p:nvPr/>
          </p:nvSpPr>
          <p:spPr bwMode="auto">
            <a:xfrm>
              <a:off x="3751614" y="2488470"/>
              <a:ext cx="119233" cy="153332"/>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2147483647 w 63"/>
                <a:gd name="T13" fmla="*/ 2147483647 h 81"/>
                <a:gd name="T14" fmla="*/ 2147483647 w 63"/>
                <a:gd name="T15" fmla="*/ 2147483647 h 81"/>
                <a:gd name="T16" fmla="*/ 2147483647 w 63"/>
                <a:gd name="T17" fmla="*/ 2147483647 h 81"/>
                <a:gd name="T18" fmla="*/ 2147483647 w 63"/>
                <a:gd name="T19" fmla="*/ 2147483647 h 81"/>
                <a:gd name="T20" fmla="*/ 2147483647 w 63"/>
                <a:gd name="T21" fmla="*/ 2147483647 h 81"/>
                <a:gd name="T22" fmla="*/ 2147483647 w 63"/>
                <a:gd name="T23" fmla="*/ 2147483647 h 81"/>
                <a:gd name="T24" fmla="*/ 0 w 63"/>
                <a:gd name="T25" fmla="*/ 2147483647 h 81"/>
                <a:gd name="T26" fmla="*/ 2147483647 w 63"/>
                <a:gd name="T27" fmla="*/ 2147483647 h 81"/>
                <a:gd name="T28" fmla="*/ 2147483647 w 63"/>
                <a:gd name="T29" fmla="*/ 2147483647 h 81"/>
                <a:gd name="T30" fmla="*/ 2147483647 w 63"/>
                <a:gd name="T31" fmla="*/ 2147483647 h 81"/>
                <a:gd name="T32" fmla="*/ 2147483647 w 63"/>
                <a:gd name="T33" fmla="*/ 2147483647 h 81"/>
                <a:gd name="T34" fmla="*/ 2147483647 w 63"/>
                <a:gd name="T35" fmla="*/ 2147483647 h 81"/>
                <a:gd name="T36" fmla="*/ 2147483647 w 63"/>
                <a:gd name="T37" fmla="*/ 2147483647 h 81"/>
                <a:gd name="T38" fmla="*/ 2147483647 w 63"/>
                <a:gd name="T39" fmla="*/ 2147483647 h 81"/>
                <a:gd name="T40" fmla="*/ 2147483647 w 63"/>
                <a:gd name="T41" fmla="*/ 2147483647 h 81"/>
                <a:gd name="T42" fmla="*/ 2147483647 w 63"/>
                <a:gd name="T43" fmla="*/ 2147483647 h 81"/>
                <a:gd name="T44" fmla="*/ 2147483647 w 63"/>
                <a:gd name="T45" fmla="*/ 2147483647 h 81"/>
                <a:gd name="T46" fmla="*/ 2147483647 w 63"/>
                <a:gd name="T47" fmla="*/ 2147483647 h 81"/>
                <a:gd name="T48" fmla="*/ 2147483647 w 63"/>
                <a:gd name="T49" fmla="*/ 2147483647 h 81"/>
                <a:gd name="T50" fmla="*/ 2147483647 w 63"/>
                <a:gd name="T51" fmla="*/ 2147483647 h 81"/>
                <a:gd name="T52" fmla="*/ 2147483647 w 63"/>
                <a:gd name="T53" fmla="*/ 2147483647 h 81"/>
                <a:gd name="T54" fmla="*/ 2147483647 w 63"/>
                <a:gd name="T55" fmla="*/ 2147483647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81"/>
                <a:gd name="T86" fmla="*/ 63 w 63"/>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81">
                  <a:moveTo>
                    <a:pt x="53" y="3"/>
                  </a:moveTo>
                  <a:lnTo>
                    <a:pt x="53" y="0"/>
                  </a:lnTo>
                  <a:lnTo>
                    <a:pt x="42" y="6"/>
                  </a:lnTo>
                  <a:lnTo>
                    <a:pt x="33" y="8"/>
                  </a:lnTo>
                  <a:lnTo>
                    <a:pt x="23" y="11"/>
                  </a:lnTo>
                  <a:lnTo>
                    <a:pt x="32" y="20"/>
                  </a:lnTo>
                  <a:lnTo>
                    <a:pt x="18" y="18"/>
                  </a:lnTo>
                  <a:lnTo>
                    <a:pt x="13" y="23"/>
                  </a:lnTo>
                  <a:lnTo>
                    <a:pt x="17" y="35"/>
                  </a:lnTo>
                  <a:lnTo>
                    <a:pt x="12" y="36"/>
                  </a:lnTo>
                  <a:lnTo>
                    <a:pt x="12" y="40"/>
                  </a:lnTo>
                  <a:lnTo>
                    <a:pt x="18" y="48"/>
                  </a:lnTo>
                  <a:lnTo>
                    <a:pt x="0" y="65"/>
                  </a:lnTo>
                  <a:lnTo>
                    <a:pt x="13" y="78"/>
                  </a:lnTo>
                  <a:lnTo>
                    <a:pt x="32" y="81"/>
                  </a:lnTo>
                  <a:lnTo>
                    <a:pt x="43" y="66"/>
                  </a:lnTo>
                  <a:lnTo>
                    <a:pt x="53" y="78"/>
                  </a:lnTo>
                  <a:lnTo>
                    <a:pt x="60" y="71"/>
                  </a:lnTo>
                  <a:lnTo>
                    <a:pt x="57" y="55"/>
                  </a:lnTo>
                  <a:lnTo>
                    <a:pt x="62" y="50"/>
                  </a:lnTo>
                  <a:lnTo>
                    <a:pt x="63" y="36"/>
                  </a:lnTo>
                  <a:lnTo>
                    <a:pt x="60" y="38"/>
                  </a:lnTo>
                  <a:lnTo>
                    <a:pt x="47" y="30"/>
                  </a:lnTo>
                  <a:lnTo>
                    <a:pt x="43" y="31"/>
                  </a:lnTo>
                  <a:lnTo>
                    <a:pt x="38" y="26"/>
                  </a:lnTo>
                  <a:lnTo>
                    <a:pt x="43" y="13"/>
                  </a:lnTo>
                  <a:lnTo>
                    <a:pt x="53"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5" name="Freeform 267">
              <a:extLst>
                <a:ext uri="{FF2B5EF4-FFF2-40B4-BE49-F238E27FC236}">
                  <a16:creationId xmlns:a16="http://schemas.microsoft.com/office/drawing/2014/main" id="{1C7CE937-6E78-4D66-9BFF-6FF9817AD7C1}"/>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6" name="Freeform 268">
              <a:extLst>
                <a:ext uri="{FF2B5EF4-FFF2-40B4-BE49-F238E27FC236}">
                  <a16:creationId xmlns:a16="http://schemas.microsoft.com/office/drawing/2014/main" id="{36AD772F-E0B0-4B8B-8E16-456BB7297EE7}"/>
                </a:ext>
              </a:extLst>
            </p:cNvPr>
            <p:cNvSpPr>
              <a:spLocks/>
            </p:cNvSpPr>
            <p:nvPr/>
          </p:nvSpPr>
          <p:spPr bwMode="auto">
            <a:xfrm>
              <a:off x="3890718" y="2577759"/>
              <a:ext cx="62455" cy="85184"/>
            </a:xfrm>
            <a:custGeom>
              <a:avLst/>
              <a:gdLst>
                <a:gd name="T0" fmla="*/ 2147483647 w 33"/>
                <a:gd name="T1" fmla="*/ 2147483647 h 45"/>
                <a:gd name="T2" fmla="*/ 2147483647 w 33"/>
                <a:gd name="T3" fmla="*/ 2147483647 h 45"/>
                <a:gd name="T4" fmla="*/ 2147483647 w 33"/>
                <a:gd name="T5" fmla="*/ 2147483647 h 45"/>
                <a:gd name="T6" fmla="*/ 2147483647 w 33"/>
                <a:gd name="T7" fmla="*/ 2147483647 h 45"/>
                <a:gd name="T8" fmla="*/ 2147483647 w 33"/>
                <a:gd name="T9" fmla="*/ 2147483647 h 45"/>
                <a:gd name="T10" fmla="*/ 2147483647 w 33"/>
                <a:gd name="T11" fmla="*/ 2147483647 h 45"/>
                <a:gd name="T12" fmla="*/ 2147483647 w 33"/>
                <a:gd name="T13" fmla="*/ 2147483647 h 45"/>
                <a:gd name="T14" fmla="*/ 0 w 33"/>
                <a:gd name="T15" fmla="*/ 2147483647 h 45"/>
                <a:gd name="T16" fmla="*/ 2147483647 w 33"/>
                <a:gd name="T17" fmla="*/ 2147483647 h 45"/>
                <a:gd name="T18" fmla="*/ 2147483647 w 33"/>
                <a:gd name="T19" fmla="*/ 2147483647 h 45"/>
                <a:gd name="T20" fmla="*/ 2147483647 w 33"/>
                <a:gd name="T21" fmla="*/ 2147483647 h 45"/>
                <a:gd name="T22" fmla="*/ 2147483647 w 33"/>
                <a:gd name="T23" fmla="*/ 2147483647 h 45"/>
                <a:gd name="T24" fmla="*/ 2147483647 w 33"/>
                <a:gd name="T25" fmla="*/ 0 h 45"/>
                <a:gd name="T26" fmla="*/ 2147483647 w 33"/>
                <a:gd name="T27" fmla="*/ 2147483647 h 45"/>
                <a:gd name="T28" fmla="*/ 2147483647 w 33"/>
                <a:gd name="T29" fmla="*/ 2147483647 h 45"/>
                <a:gd name="T30" fmla="*/ 2147483647 w 33"/>
                <a:gd name="T31" fmla="*/ 214748364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45"/>
                <a:gd name="T50" fmla="*/ 33 w 33"/>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45">
                  <a:moveTo>
                    <a:pt x="27" y="2"/>
                  </a:moveTo>
                  <a:lnTo>
                    <a:pt x="33" y="13"/>
                  </a:lnTo>
                  <a:lnTo>
                    <a:pt x="28" y="15"/>
                  </a:lnTo>
                  <a:lnTo>
                    <a:pt x="32" y="22"/>
                  </a:lnTo>
                  <a:lnTo>
                    <a:pt x="27" y="30"/>
                  </a:lnTo>
                  <a:lnTo>
                    <a:pt x="28" y="33"/>
                  </a:lnTo>
                  <a:lnTo>
                    <a:pt x="18" y="45"/>
                  </a:lnTo>
                  <a:lnTo>
                    <a:pt x="0" y="40"/>
                  </a:lnTo>
                  <a:lnTo>
                    <a:pt x="2" y="30"/>
                  </a:lnTo>
                  <a:lnTo>
                    <a:pt x="10" y="28"/>
                  </a:lnTo>
                  <a:lnTo>
                    <a:pt x="12" y="12"/>
                  </a:lnTo>
                  <a:lnTo>
                    <a:pt x="10" y="3"/>
                  </a:lnTo>
                  <a:lnTo>
                    <a:pt x="13" y="0"/>
                  </a:lnTo>
                  <a:lnTo>
                    <a:pt x="20" y="5"/>
                  </a:lnTo>
                  <a:lnTo>
                    <a:pt x="27"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7" name="Freeform 269">
              <a:extLst>
                <a:ext uri="{FF2B5EF4-FFF2-40B4-BE49-F238E27FC236}">
                  <a16:creationId xmlns:a16="http://schemas.microsoft.com/office/drawing/2014/main" id="{26A184C7-55FD-4DDC-B750-B8927F50AD74}"/>
                </a:ext>
              </a:extLst>
            </p:cNvPr>
            <p:cNvSpPr>
              <a:spLocks/>
            </p:cNvSpPr>
            <p:nvPr/>
          </p:nvSpPr>
          <p:spPr bwMode="auto">
            <a:xfrm>
              <a:off x="3875575" y="2498252"/>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8" name="Freeform 270">
              <a:extLst>
                <a:ext uri="{FF2B5EF4-FFF2-40B4-BE49-F238E27FC236}">
                  <a16:creationId xmlns:a16="http://schemas.microsoft.com/office/drawing/2014/main" id="{AA46A4E8-550A-4602-996B-92C6F3559EFF}"/>
                </a:ext>
              </a:extLst>
            </p:cNvPr>
            <p:cNvSpPr>
              <a:spLocks/>
            </p:cNvSpPr>
            <p:nvPr/>
          </p:nvSpPr>
          <p:spPr bwMode="auto">
            <a:xfrm>
              <a:off x="3879360" y="2503444"/>
              <a:ext cx="181687" cy="212014"/>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0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2147483647 w 96"/>
                <a:gd name="T41" fmla="*/ 2147483647 h 112"/>
                <a:gd name="T42" fmla="*/ 2147483647 w 96"/>
                <a:gd name="T43" fmla="*/ 2147483647 h 112"/>
                <a:gd name="T44" fmla="*/ 2147483647 w 96"/>
                <a:gd name="T45" fmla="*/ 2147483647 h 112"/>
                <a:gd name="T46" fmla="*/ 2147483647 w 96"/>
                <a:gd name="T47" fmla="*/ 2147483647 h 112"/>
                <a:gd name="T48" fmla="*/ 2147483647 w 96"/>
                <a:gd name="T49" fmla="*/ 2147483647 h 112"/>
                <a:gd name="T50" fmla="*/ 0 w 96"/>
                <a:gd name="T51" fmla="*/ 2147483647 h 112"/>
                <a:gd name="T52" fmla="*/ 2147483647 w 96"/>
                <a:gd name="T53" fmla="*/ 2147483647 h 112"/>
                <a:gd name="T54" fmla="*/ 2147483647 w 96"/>
                <a:gd name="T55" fmla="*/ 2147483647 h 112"/>
                <a:gd name="T56" fmla="*/ 2147483647 w 96"/>
                <a:gd name="T57" fmla="*/ 2147483647 h 112"/>
                <a:gd name="T58" fmla="*/ 2147483647 w 96"/>
                <a:gd name="T59" fmla="*/ 2147483647 h 112"/>
                <a:gd name="T60" fmla="*/ 2147483647 w 96"/>
                <a:gd name="T61" fmla="*/ 2147483647 h 112"/>
                <a:gd name="T62" fmla="*/ 2147483647 w 96"/>
                <a:gd name="T63" fmla="*/ 2147483647 h 112"/>
                <a:gd name="T64" fmla="*/ 2147483647 w 96"/>
                <a:gd name="T65" fmla="*/ 2147483647 h 112"/>
                <a:gd name="T66" fmla="*/ 2147483647 w 96"/>
                <a:gd name="T67" fmla="*/ 2147483647 h 112"/>
                <a:gd name="T68" fmla="*/ 2147483647 w 96"/>
                <a:gd name="T69" fmla="*/ 2147483647 h 112"/>
                <a:gd name="T70" fmla="*/ 2147483647 w 96"/>
                <a:gd name="T71" fmla="*/ 2147483647 h 112"/>
                <a:gd name="T72" fmla="*/ 2147483647 w 96"/>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112"/>
                <a:gd name="T113" fmla="*/ 96 w 96"/>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112">
                  <a:moveTo>
                    <a:pt x="35" y="32"/>
                  </a:moveTo>
                  <a:lnTo>
                    <a:pt x="41" y="29"/>
                  </a:lnTo>
                  <a:lnTo>
                    <a:pt x="43" y="19"/>
                  </a:lnTo>
                  <a:lnTo>
                    <a:pt x="55" y="9"/>
                  </a:lnTo>
                  <a:lnTo>
                    <a:pt x="56" y="2"/>
                  </a:lnTo>
                  <a:lnTo>
                    <a:pt x="58" y="0"/>
                  </a:lnTo>
                  <a:lnTo>
                    <a:pt x="61" y="7"/>
                  </a:lnTo>
                  <a:lnTo>
                    <a:pt x="56" y="19"/>
                  </a:lnTo>
                  <a:lnTo>
                    <a:pt x="66" y="19"/>
                  </a:lnTo>
                  <a:lnTo>
                    <a:pt x="71" y="25"/>
                  </a:lnTo>
                  <a:lnTo>
                    <a:pt x="70" y="37"/>
                  </a:lnTo>
                  <a:lnTo>
                    <a:pt x="75" y="54"/>
                  </a:lnTo>
                  <a:lnTo>
                    <a:pt x="85" y="54"/>
                  </a:lnTo>
                  <a:lnTo>
                    <a:pt x="96" y="70"/>
                  </a:lnTo>
                  <a:lnTo>
                    <a:pt x="95" y="80"/>
                  </a:lnTo>
                  <a:lnTo>
                    <a:pt x="80" y="89"/>
                  </a:lnTo>
                  <a:lnTo>
                    <a:pt x="90" y="99"/>
                  </a:lnTo>
                  <a:lnTo>
                    <a:pt x="85" y="103"/>
                  </a:lnTo>
                  <a:lnTo>
                    <a:pt x="71" y="105"/>
                  </a:lnTo>
                  <a:lnTo>
                    <a:pt x="66" y="103"/>
                  </a:lnTo>
                  <a:lnTo>
                    <a:pt x="61" y="107"/>
                  </a:lnTo>
                  <a:lnTo>
                    <a:pt x="43" y="108"/>
                  </a:lnTo>
                  <a:lnTo>
                    <a:pt x="36" y="103"/>
                  </a:lnTo>
                  <a:lnTo>
                    <a:pt x="16" y="112"/>
                  </a:lnTo>
                  <a:lnTo>
                    <a:pt x="1" y="107"/>
                  </a:lnTo>
                  <a:lnTo>
                    <a:pt x="0" y="103"/>
                  </a:lnTo>
                  <a:lnTo>
                    <a:pt x="6" y="102"/>
                  </a:lnTo>
                  <a:lnTo>
                    <a:pt x="15" y="92"/>
                  </a:lnTo>
                  <a:lnTo>
                    <a:pt x="26" y="87"/>
                  </a:lnTo>
                  <a:lnTo>
                    <a:pt x="35" y="75"/>
                  </a:lnTo>
                  <a:lnTo>
                    <a:pt x="35" y="72"/>
                  </a:lnTo>
                  <a:lnTo>
                    <a:pt x="40" y="64"/>
                  </a:lnTo>
                  <a:lnTo>
                    <a:pt x="36" y="55"/>
                  </a:lnTo>
                  <a:lnTo>
                    <a:pt x="41" y="55"/>
                  </a:lnTo>
                  <a:lnTo>
                    <a:pt x="35" y="44"/>
                  </a:lnTo>
                  <a:lnTo>
                    <a:pt x="35"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79" name="Freeform 271">
              <a:extLst>
                <a:ext uri="{FF2B5EF4-FFF2-40B4-BE49-F238E27FC236}">
                  <a16:creationId xmlns:a16="http://schemas.microsoft.com/office/drawing/2014/main" id="{14C649E9-8580-49EA-A837-D69CCF563202}"/>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0" name="Freeform 272">
              <a:extLst>
                <a:ext uri="{FF2B5EF4-FFF2-40B4-BE49-F238E27FC236}">
                  <a16:creationId xmlns:a16="http://schemas.microsoft.com/office/drawing/2014/main" id="{2B73991B-0878-486F-91EB-4FE60115478B}"/>
                </a:ext>
              </a:extLst>
            </p:cNvPr>
            <p:cNvSpPr>
              <a:spLocks/>
            </p:cNvSpPr>
            <p:nvPr/>
          </p:nvSpPr>
          <p:spPr bwMode="auto">
            <a:xfrm>
              <a:off x="3885042" y="2354386"/>
              <a:ext cx="100305" cy="204442"/>
            </a:xfrm>
            <a:custGeom>
              <a:avLst/>
              <a:gdLst>
                <a:gd name="T0" fmla="*/ 2147483647 w 53"/>
                <a:gd name="T1" fmla="*/ 2147483647 h 108"/>
                <a:gd name="T2" fmla="*/ 2147483647 w 53"/>
                <a:gd name="T3" fmla="*/ 2147483647 h 108"/>
                <a:gd name="T4" fmla="*/ 2147483647 w 53"/>
                <a:gd name="T5" fmla="*/ 2147483647 h 108"/>
                <a:gd name="T6" fmla="*/ 2147483647 w 53"/>
                <a:gd name="T7" fmla="*/ 2147483647 h 108"/>
                <a:gd name="T8" fmla="*/ 2147483647 w 53"/>
                <a:gd name="T9" fmla="*/ 2147483647 h 108"/>
                <a:gd name="T10" fmla="*/ 2147483647 w 53"/>
                <a:gd name="T11" fmla="*/ 2147483647 h 108"/>
                <a:gd name="T12" fmla="*/ 2147483647 w 53"/>
                <a:gd name="T13" fmla="*/ 2147483647 h 108"/>
                <a:gd name="T14" fmla="*/ 0 w 53"/>
                <a:gd name="T15" fmla="*/ 2147483647 h 108"/>
                <a:gd name="T16" fmla="*/ 0 w 53"/>
                <a:gd name="T17" fmla="*/ 2147483647 h 108"/>
                <a:gd name="T18" fmla="*/ 2147483647 w 53"/>
                <a:gd name="T19" fmla="*/ 2147483647 h 108"/>
                <a:gd name="T20" fmla="*/ 2147483647 w 53"/>
                <a:gd name="T21" fmla="*/ 2147483647 h 108"/>
                <a:gd name="T22" fmla="*/ 2147483647 w 53"/>
                <a:gd name="T23" fmla="*/ 2147483647 h 108"/>
                <a:gd name="T24" fmla="*/ 2147483647 w 53"/>
                <a:gd name="T25" fmla="*/ 2147483647 h 108"/>
                <a:gd name="T26" fmla="*/ 2147483647 w 53"/>
                <a:gd name="T27" fmla="*/ 2147483647 h 108"/>
                <a:gd name="T28" fmla="*/ 2147483647 w 53"/>
                <a:gd name="T29" fmla="*/ 2147483647 h 108"/>
                <a:gd name="T30" fmla="*/ 2147483647 w 53"/>
                <a:gd name="T31" fmla="*/ 0 h 108"/>
                <a:gd name="T32" fmla="*/ 2147483647 w 53"/>
                <a:gd name="T33" fmla="*/ 2147483647 h 108"/>
                <a:gd name="T34" fmla="*/ 2147483647 w 53"/>
                <a:gd name="T35" fmla="*/ 2147483647 h 108"/>
                <a:gd name="T36" fmla="*/ 2147483647 w 53"/>
                <a:gd name="T37" fmla="*/ 2147483647 h 108"/>
                <a:gd name="T38" fmla="*/ 2147483647 w 53"/>
                <a:gd name="T39" fmla="*/ 2147483647 h 108"/>
                <a:gd name="T40" fmla="*/ 2147483647 w 53"/>
                <a:gd name="T41" fmla="*/ 2147483647 h 108"/>
                <a:gd name="T42" fmla="*/ 2147483647 w 53"/>
                <a:gd name="T43" fmla="*/ 2147483647 h 108"/>
                <a:gd name="T44" fmla="*/ 2147483647 w 53"/>
                <a:gd name="T45" fmla="*/ 2147483647 h 108"/>
                <a:gd name="T46" fmla="*/ 2147483647 w 53"/>
                <a:gd name="T47" fmla="*/ 2147483647 h 108"/>
                <a:gd name="T48" fmla="*/ 2147483647 w 53"/>
                <a:gd name="T49" fmla="*/ 2147483647 h 108"/>
                <a:gd name="T50" fmla="*/ 2147483647 w 53"/>
                <a:gd name="T51" fmla="*/ 2147483647 h 108"/>
                <a:gd name="T52" fmla="*/ 2147483647 w 53"/>
                <a:gd name="T53" fmla="*/ 2147483647 h 108"/>
                <a:gd name="T54" fmla="*/ 2147483647 w 53"/>
                <a:gd name="T55" fmla="*/ 2147483647 h 108"/>
                <a:gd name="T56" fmla="*/ 2147483647 w 53"/>
                <a:gd name="T57" fmla="*/ 2147483647 h 108"/>
                <a:gd name="T58" fmla="*/ 2147483647 w 53"/>
                <a:gd name="T59" fmla="*/ 2147483647 h 108"/>
                <a:gd name="T60" fmla="*/ 2147483647 w 53"/>
                <a:gd name="T61" fmla="*/ 2147483647 h 108"/>
                <a:gd name="T62" fmla="*/ 2147483647 w 53"/>
                <a:gd name="T63" fmla="*/ 2147483647 h 108"/>
                <a:gd name="T64" fmla="*/ 2147483647 w 53"/>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108"/>
                <a:gd name="T101" fmla="*/ 53 w 53"/>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108">
                  <a:moveTo>
                    <a:pt x="30" y="108"/>
                  </a:moveTo>
                  <a:lnTo>
                    <a:pt x="26" y="95"/>
                  </a:lnTo>
                  <a:lnTo>
                    <a:pt x="26" y="85"/>
                  </a:lnTo>
                  <a:lnTo>
                    <a:pt x="18" y="90"/>
                  </a:lnTo>
                  <a:lnTo>
                    <a:pt x="11" y="83"/>
                  </a:lnTo>
                  <a:lnTo>
                    <a:pt x="10" y="68"/>
                  </a:lnTo>
                  <a:lnTo>
                    <a:pt x="3" y="55"/>
                  </a:lnTo>
                  <a:lnTo>
                    <a:pt x="0" y="56"/>
                  </a:lnTo>
                  <a:lnTo>
                    <a:pt x="0" y="48"/>
                  </a:lnTo>
                  <a:lnTo>
                    <a:pt x="6" y="38"/>
                  </a:lnTo>
                  <a:lnTo>
                    <a:pt x="3" y="33"/>
                  </a:lnTo>
                  <a:lnTo>
                    <a:pt x="5" y="20"/>
                  </a:lnTo>
                  <a:lnTo>
                    <a:pt x="11" y="16"/>
                  </a:lnTo>
                  <a:lnTo>
                    <a:pt x="6" y="13"/>
                  </a:lnTo>
                  <a:lnTo>
                    <a:pt x="11" y="1"/>
                  </a:lnTo>
                  <a:lnTo>
                    <a:pt x="11" y="0"/>
                  </a:lnTo>
                  <a:lnTo>
                    <a:pt x="35" y="5"/>
                  </a:lnTo>
                  <a:lnTo>
                    <a:pt x="33" y="11"/>
                  </a:lnTo>
                  <a:lnTo>
                    <a:pt x="26" y="13"/>
                  </a:lnTo>
                  <a:lnTo>
                    <a:pt x="23" y="25"/>
                  </a:lnTo>
                  <a:lnTo>
                    <a:pt x="28" y="23"/>
                  </a:lnTo>
                  <a:lnTo>
                    <a:pt x="31" y="26"/>
                  </a:lnTo>
                  <a:lnTo>
                    <a:pt x="38" y="26"/>
                  </a:lnTo>
                  <a:lnTo>
                    <a:pt x="46" y="35"/>
                  </a:lnTo>
                  <a:lnTo>
                    <a:pt x="33" y="63"/>
                  </a:lnTo>
                  <a:lnTo>
                    <a:pt x="48" y="65"/>
                  </a:lnTo>
                  <a:lnTo>
                    <a:pt x="53" y="76"/>
                  </a:lnTo>
                  <a:lnTo>
                    <a:pt x="50" y="78"/>
                  </a:lnTo>
                  <a:lnTo>
                    <a:pt x="50" y="85"/>
                  </a:lnTo>
                  <a:lnTo>
                    <a:pt x="38" y="95"/>
                  </a:lnTo>
                  <a:lnTo>
                    <a:pt x="36" y="105"/>
                  </a:lnTo>
                  <a:lnTo>
                    <a:pt x="3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1" name="Freeform 273">
              <a:extLst>
                <a:ext uri="{FF2B5EF4-FFF2-40B4-BE49-F238E27FC236}">
                  <a16:creationId xmlns:a16="http://schemas.microsoft.com/office/drawing/2014/main" id="{63E425EF-8F71-4E68-A7D4-295E1FD0CEF6}"/>
                </a:ext>
              </a:extLst>
            </p:cNvPr>
            <p:cNvSpPr>
              <a:spLocks/>
            </p:cNvSpPr>
            <p:nvPr/>
          </p:nvSpPr>
          <p:spPr bwMode="auto">
            <a:xfrm>
              <a:off x="6034018" y="2591007"/>
              <a:ext cx="1646534" cy="1349692"/>
            </a:xfrm>
            <a:custGeom>
              <a:avLst/>
              <a:gdLst>
                <a:gd name="T0" fmla="*/ 2147483647 w 870"/>
                <a:gd name="T1" fmla="*/ 2147483647 h 713"/>
                <a:gd name="T2" fmla="*/ 2147483647 w 870"/>
                <a:gd name="T3" fmla="*/ 2147483647 h 713"/>
                <a:gd name="T4" fmla="*/ 2147483647 w 870"/>
                <a:gd name="T5" fmla="*/ 2147483647 h 713"/>
                <a:gd name="T6" fmla="*/ 2147483647 w 870"/>
                <a:gd name="T7" fmla="*/ 2147483647 h 713"/>
                <a:gd name="T8" fmla="*/ 2147483647 w 870"/>
                <a:gd name="T9" fmla="*/ 2147483647 h 713"/>
                <a:gd name="T10" fmla="*/ 2147483647 w 870"/>
                <a:gd name="T11" fmla="*/ 2147483647 h 713"/>
                <a:gd name="T12" fmla="*/ 2147483647 w 870"/>
                <a:gd name="T13" fmla="*/ 2147483647 h 713"/>
                <a:gd name="T14" fmla="*/ 2147483647 w 870"/>
                <a:gd name="T15" fmla="*/ 2147483647 h 713"/>
                <a:gd name="T16" fmla="*/ 2147483647 w 870"/>
                <a:gd name="T17" fmla="*/ 2147483647 h 713"/>
                <a:gd name="T18" fmla="*/ 2147483647 w 870"/>
                <a:gd name="T19" fmla="*/ 2147483647 h 713"/>
                <a:gd name="T20" fmla="*/ 2147483647 w 870"/>
                <a:gd name="T21" fmla="*/ 2147483647 h 713"/>
                <a:gd name="T22" fmla="*/ 2147483647 w 870"/>
                <a:gd name="T23" fmla="*/ 2147483647 h 713"/>
                <a:gd name="T24" fmla="*/ 2147483647 w 870"/>
                <a:gd name="T25" fmla="*/ 2147483647 h 713"/>
                <a:gd name="T26" fmla="*/ 2147483647 w 870"/>
                <a:gd name="T27" fmla="*/ 2147483647 h 713"/>
                <a:gd name="T28" fmla="*/ 2147483647 w 870"/>
                <a:gd name="T29" fmla="*/ 2147483647 h 713"/>
                <a:gd name="T30" fmla="*/ 2147483647 w 870"/>
                <a:gd name="T31" fmla="*/ 2147483647 h 713"/>
                <a:gd name="T32" fmla="*/ 2147483647 w 870"/>
                <a:gd name="T33" fmla="*/ 2147483647 h 713"/>
                <a:gd name="T34" fmla="*/ 2147483647 w 870"/>
                <a:gd name="T35" fmla="*/ 2147483647 h 713"/>
                <a:gd name="T36" fmla="*/ 2147483647 w 870"/>
                <a:gd name="T37" fmla="*/ 2147483647 h 713"/>
                <a:gd name="T38" fmla="*/ 2147483647 w 870"/>
                <a:gd name="T39" fmla="*/ 2147483647 h 713"/>
                <a:gd name="T40" fmla="*/ 2147483647 w 870"/>
                <a:gd name="T41" fmla="*/ 2147483647 h 713"/>
                <a:gd name="T42" fmla="*/ 2147483647 w 870"/>
                <a:gd name="T43" fmla="*/ 2147483647 h 713"/>
                <a:gd name="T44" fmla="*/ 2147483647 w 870"/>
                <a:gd name="T45" fmla="*/ 2147483647 h 713"/>
                <a:gd name="T46" fmla="*/ 2147483647 w 870"/>
                <a:gd name="T47" fmla="*/ 2147483647 h 713"/>
                <a:gd name="T48" fmla="*/ 2147483647 w 870"/>
                <a:gd name="T49" fmla="*/ 2147483647 h 713"/>
                <a:gd name="T50" fmla="*/ 2147483647 w 870"/>
                <a:gd name="T51" fmla="*/ 2147483647 h 713"/>
                <a:gd name="T52" fmla="*/ 2147483647 w 870"/>
                <a:gd name="T53" fmla="*/ 2147483647 h 713"/>
                <a:gd name="T54" fmla="*/ 2147483647 w 870"/>
                <a:gd name="T55" fmla="*/ 2147483647 h 713"/>
                <a:gd name="T56" fmla="*/ 2147483647 w 870"/>
                <a:gd name="T57" fmla="*/ 0 h 713"/>
                <a:gd name="T58" fmla="*/ 2147483647 w 870"/>
                <a:gd name="T59" fmla="*/ 2147483647 h 713"/>
                <a:gd name="T60" fmla="*/ 2147483647 w 870"/>
                <a:gd name="T61" fmla="*/ 2147483647 h 713"/>
                <a:gd name="T62" fmla="*/ 2147483647 w 870"/>
                <a:gd name="T63" fmla="*/ 2147483647 h 713"/>
                <a:gd name="T64" fmla="*/ 2147483647 w 870"/>
                <a:gd name="T65" fmla="*/ 2147483647 h 713"/>
                <a:gd name="T66" fmla="*/ 2147483647 w 870"/>
                <a:gd name="T67" fmla="*/ 2147483647 h 713"/>
                <a:gd name="T68" fmla="*/ 2147483647 w 870"/>
                <a:gd name="T69" fmla="*/ 2147483647 h 713"/>
                <a:gd name="T70" fmla="*/ 2147483647 w 870"/>
                <a:gd name="T71" fmla="*/ 2147483647 h 713"/>
                <a:gd name="T72" fmla="*/ 2147483647 w 870"/>
                <a:gd name="T73" fmla="*/ 2147483647 h 713"/>
                <a:gd name="T74" fmla="*/ 2147483647 w 870"/>
                <a:gd name="T75" fmla="*/ 2147483647 h 713"/>
                <a:gd name="T76" fmla="*/ 2147483647 w 870"/>
                <a:gd name="T77" fmla="*/ 2147483647 h 713"/>
                <a:gd name="T78" fmla="*/ 2147483647 w 870"/>
                <a:gd name="T79" fmla="*/ 2147483647 h 713"/>
                <a:gd name="T80" fmla="*/ 2147483647 w 870"/>
                <a:gd name="T81" fmla="*/ 2147483647 h 713"/>
                <a:gd name="T82" fmla="*/ 2147483647 w 870"/>
                <a:gd name="T83" fmla="*/ 2147483647 h 713"/>
                <a:gd name="T84" fmla="*/ 2147483647 w 870"/>
                <a:gd name="T85" fmla="*/ 2147483647 h 7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70"/>
                <a:gd name="T130" fmla="*/ 0 h 713"/>
                <a:gd name="T131" fmla="*/ 870 w 870"/>
                <a:gd name="T132" fmla="*/ 713 h 7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70" h="713">
                  <a:moveTo>
                    <a:pt x="22" y="392"/>
                  </a:moveTo>
                  <a:lnTo>
                    <a:pt x="37" y="427"/>
                  </a:lnTo>
                  <a:lnTo>
                    <a:pt x="69" y="430"/>
                  </a:lnTo>
                  <a:lnTo>
                    <a:pt x="90" y="417"/>
                  </a:lnTo>
                  <a:lnTo>
                    <a:pt x="90" y="442"/>
                  </a:lnTo>
                  <a:lnTo>
                    <a:pt x="74" y="475"/>
                  </a:lnTo>
                  <a:lnTo>
                    <a:pt x="72" y="487"/>
                  </a:lnTo>
                  <a:lnTo>
                    <a:pt x="82" y="515"/>
                  </a:lnTo>
                  <a:lnTo>
                    <a:pt x="94" y="524"/>
                  </a:lnTo>
                  <a:lnTo>
                    <a:pt x="109" y="529"/>
                  </a:lnTo>
                  <a:lnTo>
                    <a:pt x="147" y="542"/>
                  </a:lnTo>
                  <a:lnTo>
                    <a:pt x="177" y="567"/>
                  </a:lnTo>
                  <a:lnTo>
                    <a:pt x="207" y="560"/>
                  </a:lnTo>
                  <a:lnTo>
                    <a:pt x="213" y="579"/>
                  </a:lnTo>
                  <a:lnTo>
                    <a:pt x="243" y="579"/>
                  </a:lnTo>
                  <a:lnTo>
                    <a:pt x="275" y="579"/>
                  </a:lnTo>
                  <a:lnTo>
                    <a:pt x="305" y="574"/>
                  </a:lnTo>
                  <a:lnTo>
                    <a:pt x="330" y="554"/>
                  </a:lnTo>
                  <a:lnTo>
                    <a:pt x="353" y="554"/>
                  </a:lnTo>
                  <a:lnTo>
                    <a:pt x="353" y="567"/>
                  </a:lnTo>
                  <a:lnTo>
                    <a:pt x="397" y="579"/>
                  </a:lnTo>
                  <a:lnTo>
                    <a:pt x="410" y="609"/>
                  </a:lnTo>
                  <a:lnTo>
                    <a:pt x="410" y="632"/>
                  </a:lnTo>
                  <a:lnTo>
                    <a:pt x="425" y="650"/>
                  </a:lnTo>
                  <a:lnTo>
                    <a:pt x="450" y="653"/>
                  </a:lnTo>
                  <a:lnTo>
                    <a:pt x="455" y="683"/>
                  </a:lnTo>
                  <a:lnTo>
                    <a:pt x="470" y="687"/>
                  </a:lnTo>
                  <a:lnTo>
                    <a:pt x="503" y="668"/>
                  </a:lnTo>
                  <a:lnTo>
                    <a:pt x="522" y="670"/>
                  </a:lnTo>
                  <a:lnTo>
                    <a:pt x="523" y="683"/>
                  </a:lnTo>
                  <a:lnTo>
                    <a:pt x="537" y="693"/>
                  </a:lnTo>
                  <a:lnTo>
                    <a:pt x="560" y="688"/>
                  </a:lnTo>
                  <a:lnTo>
                    <a:pt x="567" y="713"/>
                  </a:lnTo>
                  <a:lnTo>
                    <a:pt x="585" y="713"/>
                  </a:lnTo>
                  <a:lnTo>
                    <a:pt x="585" y="693"/>
                  </a:lnTo>
                  <a:lnTo>
                    <a:pt x="615" y="688"/>
                  </a:lnTo>
                  <a:lnTo>
                    <a:pt x="627" y="670"/>
                  </a:lnTo>
                  <a:lnTo>
                    <a:pt x="645" y="677"/>
                  </a:lnTo>
                  <a:lnTo>
                    <a:pt x="677" y="657"/>
                  </a:lnTo>
                  <a:lnTo>
                    <a:pt x="712" y="615"/>
                  </a:lnTo>
                  <a:lnTo>
                    <a:pt x="712" y="604"/>
                  </a:lnTo>
                  <a:lnTo>
                    <a:pt x="723" y="597"/>
                  </a:lnTo>
                  <a:lnTo>
                    <a:pt x="732" y="574"/>
                  </a:lnTo>
                  <a:lnTo>
                    <a:pt x="743" y="542"/>
                  </a:lnTo>
                  <a:lnTo>
                    <a:pt x="743" y="535"/>
                  </a:lnTo>
                  <a:lnTo>
                    <a:pt x="723" y="542"/>
                  </a:lnTo>
                  <a:lnTo>
                    <a:pt x="712" y="524"/>
                  </a:lnTo>
                  <a:lnTo>
                    <a:pt x="718" y="512"/>
                  </a:lnTo>
                  <a:lnTo>
                    <a:pt x="707" y="494"/>
                  </a:lnTo>
                  <a:lnTo>
                    <a:pt x="732" y="494"/>
                  </a:lnTo>
                  <a:lnTo>
                    <a:pt x="723" y="475"/>
                  </a:lnTo>
                  <a:lnTo>
                    <a:pt x="707" y="444"/>
                  </a:lnTo>
                  <a:lnTo>
                    <a:pt x="688" y="432"/>
                  </a:lnTo>
                  <a:lnTo>
                    <a:pt x="688" y="421"/>
                  </a:lnTo>
                  <a:lnTo>
                    <a:pt x="718" y="391"/>
                  </a:lnTo>
                  <a:lnTo>
                    <a:pt x="700" y="377"/>
                  </a:lnTo>
                  <a:lnTo>
                    <a:pt x="693" y="372"/>
                  </a:lnTo>
                  <a:lnTo>
                    <a:pt x="682" y="391"/>
                  </a:lnTo>
                  <a:lnTo>
                    <a:pt x="663" y="377"/>
                  </a:lnTo>
                  <a:lnTo>
                    <a:pt x="652" y="366"/>
                  </a:lnTo>
                  <a:lnTo>
                    <a:pt x="652" y="347"/>
                  </a:lnTo>
                  <a:lnTo>
                    <a:pt x="682" y="329"/>
                  </a:lnTo>
                  <a:lnTo>
                    <a:pt x="700" y="306"/>
                  </a:lnTo>
                  <a:lnTo>
                    <a:pt x="707" y="312"/>
                  </a:lnTo>
                  <a:lnTo>
                    <a:pt x="707" y="329"/>
                  </a:lnTo>
                  <a:lnTo>
                    <a:pt x="707" y="342"/>
                  </a:lnTo>
                  <a:lnTo>
                    <a:pt x="732" y="329"/>
                  </a:lnTo>
                  <a:lnTo>
                    <a:pt x="748" y="324"/>
                  </a:lnTo>
                  <a:lnTo>
                    <a:pt x="768" y="299"/>
                  </a:lnTo>
                  <a:lnTo>
                    <a:pt x="778" y="287"/>
                  </a:lnTo>
                  <a:lnTo>
                    <a:pt x="798" y="274"/>
                  </a:lnTo>
                  <a:lnTo>
                    <a:pt x="803" y="257"/>
                  </a:lnTo>
                  <a:lnTo>
                    <a:pt x="821" y="238"/>
                  </a:lnTo>
                  <a:lnTo>
                    <a:pt x="821" y="226"/>
                  </a:lnTo>
                  <a:lnTo>
                    <a:pt x="828" y="214"/>
                  </a:lnTo>
                  <a:lnTo>
                    <a:pt x="833" y="189"/>
                  </a:lnTo>
                  <a:lnTo>
                    <a:pt x="851" y="196"/>
                  </a:lnTo>
                  <a:lnTo>
                    <a:pt x="870" y="148"/>
                  </a:lnTo>
                  <a:lnTo>
                    <a:pt x="858" y="116"/>
                  </a:lnTo>
                  <a:lnTo>
                    <a:pt x="830" y="134"/>
                  </a:lnTo>
                  <a:lnTo>
                    <a:pt x="798" y="123"/>
                  </a:lnTo>
                  <a:lnTo>
                    <a:pt x="798" y="111"/>
                  </a:lnTo>
                  <a:lnTo>
                    <a:pt x="778" y="98"/>
                  </a:lnTo>
                  <a:lnTo>
                    <a:pt x="748" y="98"/>
                  </a:lnTo>
                  <a:lnTo>
                    <a:pt x="712" y="56"/>
                  </a:lnTo>
                  <a:lnTo>
                    <a:pt x="707" y="20"/>
                  </a:lnTo>
                  <a:lnTo>
                    <a:pt x="682" y="0"/>
                  </a:lnTo>
                  <a:lnTo>
                    <a:pt x="615" y="26"/>
                  </a:lnTo>
                  <a:lnTo>
                    <a:pt x="633" y="31"/>
                  </a:lnTo>
                  <a:lnTo>
                    <a:pt x="627" y="45"/>
                  </a:lnTo>
                  <a:lnTo>
                    <a:pt x="627" y="86"/>
                  </a:lnTo>
                  <a:lnTo>
                    <a:pt x="597" y="104"/>
                  </a:lnTo>
                  <a:lnTo>
                    <a:pt x="585" y="116"/>
                  </a:lnTo>
                  <a:lnTo>
                    <a:pt x="585" y="148"/>
                  </a:lnTo>
                  <a:lnTo>
                    <a:pt x="615" y="148"/>
                  </a:lnTo>
                  <a:lnTo>
                    <a:pt x="627" y="141"/>
                  </a:lnTo>
                  <a:lnTo>
                    <a:pt x="638" y="159"/>
                  </a:lnTo>
                  <a:lnTo>
                    <a:pt x="638" y="171"/>
                  </a:lnTo>
                  <a:lnTo>
                    <a:pt x="638" y="183"/>
                  </a:lnTo>
                  <a:lnTo>
                    <a:pt x="622" y="183"/>
                  </a:lnTo>
                  <a:lnTo>
                    <a:pt x="585" y="219"/>
                  </a:lnTo>
                  <a:lnTo>
                    <a:pt x="542" y="233"/>
                  </a:lnTo>
                  <a:lnTo>
                    <a:pt x="542" y="257"/>
                  </a:lnTo>
                  <a:lnTo>
                    <a:pt x="512" y="281"/>
                  </a:lnTo>
                  <a:lnTo>
                    <a:pt x="450" y="299"/>
                  </a:lnTo>
                  <a:lnTo>
                    <a:pt x="438" y="306"/>
                  </a:lnTo>
                  <a:lnTo>
                    <a:pt x="383" y="287"/>
                  </a:lnTo>
                  <a:lnTo>
                    <a:pt x="372" y="281"/>
                  </a:lnTo>
                  <a:lnTo>
                    <a:pt x="330" y="281"/>
                  </a:lnTo>
                  <a:lnTo>
                    <a:pt x="287" y="244"/>
                  </a:lnTo>
                  <a:lnTo>
                    <a:pt x="257" y="244"/>
                  </a:lnTo>
                  <a:lnTo>
                    <a:pt x="227" y="233"/>
                  </a:lnTo>
                  <a:lnTo>
                    <a:pt x="227" y="196"/>
                  </a:lnTo>
                  <a:lnTo>
                    <a:pt x="213" y="178"/>
                  </a:lnTo>
                  <a:lnTo>
                    <a:pt x="183" y="171"/>
                  </a:lnTo>
                  <a:lnTo>
                    <a:pt x="170" y="159"/>
                  </a:lnTo>
                  <a:lnTo>
                    <a:pt x="159" y="183"/>
                  </a:lnTo>
                  <a:lnTo>
                    <a:pt x="122" y="196"/>
                  </a:lnTo>
                  <a:lnTo>
                    <a:pt x="104" y="219"/>
                  </a:lnTo>
                  <a:lnTo>
                    <a:pt x="115" y="238"/>
                  </a:lnTo>
                  <a:lnTo>
                    <a:pt x="79" y="244"/>
                  </a:lnTo>
                  <a:lnTo>
                    <a:pt x="99" y="269"/>
                  </a:lnTo>
                  <a:lnTo>
                    <a:pt x="99" y="287"/>
                  </a:lnTo>
                  <a:lnTo>
                    <a:pt x="74" y="312"/>
                  </a:lnTo>
                  <a:lnTo>
                    <a:pt x="55" y="329"/>
                  </a:lnTo>
                  <a:lnTo>
                    <a:pt x="30" y="329"/>
                  </a:lnTo>
                  <a:lnTo>
                    <a:pt x="0" y="354"/>
                  </a:lnTo>
                  <a:lnTo>
                    <a:pt x="22" y="39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2" name="Freeform 274">
              <a:extLst>
                <a:ext uri="{FF2B5EF4-FFF2-40B4-BE49-F238E27FC236}">
                  <a16:creationId xmlns:a16="http://schemas.microsoft.com/office/drawing/2014/main" id="{681B06DC-6D0A-4189-B883-9E3A85C7466F}"/>
                </a:ext>
              </a:extLst>
            </p:cNvPr>
            <p:cNvSpPr>
              <a:spLocks/>
            </p:cNvSpPr>
            <p:nvPr/>
          </p:nvSpPr>
          <p:spPr bwMode="auto">
            <a:xfrm>
              <a:off x="6366194" y="2740553"/>
              <a:ext cx="887614" cy="425921"/>
            </a:xfrm>
            <a:custGeom>
              <a:avLst/>
              <a:gdLst>
                <a:gd name="T0" fmla="*/ 0 w 469"/>
                <a:gd name="T1" fmla="*/ 2147483647 h 225"/>
                <a:gd name="T2" fmla="*/ 2147483647 w 469"/>
                <a:gd name="T3" fmla="*/ 2147483647 h 225"/>
                <a:gd name="T4" fmla="*/ 2147483647 w 469"/>
                <a:gd name="T5" fmla="*/ 2147483647 h 225"/>
                <a:gd name="T6" fmla="*/ 2147483647 w 469"/>
                <a:gd name="T7" fmla="*/ 2147483647 h 225"/>
                <a:gd name="T8" fmla="*/ 2147483647 w 469"/>
                <a:gd name="T9" fmla="*/ 2147483647 h 225"/>
                <a:gd name="T10" fmla="*/ 2147483647 w 469"/>
                <a:gd name="T11" fmla="*/ 2147483647 h 225"/>
                <a:gd name="T12" fmla="*/ 2147483647 w 469"/>
                <a:gd name="T13" fmla="*/ 0 h 225"/>
                <a:gd name="T14" fmla="*/ 2147483647 w 469"/>
                <a:gd name="T15" fmla="*/ 0 h 225"/>
                <a:gd name="T16" fmla="*/ 2147483647 w 469"/>
                <a:gd name="T17" fmla="*/ 2147483647 h 225"/>
                <a:gd name="T18" fmla="*/ 2147483647 w 469"/>
                <a:gd name="T19" fmla="*/ 2147483647 h 225"/>
                <a:gd name="T20" fmla="*/ 2147483647 w 469"/>
                <a:gd name="T21" fmla="*/ 2147483647 h 225"/>
                <a:gd name="T22" fmla="*/ 2147483647 w 469"/>
                <a:gd name="T23" fmla="*/ 2147483647 h 225"/>
                <a:gd name="T24" fmla="*/ 2147483647 w 469"/>
                <a:gd name="T25" fmla="*/ 2147483647 h 225"/>
                <a:gd name="T26" fmla="*/ 2147483647 w 469"/>
                <a:gd name="T27" fmla="*/ 2147483647 h 225"/>
                <a:gd name="T28" fmla="*/ 2147483647 w 469"/>
                <a:gd name="T29" fmla="*/ 2147483647 h 225"/>
                <a:gd name="T30" fmla="*/ 2147483647 w 469"/>
                <a:gd name="T31" fmla="*/ 2147483647 h 225"/>
                <a:gd name="T32" fmla="*/ 2147483647 w 469"/>
                <a:gd name="T33" fmla="*/ 2147483647 h 225"/>
                <a:gd name="T34" fmla="*/ 2147483647 w 469"/>
                <a:gd name="T35" fmla="*/ 2147483647 h 225"/>
                <a:gd name="T36" fmla="*/ 2147483647 w 469"/>
                <a:gd name="T37" fmla="*/ 2147483647 h 225"/>
                <a:gd name="T38" fmla="*/ 2147483647 w 469"/>
                <a:gd name="T39" fmla="*/ 2147483647 h 225"/>
                <a:gd name="T40" fmla="*/ 2147483647 w 469"/>
                <a:gd name="T41" fmla="*/ 2147483647 h 225"/>
                <a:gd name="T42" fmla="*/ 2147483647 w 469"/>
                <a:gd name="T43" fmla="*/ 2147483647 h 225"/>
                <a:gd name="T44" fmla="*/ 2147483647 w 469"/>
                <a:gd name="T45" fmla="*/ 2147483647 h 225"/>
                <a:gd name="T46" fmla="*/ 2147483647 w 469"/>
                <a:gd name="T47" fmla="*/ 2147483647 h 225"/>
                <a:gd name="T48" fmla="*/ 2147483647 w 469"/>
                <a:gd name="T49" fmla="*/ 2147483647 h 225"/>
                <a:gd name="T50" fmla="*/ 2147483647 w 469"/>
                <a:gd name="T51" fmla="*/ 2147483647 h 225"/>
                <a:gd name="T52" fmla="*/ 2147483647 w 469"/>
                <a:gd name="T53" fmla="*/ 2147483647 h 225"/>
                <a:gd name="T54" fmla="*/ 2147483647 w 469"/>
                <a:gd name="T55" fmla="*/ 2147483647 h 225"/>
                <a:gd name="T56" fmla="*/ 2147483647 w 469"/>
                <a:gd name="T57" fmla="*/ 2147483647 h 225"/>
                <a:gd name="T58" fmla="*/ 2147483647 w 469"/>
                <a:gd name="T59" fmla="*/ 2147483647 h 225"/>
                <a:gd name="T60" fmla="*/ 2147483647 w 469"/>
                <a:gd name="T61" fmla="*/ 2147483647 h 225"/>
                <a:gd name="T62" fmla="*/ 2147483647 w 469"/>
                <a:gd name="T63" fmla="*/ 2147483647 h 225"/>
                <a:gd name="T64" fmla="*/ 2147483647 w 469"/>
                <a:gd name="T65" fmla="*/ 2147483647 h 225"/>
                <a:gd name="T66" fmla="*/ 2147483647 w 469"/>
                <a:gd name="T67" fmla="*/ 2147483647 h 225"/>
                <a:gd name="T68" fmla="*/ 2147483647 w 469"/>
                <a:gd name="T69" fmla="*/ 2147483647 h 225"/>
                <a:gd name="T70" fmla="*/ 2147483647 w 469"/>
                <a:gd name="T71" fmla="*/ 2147483647 h 225"/>
                <a:gd name="T72" fmla="*/ 2147483647 w 469"/>
                <a:gd name="T73" fmla="*/ 2147483647 h 225"/>
                <a:gd name="T74" fmla="*/ 0 w 469"/>
                <a:gd name="T75" fmla="*/ 2147483647 h 225"/>
                <a:gd name="T76" fmla="*/ 0 w 469"/>
                <a:gd name="T77" fmla="*/ 2147483647 h 225"/>
                <a:gd name="T78" fmla="*/ 0 w 469"/>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9"/>
                <a:gd name="T121" fmla="*/ 0 h 225"/>
                <a:gd name="T122" fmla="*/ 469 w 469"/>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9" h="225">
                  <a:moveTo>
                    <a:pt x="0" y="72"/>
                  </a:moveTo>
                  <a:lnTo>
                    <a:pt x="28" y="57"/>
                  </a:lnTo>
                  <a:lnTo>
                    <a:pt x="73" y="27"/>
                  </a:lnTo>
                  <a:lnTo>
                    <a:pt x="88" y="25"/>
                  </a:lnTo>
                  <a:lnTo>
                    <a:pt x="123" y="49"/>
                  </a:lnTo>
                  <a:lnTo>
                    <a:pt x="143" y="44"/>
                  </a:lnTo>
                  <a:lnTo>
                    <a:pt x="166" y="0"/>
                  </a:lnTo>
                  <a:lnTo>
                    <a:pt x="191" y="0"/>
                  </a:lnTo>
                  <a:lnTo>
                    <a:pt x="214" y="37"/>
                  </a:lnTo>
                  <a:lnTo>
                    <a:pt x="233" y="37"/>
                  </a:lnTo>
                  <a:lnTo>
                    <a:pt x="268" y="22"/>
                  </a:lnTo>
                  <a:lnTo>
                    <a:pt x="299" y="44"/>
                  </a:lnTo>
                  <a:lnTo>
                    <a:pt x="361" y="37"/>
                  </a:lnTo>
                  <a:lnTo>
                    <a:pt x="379" y="14"/>
                  </a:lnTo>
                  <a:lnTo>
                    <a:pt x="401" y="24"/>
                  </a:lnTo>
                  <a:lnTo>
                    <a:pt x="426" y="25"/>
                  </a:lnTo>
                  <a:lnTo>
                    <a:pt x="416" y="35"/>
                  </a:lnTo>
                  <a:lnTo>
                    <a:pt x="416" y="69"/>
                  </a:lnTo>
                  <a:lnTo>
                    <a:pt x="444" y="67"/>
                  </a:lnTo>
                  <a:lnTo>
                    <a:pt x="459" y="64"/>
                  </a:lnTo>
                  <a:lnTo>
                    <a:pt x="469" y="82"/>
                  </a:lnTo>
                  <a:lnTo>
                    <a:pt x="469" y="104"/>
                  </a:lnTo>
                  <a:lnTo>
                    <a:pt x="453" y="104"/>
                  </a:lnTo>
                  <a:lnTo>
                    <a:pt x="414" y="144"/>
                  </a:lnTo>
                  <a:lnTo>
                    <a:pt x="374" y="150"/>
                  </a:lnTo>
                  <a:lnTo>
                    <a:pt x="374" y="177"/>
                  </a:lnTo>
                  <a:lnTo>
                    <a:pt x="343" y="202"/>
                  </a:lnTo>
                  <a:lnTo>
                    <a:pt x="269" y="225"/>
                  </a:lnTo>
                  <a:lnTo>
                    <a:pt x="211" y="208"/>
                  </a:lnTo>
                  <a:lnTo>
                    <a:pt x="203" y="202"/>
                  </a:lnTo>
                  <a:lnTo>
                    <a:pt x="161" y="202"/>
                  </a:lnTo>
                  <a:lnTo>
                    <a:pt x="118" y="165"/>
                  </a:lnTo>
                  <a:lnTo>
                    <a:pt x="81" y="165"/>
                  </a:lnTo>
                  <a:lnTo>
                    <a:pt x="58" y="154"/>
                  </a:lnTo>
                  <a:lnTo>
                    <a:pt x="58" y="117"/>
                  </a:lnTo>
                  <a:lnTo>
                    <a:pt x="38" y="99"/>
                  </a:lnTo>
                  <a:lnTo>
                    <a:pt x="16" y="94"/>
                  </a:lnTo>
                  <a:lnTo>
                    <a:pt x="0" y="84"/>
                  </a:lnTo>
                  <a:lnTo>
                    <a:pt x="0" y="7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3" name="Freeform 275">
              <a:extLst>
                <a:ext uri="{FF2B5EF4-FFF2-40B4-BE49-F238E27FC236}">
                  <a16:creationId xmlns:a16="http://schemas.microsoft.com/office/drawing/2014/main" id="{B438E3D2-D209-4641-B9DD-C277D8B7C26F}"/>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4" name="Freeform 276">
              <a:extLst>
                <a:ext uri="{FF2B5EF4-FFF2-40B4-BE49-F238E27FC236}">
                  <a16:creationId xmlns:a16="http://schemas.microsoft.com/office/drawing/2014/main" id="{D2B22DB0-86DA-4782-98C0-BE3E4E248619}"/>
                </a:ext>
              </a:extLst>
            </p:cNvPr>
            <p:cNvSpPr>
              <a:spLocks/>
            </p:cNvSpPr>
            <p:nvPr/>
          </p:nvSpPr>
          <p:spPr bwMode="auto">
            <a:xfrm>
              <a:off x="7475239" y="2996107"/>
              <a:ext cx="172224" cy="287732"/>
            </a:xfrm>
            <a:custGeom>
              <a:avLst/>
              <a:gdLst>
                <a:gd name="T0" fmla="*/ 2147483647 w 91"/>
                <a:gd name="T1" fmla="*/ 0 h 152"/>
                <a:gd name="T2" fmla="*/ 2147483647 w 91"/>
                <a:gd name="T3" fmla="*/ 2147483647 h 152"/>
                <a:gd name="T4" fmla="*/ 2147483647 w 91"/>
                <a:gd name="T5" fmla="*/ 2147483647 h 152"/>
                <a:gd name="T6" fmla="*/ 2147483647 w 91"/>
                <a:gd name="T7" fmla="*/ 2147483647 h 152"/>
                <a:gd name="T8" fmla="*/ 2147483647 w 91"/>
                <a:gd name="T9" fmla="*/ 2147483647 h 152"/>
                <a:gd name="T10" fmla="*/ 2147483647 w 91"/>
                <a:gd name="T11" fmla="*/ 2147483647 h 152"/>
                <a:gd name="T12" fmla="*/ 2147483647 w 91"/>
                <a:gd name="T13" fmla="*/ 2147483647 h 152"/>
                <a:gd name="T14" fmla="*/ 2147483647 w 91"/>
                <a:gd name="T15" fmla="*/ 2147483647 h 152"/>
                <a:gd name="T16" fmla="*/ 2147483647 w 91"/>
                <a:gd name="T17" fmla="*/ 2147483647 h 152"/>
                <a:gd name="T18" fmla="*/ 2147483647 w 91"/>
                <a:gd name="T19" fmla="*/ 2147483647 h 152"/>
                <a:gd name="T20" fmla="*/ 2147483647 w 91"/>
                <a:gd name="T21" fmla="*/ 2147483647 h 152"/>
                <a:gd name="T22" fmla="*/ 2147483647 w 91"/>
                <a:gd name="T23" fmla="*/ 2147483647 h 152"/>
                <a:gd name="T24" fmla="*/ 2147483647 w 91"/>
                <a:gd name="T25" fmla="*/ 2147483647 h 152"/>
                <a:gd name="T26" fmla="*/ 0 w 91"/>
                <a:gd name="T27" fmla="*/ 2147483647 h 152"/>
                <a:gd name="T28" fmla="*/ 2147483647 w 91"/>
                <a:gd name="T29" fmla="*/ 2147483647 h 152"/>
                <a:gd name="T30" fmla="*/ 2147483647 w 91"/>
                <a:gd name="T31" fmla="*/ 2147483647 h 152"/>
                <a:gd name="T32" fmla="*/ 2147483647 w 91"/>
                <a:gd name="T33" fmla="*/ 2147483647 h 152"/>
                <a:gd name="T34" fmla="*/ 2147483647 w 91"/>
                <a:gd name="T35" fmla="*/ 2147483647 h 152"/>
                <a:gd name="T36" fmla="*/ 2147483647 w 91"/>
                <a:gd name="T37" fmla="*/ 2147483647 h 152"/>
                <a:gd name="T38" fmla="*/ 2147483647 w 91"/>
                <a:gd name="T39" fmla="*/ 0 h 152"/>
                <a:gd name="T40" fmla="*/ 2147483647 w 91"/>
                <a:gd name="T41" fmla="*/ 0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
                <a:gd name="T64" fmla="*/ 0 h 152"/>
                <a:gd name="T65" fmla="*/ 91 w 91"/>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 h="152">
                  <a:moveTo>
                    <a:pt x="73" y="0"/>
                  </a:moveTo>
                  <a:lnTo>
                    <a:pt x="91" y="19"/>
                  </a:lnTo>
                  <a:lnTo>
                    <a:pt x="78" y="37"/>
                  </a:lnTo>
                  <a:lnTo>
                    <a:pt x="73" y="60"/>
                  </a:lnTo>
                  <a:lnTo>
                    <a:pt x="73" y="78"/>
                  </a:lnTo>
                  <a:lnTo>
                    <a:pt x="48" y="103"/>
                  </a:lnTo>
                  <a:lnTo>
                    <a:pt x="43" y="122"/>
                  </a:lnTo>
                  <a:lnTo>
                    <a:pt x="60" y="140"/>
                  </a:lnTo>
                  <a:lnTo>
                    <a:pt x="55" y="145"/>
                  </a:lnTo>
                  <a:lnTo>
                    <a:pt x="36" y="152"/>
                  </a:lnTo>
                  <a:lnTo>
                    <a:pt x="18" y="152"/>
                  </a:lnTo>
                  <a:lnTo>
                    <a:pt x="18" y="128"/>
                  </a:lnTo>
                  <a:lnTo>
                    <a:pt x="13" y="115"/>
                  </a:lnTo>
                  <a:lnTo>
                    <a:pt x="0" y="103"/>
                  </a:lnTo>
                  <a:lnTo>
                    <a:pt x="21" y="73"/>
                  </a:lnTo>
                  <a:lnTo>
                    <a:pt x="36" y="67"/>
                  </a:lnTo>
                  <a:lnTo>
                    <a:pt x="48" y="43"/>
                  </a:lnTo>
                  <a:lnTo>
                    <a:pt x="66" y="24"/>
                  </a:lnTo>
                  <a:lnTo>
                    <a:pt x="66" y="5"/>
                  </a:lnTo>
                  <a:lnTo>
                    <a:pt x="7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5" name="Freeform 277">
              <a:extLst>
                <a:ext uri="{FF2B5EF4-FFF2-40B4-BE49-F238E27FC236}">
                  <a16:creationId xmlns:a16="http://schemas.microsoft.com/office/drawing/2014/main" id="{165D63D1-3740-4498-8F55-AF3A1D00E68A}"/>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6" name="Freeform 278">
              <a:extLst>
                <a:ext uri="{FF2B5EF4-FFF2-40B4-BE49-F238E27FC236}">
                  <a16:creationId xmlns:a16="http://schemas.microsoft.com/office/drawing/2014/main" id="{25C511A6-41A5-40D9-9999-34DF3B59E298}"/>
                </a:ext>
              </a:extLst>
            </p:cNvPr>
            <p:cNvSpPr>
              <a:spLocks/>
            </p:cNvSpPr>
            <p:nvPr/>
          </p:nvSpPr>
          <p:spPr bwMode="auto">
            <a:xfrm>
              <a:off x="7532016" y="3261122"/>
              <a:ext cx="104092" cy="138186"/>
            </a:xfrm>
            <a:custGeom>
              <a:avLst/>
              <a:gdLst>
                <a:gd name="T0" fmla="*/ 0 w 55"/>
                <a:gd name="T1" fmla="*/ 2147483647 h 73"/>
                <a:gd name="T2" fmla="*/ 2147483647 w 55"/>
                <a:gd name="T3" fmla="*/ 2147483647 h 73"/>
                <a:gd name="T4" fmla="*/ 2147483647 w 55"/>
                <a:gd name="T5" fmla="*/ 2147483647 h 73"/>
                <a:gd name="T6" fmla="*/ 2147483647 w 55"/>
                <a:gd name="T7" fmla="*/ 2147483647 h 73"/>
                <a:gd name="T8" fmla="*/ 2147483647 w 55"/>
                <a:gd name="T9" fmla="*/ 2147483647 h 73"/>
                <a:gd name="T10" fmla="*/ 2147483647 w 55"/>
                <a:gd name="T11" fmla="*/ 2147483647 h 73"/>
                <a:gd name="T12" fmla="*/ 2147483647 w 55"/>
                <a:gd name="T13" fmla="*/ 2147483647 h 73"/>
                <a:gd name="T14" fmla="*/ 2147483647 w 55"/>
                <a:gd name="T15" fmla="*/ 2147483647 h 73"/>
                <a:gd name="T16" fmla="*/ 2147483647 w 55"/>
                <a:gd name="T17" fmla="*/ 0 h 73"/>
                <a:gd name="T18" fmla="*/ 2147483647 w 55"/>
                <a:gd name="T19" fmla="*/ 2147483647 h 73"/>
                <a:gd name="T20" fmla="*/ 0 w 55"/>
                <a:gd name="T21" fmla="*/ 2147483647 h 73"/>
                <a:gd name="T22" fmla="*/ 0 w 55"/>
                <a:gd name="T23" fmla="*/ 2147483647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0" y="12"/>
                  </a:moveTo>
                  <a:lnTo>
                    <a:pt x="13" y="23"/>
                  </a:lnTo>
                  <a:lnTo>
                    <a:pt x="18" y="48"/>
                  </a:lnTo>
                  <a:lnTo>
                    <a:pt x="18" y="73"/>
                  </a:lnTo>
                  <a:lnTo>
                    <a:pt x="30" y="73"/>
                  </a:lnTo>
                  <a:lnTo>
                    <a:pt x="55" y="67"/>
                  </a:lnTo>
                  <a:lnTo>
                    <a:pt x="55" y="48"/>
                  </a:lnTo>
                  <a:lnTo>
                    <a:pt x="43" y="23"/>
                  </a:lnTo>
                  <a:lnTo>
                    <a:pt x="30" y="0"/>
                  </a:lnTo>
                  <a:lnTo>
                    <a:pt x="18" y="5"/>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7" name="Freeform 279">
              <a:extLst>
                <a:ext uri="{FF2B5EF4-FFF2-40B4-BE49-F238E27FC236}">
                  <a16:creationId xmlns:a16="http://schemas.microsoft.com/office/drawing/2014/main" id="{C1493524-2A00-40A5-9917-F018F6D83E58}"/>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8" name="Freeform 280">
              <a:extLst>
                <a:ext uri="{FF2B5EF4-FFF2-40B4-BE49-F238E27FC236}">
                  <a16:creationId xmlns:a16="http://schemas.microsoft.com/office/drawing/2014/main" id="{FD25FC40-530F-438C-9B7C-46C24CB2E7C2}"/>
                </a:ext>
              </a:extLst>
            </p:cNvPr>
            <p:cNvSpPr>
              <a:spLocks/>
            </p:cNvSpPr>
            <p:nvPr/>
          </p:nvSpPr>
          <p:spPr bwMode="auto">
            <a:xfrm>
              <a:off x="7796975" y="2488789"/>
              <a:ext cx="138157" cy="403204"/>
            </a:xfrm>
            <a:custGeom>
              <a:avLst/>
              <a:gdLst>
                <a:gd name="T0" fmla="*/ 0 w 73"/>
                <a:gd name="T1" fmla="*/ 0 h 213"/>
                <a:gd name="T2" fmla="*/ 2147483647 w 73"/>
                <a:gd name="T3" fmla="*/ 2147483647 h 213"/>
                <a:gd name="T4" fmla="*/ 2147483647 w 73"/>
                <a:gd name="T5" fmla="*/ 2147483647 h 213"/>
                <a:gd name="T6" fmla="*/ 2147483647 w 73"/>
                <a:gd name="T7" fmla="*/ 2147483647 h 213"/>
                <a:gd name="T8" fmla="*/ 2147483647 w 73"/>
                <a:gd name="T9" fmla="*/ 2147483647 h 213"/>
                <a:gd name="T10" fmla="*/ 2147483647 w 73"/>
                <a:gd name="T11" fmla="*/ 2147483647 h 213"/>
                <a:gd name="T12" fmla="*/ 2147483647 w 73"/>
                <a:gd name="T13" fmla="*/ 2147483647 h 213"/>
                <a:gd name="T14" fmla="*/ 2147483647 w 73"/>
                <a:gd name="T15" fmla="*/ 2147483647 h 213"/>
                <a:gd name="T16" fmla="*/ 2147483647 w 73"/>
                <a:gd name="T17" fmla="*/ 2147483647 h 213"/>
                <a:gd name="T18" fmla="*/ 2147483647 w 73"/>
                <a:gd name="T19" fmla="*/ 2147483647 h 213"/>
                <a:gd name="T20" fmla="*/ 2147483647 w 73"/>
                <a:gd name="T21" fmla="*/ 2147483647 h 213"/>
                <a:gd name="T22" fmla="*/ 2147483647 w 73"/>
                <a:gd name="T23" fmla="*/ 2147483647 h 213"/>
                <a:gd name="T24" fmla="*/ 2147483647 w 73"/>
                <a:gd name="T25" fmla="*/ 2147483647 h 213"/>
                <a:gd name="T26" fmla="*/ 2147483647 w 73"/>
                <a:gd name="T27" fmla="*/ 2147483647 h 213"/>
                <a:gd name="T28" fmla="*/ 2147483647 w 73"/>
                <a:gd name="T29" fmla="*/ 2147483647 h 213"/>
                <a:gd name="T30" fmla="*/ 2147483647 w 73"/>
                <a:gd name="T31" fmla="*/ 2147483647 h 213"/>
                <a:gd name="T32" fmla="*/ 2147483647 w 73"/>
                <a:gd name="T33" fmla="*/ 0 h 213"/>
                <a:gd name="T34" fmla="*/ 0 w 73"/>
                <a:gd name="T35" fmla="*/ 0 h 213"/>
                <a:gd name="T36" fmla="*/ 0 w 73"/>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13"/>
                <a:gd name="T59" fmla="*/ 73 w 73"/>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13">
                  <a:moveTo>
                    <a:pt x="0" y="0"/>
                  </a:moveTo>
                  <a:lnTo>
                    <a:pt x="13" y="25"/>
                  </a:lnTo>
                  <a:lnTo>
                    <a:pt x="18" y="67"/>
                  </a:lnTo>
                  <a:lnTo>
                    <a:pt x="30" y="158"/>
                  </a:lnTo>
                  <a:lnTo>
                    <a:pt x="36" y="207"/>
                  </a:lnTo>
                  <a:lnTo>
                    <a:pt x="36" y="213"/>
                  </a:lnTo>
                  <a:lnTo>
                    <a:pt x="55" y="202"/>
                  </a:lnTo>
                  <a:lnTo>
                    <a:pt x="66" y="213"/>
                  </a:lnTo>
                  <a:lnTo>
                    <a:pt x="73" y="202"/>
                  </a:lnTo>
                  <a:lnTo>
                    <a:pt x="55" y="188"/>
                  </a:lnTo>
                  <a:lnTo>
                    <a:pt x="43" y="133"/>
                  </a:lnTo>
                  <a:lnTo>
                    <a:pt x="55" y="133"/>
                  </a:lnTo>
                  <a:lnTo>
                    <a:pt x="55" y="115"/>
                  </a:lnTo>
                  <a:lnTo>
                    <a:pt x="30" y="85"/>
                  </a:lnTo>
                  <a:lnTo>
                    <a:pt x="30" y="44"/>
                  </a:lnTo>
                  <a:lnTo>
                    <a:pt x="18" y="7"/>
                  </a:lnTo>
                  <a:lnTo>
                    <a:pt x="6"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89" name="Freeform 281">
              <a:extLst>
                <a:ext uri="{FF2B5EF4-FFF2-40B4-BE49-F238E27FC236}">
                  <a16:creationId xmlns:a16="http://schemas.microsoft.com/office/drawing/2014/main" id="{3812FED6-CF88-4F81-8EB6-7A0AD2BB1ED4}"/>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0" name="Freeform 282">
              <a:extLst>
                <a:ext uri="{FF2B5EF4-FFF2-40B4-BE49-F238E27FC236}">
                  <a16:creationId xmlns:a16="http://schemas.microsoft.com/office/drawing/2014/main" id="{054A47BE-A4E0-48E2-AE5A-043E996173FA}"/>
                </a:ext>
              </a:extLst>
            </p:cNvPr>
            <p:cNvSpPr>
              <a:spLocks/>
            </p:cNvSpPr>
            <p:nvPr/>
          </p:nvSpPr>
          <p:spPr bwMode="auto">
            <a:xfrm>
              <a:off x="7887819" y="2914706"/>
              <a:ext cx="151406" cy="172260"/>
            </a:xfrm>
            <a:custGeom>
              <a:avLst/>
              <a:gdLst>
                <a:gd name="T0" fmla="*/ 0 w 80"/>
                <a:gd name="T1" fmla="*/ 0 h 91"/>
                <a:gd name="T2" fmla="*/ 2147483647 w 80"/>
                <a:gd name="T3" fmla="*/ 2147483647 h 91"/>
                <a:gd name="T4" fmla="*/ 0 w 80"/>
                <a:gd name="T5" fmla="*/ 2147483647 h 91"/>
                <a:gd name="T6" fmla="*/ 2147483647 w 80"/>
                <a:gd name="T7" fmla="*/ 2147483647 h 91"/>
                <a:gd name="T8" fmla="*/ 2147483647 w 80"/>
                <a:gd name="T9" fmla="*/ 2147483647 h 91"/>
                <a:gd name="T10" fmla="*/ 2147483647 w 80"/>
                <a:gd name="T11" fmla="*/ 2147483647 h 91"/>
                <a:gd name="T12" fmla="*/ 2147483647 w 80"/>
                <a:gd name="T13" fmla="*/ 2147483647 h 91"/>
                <a:gd name="T14" fmla="*/ 2147483647 w 80"/>
                <a:gd name="T15" fmla="*/ 2147483647 h 91"/>
                <a:gd name="T16" fmla="*/ 2147483647 w 80"/>
                <a:gd name="T17" fmla="*/ 2147483647 h 91"/>
                <a:gd name="T18" fmla="*/ 2147483647 w 80"/>
                <a:gd name="T19" fmla="*/ 2147483647 h 91"/>
                <a:gd name="T20" fmla="*/ 2147483647 w 80"/>
                <a:gd name="T21" fmla="*/ 2147483647 h 91"/>
                <a:gd name="T22" fmla="*/ 0 w 80"/>
                <a:gd name="T23" fmla="*/ 0 h 91"/>
                <a:gd name="T24" fmla="*/ 0 w 8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
                <a:gd name="T40" fmla="*/ 0 h 91"/>
                <a:gd name="T41" fmla="*/ 80 w 80"/>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 h="91">
                  <a:moveTo>
                    <a:pt x="0" y="0"/>
                  </a:moveTo>
                  <a:lnTo>
                    <a:pt x="7" y="37"/>
                  </a:lnTo>
                  <a:lnTo>
                    <a:pt x="0" y="86"/>
                  </a:lnTo>
                  <a:lnTo>
                    <a:pt x="25" y="80"/>
                  </a:lnTo>
                  <a:lnTo>
                    <a:pt x="43" y="91"/>
                  </a:lnTo>
                  <a:lnTo>
                    <a:pt x="50" y="86"/>
                  </a:lnTo>
                  <a:lnTo>
                    <a:pt x="50" y="73"/>
                  </a:lnTo>
                  <a:lnTo>
                    <a:pt x="80" y="48"/>
                  </a:lnTo>
                  <a:lnTo>
                    <a:pt x="68" y="37"/>
                  </a:lnTo>
                  <a:lnTo>
                    <a:pt x="43" y="30"/>
                  </a:lnTo>
                  <a:lnTo>
                    <a:pt x="13"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1" name="Freeform 283">
              <a:extLst>
                <a:ext uri="{FF2B5EF4-FFF2-40B4-BE49-F238E27FC236}">
                  <a16:creationId xmlns:a16="http://schemas.microsoft.com/office/drawing/2014/main" id="{086A9F02-C618-4985-90D8-0C229C4F7B3A}"/>
                </a:ext>
              </a:extLst>
            </p:cNvPr>
            <p:cNvSpPr>
              <a:spLocks/>
            </p:cNvSpPr>
            <p:nvPr/>
          </p:nvSpPr>
          <p:spPr bwMode="auto">
            <a:xfrm>
              <a:off x="7692884" y="310968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2" name="Freeform 284">
              <a:extLst>
                <a:ext uri="{FF2B5EF4-FFF2-40B4-BE49-F238E27FC236}">
                  <a16:creationId xmlns:a16="http://schemas.microsoft.com/office/drawing/2014/main" id="{42D81BE5-03E9-4F25-922F-8B7383CDFC84}"/>
                </a:ext>
              </a:extLst>
            </p:cNvPr>
            <p:cNvSpPr>
              <a:spLocks/>
            </p:cNvSpPr>
            <p:nvPr/>
          </p:nvSpPr>
          <p:spPr bwMode="auto">
            <a:xfrm>
              <a:off x="7683422" y="3111576"/>
              <a:ext cx="264959" cy="321806"/>
            </a:xfrm>
            <a:custGeom>
              <a:avLst/>
              <a:gdLst>
                <a:gd name="T0" fmla="*/ 2147483647 w 140"/>
                <a:gd name="T1" fmla="*/ 0 h 170"/>
                <a:gd name="T2" fmla="*/ 2147483647 w 140"/>
                <a:gd name="T3" fmla="*/ 2147483647 h 170"/>
                <a:gd name="T4" fmla="*/ 2147483647 w 140"/>
                <a:gd name="T5" fmla="*/ 2147483647 h 170"/>
                <a:gd name="T6" fmla="*/ 2147483647 w 140"/>
                <a:gd name="T7" fmla="*/ 2147483647 h 170"/>
                <a:gd name="T8" fmla="*/ 2147483647 w 140"/>
                <a:gd name="T9" fmla="*/ 2147483647 h 170"/>
                <a:gd name="T10" fmla="*/ 2147483647 w 140"/>
                <a:gd name="T11" fmla="*/ 2147483647 h 170"/>
                <a:gd name="T12" fmla="*/ 0 w 140"/>
                <a:gd name="T13" fmla="*/ 2147483647 h 170"/>
                <a:gd name="T14" fmla="*/ 2147483647 w 140"/>
                <a:gd name="T15" fmla="*/ 2147483647 h 170"/>
                <a:gd name="T16" fmla="*/ 2147483647 w 140"/>
                <a:gd name="T17" fmla="*/ 2147483647 h 170"/>
                <a:gd name="T18" fmla="*/ 2147483647 w 140"/>
                <a:gd name="T19" fmla="*/ 2147483647 h 170"/>
                <a:gd name="T20" fmla="*/ 2147483647 w 140"/>
                <a:gd name="T21" fmla="*/ 2147483647 h 170"/>
                <a:gd name="T22" fmla="*/ 2147483647 w 140"/>
                <a:gd name="T23" fmla="*/ 2147483647 h 170"/>
                <a:gd name="T24" fmla="*/ 2147483647 w 140"/>
                <a:gd name="T25" fmla="*/ 2147483647 h 170"/>
                <a:gd name="T26" fmla="*/ 2147483647 w 140"/>
                <a:gd name="T27" fmla="*/ 2147483647 h 170"/>
                <a:gd name="T28" fmla="*/ 2147483647 w 140"/>
                <a:gd name="T29" fmla="*/ 2147483647 h 170"/>
                <a:gd name="T30" fmla="*/ 2147483647 w 140"/>
                <a:gd name="T31" fmla="*/ 2147483647 h 170"/>
                <a:gd name="T32" fmla="*/ 2147483647 w 140"/>
                <a:gd name="T33" fmla="*/ 2147483647 h 170"/>
                <a:gd name="T34" fmla="*/ 2147483647 w 140"/>
                <a:gd name="T35" fmla="*/ 2147483647 h 170"/>
                <a:gd name="T36" fmla="*/ 2147483647 w 140"/>
                <a:gd name="T37" fmla="*/ 2147483647 h 170"/>
                <a:gd name="T38" fmla="*/ 2147483647 w 140"/>
                <a:gd name="T39" fmla="*/ 2147483647 h 170"/>
                <a:gd name="T40" fmla="*/ 2147483647 w 140"/>
                <a:gd name="T41" fmla="*/ 2147483647 h 170"/>
                <a:gd name="T42" fmla="*/ 2147483647 w 140"/>
                <a:gd name="T43" fmla="*/ 2147483647 h 170"/>
                <a:gd name="T44" fmla="*/ 2147483647 w 140"/>
                <a:gd name="T45" fmla="*/ 2147483647 h 170"/>
                <a:gd name="T46" fmla="*/ 2147483647 w 140"/>
                <a:gd name="T47" fmla="*/ 2147483647 h 170"/>
                <a:gd name="T48" fmla="*/ 2147483647 w 140"/>
                <a:gd name="T49" fmla="*/ 2147483647 h 170"/>
                <a:gd name="T50" fmla="*/ 2147483647 w 140"/>
                <a:gd name="T51" fmla="*/ 2147483647 h 170"/>
                <a:gd name="T52" fmla="*/ 2147483647 w 140"/>
                <a:gd name="T53" fmla="*/ 0 h 170"/>
                <a:gd name="T54" fmla="*/ 2147483647 w 140"/>
                <a:gd name="T55" fmla="*/ 0 h 1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0"/>
                <a:gd name="T85" fmla="*/ 0 h 170"/>
                <a:gd name="T86" fmla="*/ 140 w 140"/>
                <a:gd name="T87" fmla="*/ 170 h 1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0" h="170">
                  <a:moveTo>
                    <a:pt x="103" y="0"/>
                  </a:moveTo>
                  <a:lnTo>
                    <a:pt x="98" y="55"/>
                  </a:lnTo>
                  <a:lnTo>
                    <a:pt x="98" y="80"/>
                  </a:lnTo>
                  <a:lnTo>
                    <a:pt x="55" y="117"/>
                  </a:lnTo>
                  <a:lnTo>
                    <a:pt x="55" y="128"/>
                  </a:lnTo>
                  <a:lnTo>
                    <a:pt x="13" y="140"/>
                  </a:lnTo>
                  <a:lnTo>
                    <a:pt x="0" y="158"/>
                  </a:lnTo>
                  <a:lnTo>
                    <a:pt x="18" y="165"/>
                  </a:lnTo>
                  <a:lnTo>
                    <a:pt x="31" y="158"/>
                  </a:lnTo>
                  <a:lnTo>
                    <a:pt x="43" y="158"/>
                  </a:lnTo>
                  <a:lnTo>
                    <a:pt x="61" y="153"/>
                  </a:lnTo>
                  <a:lnTo>
                    <a:pt x="68" y="170"/>
                  </a:lnTo>
                  <a:lnTo>
                    <a:pt x="85" y="165"/>
                  </a:lnTo>
                  <a:lnTo>
                    <a:pt x="85" y="147"/>
                  </a:lnTo>
                  <a:lnTo>
                    <a:pt x="91" y="147"/>
                  </a:lnTo>
                  <a:lnTo>
                    <a:pt x="98" y="140"/>
                  </a:lnTo>
                  <a:lnTo>
                    <a:pt x="121" y="140"/>
                  </a:lnTo>
                  <a:lnTo>
                    <a:pt x="121" y="128"/>
                  </a:lnTo>
                  <a:lnTo>
                    <a:pt x="140" y="135"/>
                  </a:lnTo>
                  <a:lnTo>
                    <a:pt x="135" y="98"/>
                  </a:lnTo>
                  <a:lnTo>
                    <a:pt x="128" y="80"/>
                  </a:lnTo>
                  <a:lnTo>
                    <a:pt x="135" y="62"/>
                  </a:lnTo>
                  <a:lnTo>
                    <a:pt x="135" y="50"/>
                  </a:lnTo>
                  <a:lnTo>
                    <a:pt x="140" y="32"/>
                  </a:lnTo>
                  <a:lnTo>
                    <a:pt x="128" y="7"/>
                  </a:lnTo>
                  <a:lnTo>
                    <a:pt x="121" y="7"/>
                  </a:lnTo>
                  <a:lnTo>
                    <a:pt x="10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3" name="Freeform 285">
              <a:extLst>
                <a:ext uri="{FF2B5EF4-FFF2-40B4-BE49-F238E27FC236}">
                  <a16:creationId xmlns:a16="http://schemas.microsoft.com/office/drawing/2014/main" id="{50074EB3-A198-48E1-8DD2-ACC68999BE52}"/>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4" name="Freeform 286">
              <a:extLst>
                <a:ext uri="{FF2B5EF4-FFF2-40B4-BE49-F238E27FC236}">
                  <a16:creationId xmlns:a16="http://schemas.microsoft.com/office/drawing/2014/main" id="{F18D1AE9-DE4A-47BB-8E70-7B1646C2C818}"/>
                </a:ext>
              </a:extLst>
            </p:cNvPr>
            <p:cNvSpPr>
              <a:spLocks/>
            </p:cNvSpPr>
            <p:nvPr/>
          </p:nvSpPr>
          <p:spPr bwMode="auto">
            <a:xfrm>
              <a:off x="7751554" y="3431492"/>
              <a:ext cx="45421" cy="34074"/>
            </a:xfrm>
            <a:custGeom>
              <a:avLst/>
              <a:gdLst>
                <a:gd name="T0" fmla="*/ 2147483647 w 24"/>
                <a:gd name="T1" fmla="*/ 0 h 18"/>
                <a:gd name="T2" fmla="*/ 0 w 24"/>
                <a:gd name="T3" fmla="*/ 2147483647 h 18"/>
                <a:gd name="T4" fmla="*/ 0 w 24"/>
                <a:gd name="T5" fmla="*/ 2147483647 h 18"/>
                <a:gd name="T6" fmla="*/ 2147483647 w 24"/>
                <a:gd name="T7" fmla="*/ 2147483647 h 18"/>
                <a:gd name="T8" fmla="*/ 2147483647 w 24"/>
                <a:gd name="T9" fmla="*/ 2147483647 h 18"/>
                <a:gd name="T10" fmla="*/ 2147483647 w 24"/>
                <a:gd name="T11" fmla="*/ 0 h 18"/>
                <a:gd name="T12" fmla="*/ 2147483647 w 24"/>
                <a:gd name="T13" fmla="*/ 0 h 18"/>
                <a:gd name="T14" fmla="*/ 0 60000 65536"/>
                <a:gd name="T15" fmla="*/ 0 60000 65536"/>
                <a:gd name="T16" fmla="*/ 0 60000 65536"/>
                <a:gd name="T17" fmla="*/ 0 60000 65536"/>
                <a:gd name="T18" fmla="*/ 0 60000 65536"/>
                <a:gd name="T19" fmla="*/ 0 60000 65536"/>
                <a:gd name="T20" fmla="*/ 0 60000 65536"/>
                <a:gd name="T21" fmla="*/ 0 w 24"/>
                <a:gd name="T22" fmla="*/ 0 h 18"/>
                <a:gd name="T23" fmla="*/ 24 w 2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8">
                  <a:moveTo>
                    <a:pt x="12" y="0"/>
                  </a:moveTo>
                  <a:lnTo>
                    <a:pt x="0" y="6"/>
                  </a:lnTo>
                  <a:lnTo>
                    <a:pt x="0" y="18"/>
                  </a:lnTo>
                  <a:lnTo>
                    <a:pt x="24" y="18"/>
                  </a:lnTo>
                  <a:lnTo>
                    <a:pt x="24" y="6"/>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5" name="Freeform 287">
              <a:extLst>
                <a:ext uri="{FF2B5EF4-FFF2-40B4-BE49-F238E27FC236}">
                  <a16:creationId xmlns:a16="http://schemas.microsoft.com/office/drawing/2014/main" id="{A250977A-06D1-4819-9EC3-CE6F5287A4F2}"/>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6" name="Freeform 288">
              <a:extLst>
                <a:ext uri="{FF2B5EF4-FFF2-40B4-BE49-F238E27FC236}">
                  <a16:creationId xmlns:a16="http://schemas.microsoft.com/office/drawing/2014/main" id="{37FD8943-403D-497E-B7D9-941BE9D9FB82}"/>
                </a:ext>
              </a:extLst>
            </p:cNvPr>
            <p:cNvSpPr>
              <a:spLocks/>
            </p:cNvSpPr>
            <p:nvPr/>
          </p:nvSpPr>
          <p:spPr bwMode="auto">
            <a:xfrm>
              <a:off x="7683422" y="3442851"/>
              <a:ext cx="43529" cy="104113"/>
            </a:xfrm>
            <a:custGeom>
              <a:avLst/>
              <a:gdLst>
                <a:gd name="T0" fmla="*/ 2147483647 w 23"/>
                <a:gd name="T1" fmla="*/ 2147483647 h 55"/>
                <a:gd name="T2" fmla="*/ 2147483647 w 23"/>
                <a:gd name="T3" fmla="*/ 0 h 55"/>
                <a:gd name="T4" fmla="*/ 0 w 23"/>
                <a:gd name="T5" fmla="*/ 2147483647 h 55"/>
                <a:gd name="T6" fmla="*/ 0 w 23"/>
                <a:gd name="T7" fmla="*/ 2147483647 h 55"/>
                <a:gd name="T8" fmla="*/ 2147483647 w 23"/>
                <a:gd name="T9" fmla="*/ 2147483647 h 55"/>
                <a:gd name="T10" fmla="*/ 2147483647 w 23"/>
                <a:gd name="T11" fmla="*/ 2147483647 h 55"/>
                <a:gd name="T12" fmla="*/ 2147483647 w 23"/>
                <a:gd name="T13" fmla="*/ 2147483647 h 55"/>
                <a:gd name="T14" fmla="*/ 2147483647 w 23"/>
                <a:gd name="T15" fmla="*/ 2147483647 h 55"/>
                <a:gd name="T16" fmla="*/ 2147483647 w 23"/>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55"/>
                <a:gd name="T29" fmla="*/ 23 w 23"/>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55">
                  <a:moveTo>
                    <a:pt x="23" y="12"/>
                  </a:moveTo>
                  <a:lnTo>
                    <a:pt x="11" y="0"/>
                  </a:lnTo>
                  <a:lnTo>
                    <a:pt x="0" y="12"/>
                  </a:lnTo>
                  <a:lnTo>
                    <a:pt x="0" y="44"/>
                  </a:lnTo>
                  <a:lnTo>
                    <a:pt x="11" y="55"/>
                  </a:lnTo>
                  <a:lnTo>
                    <a:pt x="18" y="44"/>
                  </a:lnTo>
                  <a:lnTo>
                    <a:pt x="18" y="25"/>
                  </a:lnTo>
                  <a:lnTo>
                    <a:pt x="23"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7" name="Freeform 289">
              <a:extLst>
                <a:ext uri="{FF2B5EF4-FFF2-40B4-BE49-F238E27FC236}">
                  <a16:creationId xmlns:a16="http://schemas.microsoft.com/office/drawing/2014/main" id="{02F3F872-89C5-47A4-9CC7-2A0B39B3F8A0}"/>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8" name="Freeform 290">
              <a:extLst>
                <a:ext uri="{FF2B5EF4-FFF2-40B4-BE49-F238E27FC236}">
                  <a16:creationId xmlns:a16="http://schemas.microsoft.com/office/drawing/2014/main" id="{302226AD-0D1D-430D-98E4-E86E3C713DD2}"/>
                </a:ext>
              </a:extLst>
            </p:cNvPr>
            <p:cNvSpPr>
              <a:spLocks/>
            </p:cNvSpPr>
            <p:nvPr/>
          </p:nvSpPr>
          <p:spPr bwMode="auto">
            <a:xfrm>
              <a:off x="7441172" y="3721116"/>
              <a:ext cx="34067" cy="90862"/>
            </a:xfrm>
            <a:custGeom>
              <a:avLst/>
              <a:gdLst>
                <a:gd name="T0" fmla="*/ 2147483647 w 18"/>
                <a:gd name="T1" fmla="*/ 0 h 48"/>
                <a:gd name="T2" fmla="*/ 0 w 18"/>
                <a:gd name="T3" fmla="*/ 2147483647 h 48"/>
                <a:gd name="T4" fmla="*/ 0 w 18"/>
                <a:gd name="T5" fmla="*/ 2147483647 h 48"/>
                <a:gd name="T6" fmla="*/ 2147483647 w 18"/>
                <a:gd name="T7" fmla="*/ 2147483647 h 48"/>
                <a:gd name="T8" fmla="*/ 2147483647 w 18"/>
                <a:gd name="T9" fmla="*/ 2147483647 h 48"/>
                <a:gd name="T10" fmla="*/ 2147483647 w 18"/>
                <a:gd name="T11" fmla="*/ 2147483647 h 48"/>
                <a:gd name="T12" fmla="*/ 2147483647 w 18"/>
                <a:gd name="T13" fmla="*/ 2147483647 h 48"/>
                <a:gd name="T14" fmla="*/ 2147483647 w 18"/>
                <a:gd name="T15" fmla="*/ 0 h 48"/>
                <a:gd name="T16" fmla="*/ 2147483647 w 18"/>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48"/>
                <a:gd name="T29" fmla="*/ 18 w 1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48">
                  <a:moveTo>
                    <a:pt x="6" y="0"/>
                  </a:moveTo>
                  <a:lnTo>
                    <a:pt x="0" y="12"/>
                  </a:lnTo>
                  <a:lnTo>
                    <a:pt x="0" y="25"/>
                  </a:lnTo>
                  <a:lnTo>
                    <a:pt x="6" y="41"/>
                  </a:lnTo>
                  <a:lnTo>
                    <a:pt x="6" y="48"/>
                  </a:lnTo>
                  <a:lnTo>
                    <a:pt x="18" y="36"/>
                  </a:lnTo>
                  <a:lnTo>
                    <a:pt x="18" y="25"/>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299" name="Freeform 291">
              <a:extLst>
                <a:ext uri="{FF2B5EF4-FFF2-40B4-BE49-F238E27FC236}">
                  <a16:creationId xmlns:a16="http://schemas.microsoft.com/office/drawing/2014/main" id="{C92C0B19-654E-41AE-941C-9ADED38839A1}"/>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0" name="Freeform 292">
              <a:extLst>
                <a:ext uri="{FF2B5EF4-FFF2-40B4-BE49-F238E27FC236}">
                  <a16:creationId xmlns:a16="http://schemas.microsoft.com/office/drawing/2014/main" id="{ECD5F04B-D496-42BB-A0B5-3FAF873245BC}"/>
                </a:ext>
              </a:extLst>
            </p:cNvPr>
            <p:cNvSpPr>
              <a:spLocks/>
            </p:cNvSpPr>
            <p:nvPr/>
          </p:nvSpPr>
          <p:spPr bwMode="auto">
            <a:xfrm>
              <a:off x="7092941" y="3963419"/>
              <a:ext cx="73811" cy="47325"/>
            </a:xfrm>
            <a:custGeom>
              <a:avLst/>
              <a:gdLst>
                <a:gd name="T0" fmla="*/ 2147483647 w 39"/>
                <a:gd name="T1" fmla="*/ 0 h 25"/>
                <a:gd name="T2" fmla="*/ 2147483647 w 39"/>
                <a:gd name="T3" fmla="*/ 0 h 25"/>
                <a:gd name="T4" fmla="*/ 0 w 39"/>
                <a:gd name="T5" fmla="*/ 2147483647 h 25"/>
                <a:gd name="T6" fmla="*/ 2147483647 w 39"/>
                <a:gd name="T7" fmla="*/ 2147483647 h 25"/>
                <a:gd name="T8" fmla="*/ 2147483647 w 39"/>
                <a:gd name="T9" fmla="*/ 2147483647 h 25"/>
                <a:gd name="T10" fmla="*/ 2147483647 w 39"/>
                <a:gd name="T11" fmla="*/ 0 h 25"/>
                <a:gd name="T12" fmla="*/ 2147483647 w 39"/>
                <a:gd name="T13" fmla="*/ 0 h 25"/>
                <a:gd name="T14" fmla="*/ 0 60000 65536"/>
                <a:gd name="T15" fmla="*/ 0 60000 65536"/>
                <a:gd name="T16" fmla="*/ 0 60000 65536"/>
                <a:gd name="T17" fmla="*/ 0 60000 65536"/>
                <a:gd name="T18" fmla="*/ 0 60000 65536"/>
                <a:gd name="T19" fmla="*/ 0 60000 65536"/>
                <a:gd name="T20" fmla="*/ 0 60000 65536"/>
                <a:gd name="T21" fmla="*/ 0 w 39"/>
                <a:gd name="T22" fmla="*/ 0 h 25"/>
                <a:gd name="T23" fmla="*/ 39 w 3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5">
                  <a:moveTo>
                    <a:pt x="32" y="0"/>
                  </a:moveTo>
                  <a:lnTo>
                    <a:pt x="14" y="0"/>
                  </a:lnTo>
                  <a:lnTo>
                    <a:pt x="0" y="12"/>
                  </a:lnTo>
                  <a:lnTo>
                    <a:pt x="14" y="25"/>
                  </a:lnTo>
                  <a:lnTo>
                    <a:pt x="39" y="12"/>
                  </a:lnTo>
                  <a:lnTo>
                    <a:pt x="3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1" name="Freeform 293">
              <a:extLst>
                <a:ext uri="{FF2B5EF4-FFF2-40B4-BE49-F238E27FC236}">
                  <a16:creationId xmlns:a16="http://schemas.microsoft.com/office/drawing/2014/main" id="{5C2EF0C2-9FEB-434B-A5D9-FC57008F6A0C}"/>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2" name="Freeform 294">
              <a:extLst>
                <a:ext uri="{FF2B5EF4-FFF2-40B4-BE49-F238E27FC236}">
                  <a16:creationId xmlns:a16="http://schemas.microsoft.com/office/drawing/2014/main" id="{3B15C24B-269B-41C9-BB5D-E90BFCC56FCA}"/>
                </a:ext>
              </a:extLst>
            </p:cNvPr>
            <p:cNvSpPr>
              <a:spLocks/>
            </p:cNvSpPr>
            <p:nvPr/>
          </p:nvSpPr>
          <p:spPr bwMode="auto">
            <a:xfrm>
              <a:off x="6922609" y="3859303"/>
              <a:ext cx="217645" cy="459995"/>
            </a:xfrm>
            <a:custGeom>
              <a:avLst/>
              <a:gdLst>
                <a:gd name="T0" fmla="*/ 0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2147483647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0 h 243"/>
                <a:gd name="T60" fmla="*/ 2147483647 w 115"/>
                <a:gd name="T61" fmla="*/ 0 h 243"/>
                <a:gd name="T62" fmla="*/ 2147483647 w 115"/>
                <a:gd name="T63" fmla="*/ 0 h 243"/>
                <a:gd name="T64" fmla="*/ 2147483647 w 115"/>
                <a:gd name="T65" fmla="*/ 2147483647 h 243"/>
                <a:gd name="T66" fmla="*/ 0 w 115"/>
                <a:gd name="T67" fmla="*/ 2147483647 h 243"/>
                <a:gd name="T68" fmla="*/ 0 w 115"/>
                <a:gd name="T69" fmla="*/ 2147483647 h 2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243"/>
                <a:gd name="T107" fmla="*/ 115 w 115"/>
                <a:gd name="T108" fmla="*/ 243 h 2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243">
                  <a:moveTo>
                    <a:pt x="0" y="12"/>
                  </a:moveTo>
                  <a:lnTo>
                    <a:pt x="5" y="30"/>
                  </a:lnTo>
                  <a:lnTo>
                    <a:pt x="24" y="30"/>
                  </a:lnTo>
                  <a:lnTo>
                    <a:pt x="35" y="48"/>
                  </a:lnTo>
                  <a:lnTo>
                    <a:pt x="30" y="67"/>
                  </a:lnTo>
                  <a:lnTo>
                    <a:pt x="60" y="103"/>
                  </a:lnTo>
                  <a:lnTo>
                    <a:pt x="85" y="140"/>
                  </a:lnTo>
                  <a:lnTo>
                    <a:pt x="74" y="158"/>
                  </a:lnTo>
                  <a:lnTo>
                    <a:pt x="85" y="190"/>
                  </a:lnTo>
                  <a:lnTo>
                    <a:pt x="60" y="200"/>
                  </a:lnTo>
                  <a:lnTo>
                    <a:pt x="60" y="213"/>
                  </a:lnTo>
                  <a:lnTo>
                    <a:pt x="42" y="220"/>
                  </a:lnTo>
                  <a:lnTo>
                    <a:pt x="42" y="231"/>
                  </a:lnTo>
                  <a:lnTo>
                    <a:pt x="49" y="243"/>
                  </a:lnTo>
                  <a:lnTo>
                    <a:pt x="60" y="236"/>
                  </a:lnTo>
                  <a:lnTo>
                    <a:pt x="97" y="206"/>
                  </a:lnTo>
                  <a:lnTo>
                    <a:pt x="109" y="195"/>
                  </a:lnTo>
                  <a:lnTo>
                    <a:pt x="115" y="170"/>
                  </a:lnTo>
                  <a:lnTo>
                    <a:pt x="109" y="140"/>
                  </a:lnTo>
                  <a:lnTo>
                    <a:pt x="97" y="122"/>
                  </a:lnTo>
                  <a:lnTo>
                    <a:pt x="97" y="110"/>
                  </a:lnTo>
                  <a:lnTo>
                    <a:pt x="79" y="110"/>
                  </a:lnTo>
                  <a:lnTo>
                    <a:pt x="67" y="92"/>
                  </a:lnTo>
                  <a:lnTo>
                    <a:pt x="55" y="67"/>
                  </a:lnTo>
                  <a:lnTo>
                    <a:pt x="55" y="48"/>
                  </a:lnTo>
                  <a:lnTo>
                    <a:pt x="74" y="30"/>
                  </a:lnTo>
                  <a:lnTo>
                    <a:pt x="79" y="23"/>
                  </a:lnTo>
                  <a:lnTo>
                    <a:pt x="74" y="23"/>
                  </a:lnTo>
                  <a:lnTo>
                    <a:pt x="60" y="12"/>
                  </a:lnTo>
                  <a:lnTo>
                    <a:pt x="60" y="0"/>
                  </a:lnTo>
                  <a:lnTo>
                    <a:pt x="55" y="0"/>
                  </a:lnTo>
                  <a:lnTo>
                    <a:pt x="35" y="0"/>
                  </a:lnTo>
                  <a:lnTo>
                    <a:pt x="5" y="18"/>
                  </a:lnTo>
                  <a:lnTo>
                    <a:pt x="0"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3" name="Freeform 295">
              <a:extLst>
                <a:ext uri="{FF2B5EF4-FFF2-40B4-BE49-F238E27FC236}">
                  <a16:creationId xmlns:a16="http://schemas.microsoft.com/office/drawing/2014/main" id="{637CE5A7-6A87-4D14-B62D-95DA3135EB55}"/>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4" name="Freeform 296">
              <a:extLst>
                <a:ext uri="{FF2B5EF4-FFF2-40B4-BE49-F238E27FC236}">
                  <a16:creationId xmlns:a16="http://schemas.microsoft.com/office/drawing/2014/main" id="{BDD511D7-CB82-40E2-8891-8B79244549CB}"/>
                </a:ext>
              </a:extLst>
            </p:cNvPr>
            <p:cNvSpPr>
              <a:spLocks/>
            </p:cNvSpPr>
            <p:nvPr/>
          </p:nvSpPr>
          <p:spPr bwMode="auto">
            <a:xfrm>
              <a:off x="6854477" y="3882019"/>
              <a:ext cx="229001" cy="414561"/>
            </a:xfrm>
            <a:custGeom>
              <a:avLst/>
              <a:gdLst>
                <a:gd name="T0" fmla="*/ 2147483647 w 121"/>
                <a:gd name="T1" fmla="*/ 0 h 219"/>
                <a:gd name="T2" fmla="*/ 2147483647 w 121"/>
                <a:gd name="T3" fmla="*/ 2147483647 h 219"/>
                <a:gd name="T4" fmla="*/ 0 w 121"/>
                <a:gd name="T5" fmla="*/ 2147483647 h 219"/>
                <a:gd name="T6" fmla="*/ 2147483647 w 121"/>
                <a:gd name="T7" fmla="*/ 2147483647 h 219"/>
                <a:gd name="T8" fmla="*/ 2147483647 w 121"/>
                <a:gd name="T9" fmla="*/ 2147483647 h 219"/>
                <a:gd name="T10" fmla="*/ 2147483647 w 121"/>
                <a:gd name="T11" fmla="*/ 2147483647 h 219"/>
                <a:gd name="T12" fmla="*/ 2147483647 w 121"/>
                <a:gd name="T13" fmla="*/ 2147483647 h 219"/>
                <a:gd name="T14" fmla="*/ 2147483647 w 121"/>
                <a:gd name="T15" fmla="*/ 2147483647 h 219"/>
                <a:gd name="T16" fmla="*/ 2147483647 w 121"/>
                <a:gd name="T17" fmla="*/ 2147483647 h 219"/>
                <a:gd name="T18" fmla="*/ 2147483647 w 121"/>
                <a:gd name="T19" fmla="*/ 2147483647 h 219"/>
                <a:gd name="T20" fmla="*/ 2147483647 w 121"/>
                <a:gd name="T21" fmla="*/ 2147483647 h 219"/>
                <a:gd name="T22" fmla="*/ 2147483647 w 121"/>
                <a:gd name="T23" fmla="*/ 2147483647 h 219"/>
                <a:gd name="T24" fmla="*/ 2147483647 w 121"/>
                <a:gd name="T25" fmla="*/ 2147483647 h 219"/>
                <a:gd name="T26" fmla="*/ 2147483647 w 121"/>
                <a:gd name="T27" fmla="*/ 2147483647 h 219"/>
                <a:gd name="T28" fmla="*/ 2147483647 w 121"/>
                <a:gd name="T29" fmla="*/ 2147483647 h 219"/>
                <a:gd name="T30" fmla="*/ 2147483647 w 121"/>
                <a:gd name="T31" fmla="*/ 2147483647 h 219"/>
                <a:gd name="T32" fmla="*/ 2147483647 w 121"/>
                <a:gd name="T33" fmla="*/ 2147483647 h 219"/>
                <a:gd name="T34" fmla="*/ 2147483647 w 121"/>
                <a:gd name="T35" fmla="*/ 2147483647 h 219"/>
                <a:gd name="T36" fmla="*/ 2147483647 w 121"/>
                <a:gd name="T37" fmla="*/ 2147483647 h 219"/>
                <a:gd name="T38" fmla="*/ 2147483647 w 121"/>
                <a:gd name="T39" fmla="*/ 2147483647 h 219"/>
                <a:gd name="T40" fmla="*/ 2147483647 w 121"/>
                <a:gd name="T41" fmla="*/ 2147483647 h 219"/>
                <a:gd name="T42" fmla="*/ 2147483647 w 121"/>
                <a:gd name="T43" fmla="*/ 2147483647 h 219"/>
                <a:gd name="T44" fmla="*/ 2147483647 w 121"/>
                <a:gd name="T45" fmla="*/ 2147483647 h 219"/>
                <a:gd name="T46" fmla="*/ 2147483647 w 121"/>
                <a:gd name="T47" fmla="*/ 2147483647 h 219"/>
                <a:gd name="T48" fmla="*/ 2147483647 w 121"/>
                <a:gd name="T49" fmla="*/ 2147483647 h 219"/>
                <a:gd name="T50" fmla="*/ 2147483647 w 121"/>
                <a:gd name="T51" fmla="*/ 2147483647 h 219"/>
                <a:gd name="T52" fmla="*/ 2147483647 w 121"/>
                <a:gd name="T53" fmla="*/ 2147483647 h 219"/>
                <a:gd name="T54" fmla="*/ 2147483647 w 121"/>
                <a:gd name="T55" fmla="*/ 2147483647 h 219"/>
                <a:gd name="T56" fmla="*/ 2147483647 w 121"/>
                <a:gd name="T57" fmla="*/ 2147483647 h 219"/>
                <a:gd name="T58" fmla="*/ 2147483647 w 121"/>
                <a:gd name="T59" fmla="*/ 2147483647 h 219"/>
                <a:gd name="T60" fmla="*/ 2147483647 w 121"/>
                <a:gd name="T61" fmla="*/ 2147483647 h 219"/>
                <a:gd name="T62" fmla="*/ 2147483647 w 121"/>
                <a:gd name="T63" fmla="*/ 2147483647 h 219"/>
                <a:gd name="T64" fmla="*/ 2147483647 w 121"/>
                <a:gd name="T65" fmla="*/ 2147483647 h 219"/>
                <a:gd name="T66" fmla="*/ 2147483647 w 121"/>
                <a:gd name="T67" fmla="*/ 2147483647 h 219"/>
                <a:gd name="T68" fmla="*/ 2147483647 w 121"/>
                <a:gd name="T69" fmla="*/ 2147483647 h 219"/>
                <a:gd name="T70" fmla="*/ 2147483647 w 121"/>
                <a:gd name="T71" fmla="*/ 2147483647 h 219"/>
                <a:gd name="T72" fmla="*/ 2147483647 w 121"/>
                <a:gd name="T73" fmla="*/ 2147483647 h 219"/>
                <a:gd name="T74" fmla="*/ 2147483647 w 121"/>
                <a:gd name="T75" fmla="*/ 0 h 219"/>
                <a:gd name="T76" fmla="*/ 2147483647 w 121"/>
                <a:gd name="T77" fmla="*/ 0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219"/>
                <a:gd name="T119" fmla="*/ 121 w 121"/>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219">
                  <a:moveTo>
                    <a:pt x="30" y="0"/>
                  </a:moveTo>
                  <a:lnTo>
                    <a:pt x="13" y="15"/>
                  </a:lnTo>
                  <a:lnTo>
                    <a:pt x="0" y="36"/>
                  </a:lnTo>
                  <a:lnTo>
                    <a:pt x="18" y="48"/>
                  </a:lnTo>
                  <a:lnTo>
                    <a:pt x="18" y="80"/>
                  </a:lnTo>
                  <a:lnTo>
                    <a:pt x="30" y="85"/>
                  </a:lnTo>
                  <a:lnTo>
                    <a:pt x="48" y="73"/>
                  </a:lnTo>
                  <a:lnTo>
                    <a:pt x="60" y="73"/>
                  </a:lnTo>
                  <a:lnTo>
                    <a:pt x="91" y="110"/>
                  </a:lnTo>
                  <a:lnTo>
                    <a:pt x="91" y="123"/>
                  </a:lnTo>
                  <a:lnTo>
                    <a:pt x="96" y="134"/>
                  </a:lnTo>
                  <a:lnTo>
                    <a:pt x="96" y="153"/>
                  </a:lnTo>
                  <a:lnTo>
                    <a:pt x="91" y="158"/>
                  </a:lnTo>
                  <a:lnTo>
                    <a:pt x="71" y="153"/>
                  </a:lnTo>
                  <a:lnTo>
                    <a:pt x="60" y="139"/>
                  </a:lnTo>
                  <a:lnTo>
                    <a:pt x="46" y="153"/>
                  </a:lnTo>
                  <a:lnTo>
                    <a:pt x="41" y="164"/>
                  </a:lnTo>
                  <a:lnTo>
                    <a:pt x="48" y="188"/>
                  </a:lnTo>
                  <a:lnTo>
                    <a:pt x="60" y="201"/>
                  </a:lnTo>
                  <a:lnTo>
                    <a:pt x="78" y="219"/>
                  </a:lnTo>
                  <a:lnTo>
                    <a:pt x="85" y="213"/>
                  </a:lnTo>
                  <a:lnTo>
                    <a:pt x="96" y="201"/>
                  </a:lnTo>
                  <a:lnTo>
                    <a:pt x="96" y="188"/>
                  </a:lnTo>
                  <a:lnTo>
                    <a:pt x="110" y="181"/>
                  </a:lnTo>
                  <a:lnTo>
                    <a:pt x="120" y="176"/>
                  </a:lnTo>
                  <a:lnTo>
                    <a:pt x="121" y="164"/>
                  </a:lnTo>
                  <a:lnTo>
                    <a:pt x="110" y="153"/>
                  </a:lnTo>
                  <a:lnTo>
                    <a:pt x="116" y="133"/>
                  </a:lnTo>
                  <a:lnTo>
                    <a:pt x="120" y="128"/>
                  </a:lnTo>
                  <a:lnTo>
                    <a:pt x="115" y="116"/>
                  </a:lnTo>
                  <a:lnTo>
                    <a:pt x="85" y="73"/>
                  </a:lnTo>
                  <a:lnTo>
                    <a:pt x="66" y="55"/>
                  </a:lnTo>
                  <a:lnTo>
                    <a:pt x="71" y="36"/>
                  </a:lnTo>
                  <a:lnTo>
                    <a:pt x="66" y="25"/>
                  </a:lnTo>
                  <a:lnTo>
                    <a:pt x="60" y="18"/>
                  </a:lnTo>
                  <a:lnTo>
                    <a:pt x="41" y="18"/>
                  </a:lnTo>
                  <a:lnTo>
                    <a:pt x="41" y="6"/>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5" name="Freeform 297">
              <a:extLst>
                <a:ext uri="{FF2B5EF4-FFF2-40B4-BE49-F238E27FC236}">
                  <a16:creationId xmlns:a16="http://schemas.microsoft.com/office/drawing/2014/main" id="{D01062E5-C5CD-4D19-97F0-D758766FE4B1}"/>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6" name="Freeform 298">
              <a:extLst>
                <a:ext uri="{FF2B5EF4-FFF2-40B4-BE49-F238E27FC236}">
                  <a16:creationId xmlns:a16="http://schemas.microsoft.com/office/drawing/2014/main" id="{CE5B569F-24F4-45FA-AB5F-43DD2E53243A}"/>
                </a:ext>
              </a:extLst>
            </p:cNvPr>
            <p:cNvSpPr>
              <a:spLocks/>
            </p:cNvSpPr>
            <p:nvPr/>
          </p:nvSpPr>
          <p:spPr bwMode="auto">
            <a:xfrm>
              <a:off x="6790129" y="3950166"/>
              <a:ext cx="246034" cy="439170"/>
            </a:xfrm>
            <a:custGeom>
              <a:avLst/>
              <a:gdLst>
                <a:gd name="T0" fmla="*/ 2147483647 w 130"/>
                <a:gd name="T1" fmla="*/ 0 h 232"/>
                <a:gd name="T2" fmla="*/ 2147483647 w 130"/>
                <a:gd name="T3" fmla="*/ 2147483647 h 232"/>
                <a:gd name="T4" fmla="*/ 2147483647 w 130"/>
                <a:gd name="T5" fmla="*/ 2147483647 h 232"/>
                <a:gd name="T6" fmla="*/ 0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0 h 232"/>
                <a:gd name="T68" fmla="*/ 2147483647 w 130"/>
                <a:gd name="T69" fmla="*/ 0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32"/>
                <a:gd name="T107" fmla="*/ 130 w 130"/>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32">
                  <a:moveTo>
                    <a:pt x="34" y="0"/>
                  </a:moveTo>
                  <a:lnTo>
                    <a:pt x="27" y="9"/>
                  </a:lnTo>
                  <a:lnTo>
                    <a:pt x="15" y="20"/>
                  </a:lnTo>
                  <a:lnTo>
                    <a:pt x="0" y="39"/>
                  </a:lnTo>
                  <a:lnTo>
                    <a:pt x="20" y="74"/>
                  </a:lnTo>
                  <a:lnTo>
                    <a:pt x="20" y="98"/>
                  </a:lnTo>
                  <a:lnTo>
                    <a:pt x="20" y="110"/>
                  </a:lnTo>
                  <a:lnTo>
                    <a:pt x="27" y="128"/>
                  </a:lnTo>
                  <a:lnTo>
                    <a:pt x="20" y="177"/>
                  </a:lnTo>
                  <a:lnTo>
                    <a:pt x="20" y="195"/>
                  </a:lnTo>
                  <a:lnTo>
                    <a:pt x="40" y="207"/>
                  </a:lnTo>
                  <a:lnTo>
                    <a:pt x="45" y="228"/>
                  </a:lnTo>
                  <a:lnTo>
                    <a:pt x="64" y="232"/>
                  </a:lnTo>
                  <a:lnTo>
                    <a:pt x="52" y="202"/>
                  </a:lnTo>
                  <a:lnTo>
                    <a:pt x="40" y="188"/>
                  </a:lnTo>
                  <a:lnTo>
                    <a:pt x="45" y="147"/>
                  </a:lnTo>
                  <a:lnTo>
                    <a:pt x="45" y="122"/>
                  </a:lnTo>
                  <a:lnTo>
                    <a:pt x="64" y="128"/>
                  </a:lnTo>
                  <a:lnTo>
                    <a:pt x="75" y="128"/>
                  </a:lnTo>
                  <a:lnTo>
                    <a:pt x="82" y="117"/>
                  </a:lnTo>
                  <a:lnTo>
                    <a:pt x="94" y="103"/>
                  </a:lnTo>
                  <a:lnTo>
                    <a:pt x="107" y="117"/>
                  </a:lnTo>
                  <a:lnTo>
                    <a:pt x="129" y="122"/>
                  </a:lnTo>
                  <a:lnTo>
                    <a:pt x="130" y="110"/>
                  </a:lnTo>
                  <a:lnTo>
                    <a:pt x="130" y="92"/>
                  </a:lnTo>
                  <a:lnTo>
                    <a:pt x="125" y="74"/>
                  </a:lnTo>
                  <a:lnTo>
                    <a:pt x="105" y="49"/>
                  </a:lnTo>
                  <a:lnTo>
                    <a:pt x="94" y="37"/>
                  </a:lnTo>
                  <a:lnTo>
                    <a:pt x="80" y="39"/>
                  </a:lnTo>
                  <a:lnTo>
                    <a:pt x="64" y="49"/>
                  </a:lnTo>
                  <a:lnTo>
                    <a:pt x="52" y="37"/>
                  </a:lnTo>
                  <a:lnTo>
                    <a:pt x="50" y="15"/>
                  </a:lnTo>
                  <a:lnTo>
                    <a:pt x="45" y="7"/>
                  </a:lnTo>
                  <a:lnTo>
                    <a:pt x="3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7" name="Freeform 299">
              <a:extLst>
                <a:ext uri="{FF2B5EF4-FFF2-40B4-BE49-F238E27FC236}">
                  <a16:creationId xmlns:a16="http://schemas.microsoft.com/office/drawing/2014/main" id="{83DD0B2D-435B-496B-BF65-72549E1A8BB3}"/>
                </a:ext>
              </a:extLst>
            </p:cNvPr>
            <p:cNvSpPr>
              <a:spLocks/>
            </p:cNvSpPr>
            <p:nvPr/>
          </p:nvSpPr>
          <p:spPr bwMode="auto">
            <a:xfrm>
              <a:off x="6636833" y="3677577"/>
              <a:ext cx="270637" cy="550856"/>
            </a:xfrm>
            <a:custGeom>
              <a:avLst/>
              <a:gdLst>
                <a:gd name="T0" fmla="*/ 2147483647 w 143"/>
                <a:gd name="T1" fmla="*/ 0 h 291"/>
                <a:gd name="T2" fmla="*/ 2147483647 w 143"/>
                <a:gd name="T3" fmla="*/ 2147483647 h 291"/>
                <a:gd name="T4" fmla="*/ 2147483647 w 143"/>
                <a:gd name="T5" fmla="*/ 2147483647 h 291"/>
                <a:gd name="T6" fmla="*/ 2147483647 w 143"/>
                <a:gd name="T7" fmla="*/ 2147483647 h 291"/>
                <a:gd name="T8" fmla="*/ 2147483647 w 143"/>
                <a:gd name="T9" fmla="*/ 2147483647 h 291"/>
                <a:gd name="T10" fmla="*/ 2147483647 w 143"/>
                <a:gd name="T11" fmla="*/ 2147483647 h 291"/>
                <a:gd name="T12" fmla="*/ 2147483647 w 143"/>
                <a:gd name="T13" fmla="*/ 2147483647 h 291"/>
                <a:gd name="T14" fmla="*/ 2147483647 w 143"/>
                <a:gd name="T15" fmla="*/ 2147483647 h 291"/>
                <a:gd name="T16" fmla="*/ 0 w 143"/>
                <a:gd name="T17" fmla="*/ 2147483647 h 291"/>
                <a:gd name="T18" fmla="*/ 2147483647 w 143"/>
                <a:gd name="T19" fmla="*/ 2147483647 h 291"/>
                <a:gd name="T20" fmla="*/ 2147483647 w 143"/>
                <a:gd name="T21" fmla="*/ 2147483647 h 291"/>
                <a:gd name="T22" fmla="*/ 2147483647 w 143"/>
                <a:gd name="T23" fmla="*/ 2147483647 h 291"/>
                <a:gd name="T24" fmla="*/ 2147483647 w 143"/>
                <a:gd name="T25" fmla="*/ 2147483647 h 291"/>
                <a:gd name="T26" fmla="*/ 2147483647 w 143"/>
                <a:gd name="T27" fmla="*/ 2147483647 h 291"/>
                <a:gd name="T28" fmla="*/ 2147483647 w 143"/>
                <a:gd name="T29" fmla="*/ 2147483647 h 291"/>
                <a:gd name="T30" fmla="*/ 2147483647 w 143"/>
                <a:gd name="T31" fmla="*/ 2147483647 h 291"/>
                <a:gd name="T32" fmla="*/ 2147483647 w 143"/>
                <a:gd name="T33" fmla="*/ 2147483647 h 291"/>
                <a:gd name="T34" fmla="*/ 2147483647 w 143"/>
                <a:gd name="T35" fmla="*/ 2147483647 h 291"/>
                <a:gd name="T36" fmla="*/ 2147483647 w 143"/>
                <a:gd name="T37" fmla="*/ 2147483647 h 291"/>
                <a:gd name="T38" fmla="*/ 2147483647 w 143"/>
                <a:gd name="T39" fmla="*/ 2147483647 h 291"/>
                <a:gd name="T40" fmla="*/ 2147483647 w 143"/>
                <a:gd name="T41" fmla="*/ 2147483647 h 291"/>
                <a:gd name="T42" fmla="*/ 2147483647 w 143"/>
                <a:gd name="T43" fmla="*/ 2147483647 h 291"/>
                <a:gd name="T44" fmla="*/ 2147483647 w 143"/>
                <a:gd name="T45" fmla="*/ 2147483647 h 291"/>
                <a:gd name="T46" fmla="*/ 2147483647 w 143"/>
                <a:gd name="T47" fmla="*/ 2147483647 h 291"/>
                <a:gd name="T48" fmla="*/ 2147483647 w 143"/>
                <a:gd name="T49" fmla="*/ 2147483647 h 291"/>
                <a:gd name="T50" fmla="*/ 2147483647 w 143"/>
                <a:gd name="T51" fmla="*/ 2147483647 h 291"/>
                <a:gd name="T52" fmla="*/ 2147483647 w 143"/>
                <a:gd name="T53" fmla="*/ 2147483647 h 291"/>
                <a:gd name="T54" fmla="*/ 2147483647 w 143"/>
                <a:gd name="T55" fmla="*/ 2147483647 h 291"/>
                <a:gd name="T56" fmla="*/ 2147483647 w 143"/>
                <a:gd name="T57" fmla="*/ 2147483647 h 291"/>
                <a:gd name="T58" fmla="*/ 2147483647 w 143"/>
                <a:gd name="T59" fmla="*/ 2147483647 h 291"/>
                <a:gd name="T60" fmla="*/ 2147483647 w 143"/>
                <a:gd name="T61" fmla="*/ 2147483647 h 291"/>
                <a:gd name="T62" fmla="*/ 2147483647 w 143"/>
                <a:gd name="T63" fmla="*/ 2147483647 h 291"/>
                <a:gd name="T64" fmla="*/ 2147483647 w 143"/>
                <a:gd name="T65" fmla="*/ 2147483647 h 291"/>
                <a:gd name="T66" fmla="*/ 2147483647 w 143"/>
                <a:gd name="T67" fmla="*/ 2147483647 h 291"/>
                <a:gd name="T68" fmla="*/ 2147483647 w 143"/>
                <a:gd name="T69" fmla="*/ 2147483647 h 291"/>
                <a:gd name="T70" fmla="*/ 2147483647 w 143"/>
                <a:gd name="T71" fmla="*/ 2147483647 h 291"/>
                <a:gd name="T72" fmla="*/ 2147483647 w 143"/>
                <a:gd name="T73" fmla="*/ 2147483647 h 291"/>
                <a:gd name="T74" fmla="*/ 2147483647 w 143"/>
                <a:gd name="T75" fmla="*/ 0 h 291"/>
                <a:gd name="T76" fmla="*/ 2147483647 w 143"/>
                <a:gd name="T77" fmla="*/ 0 h 2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3"/>
                <a:gd name="T118" fmla="*/ 0 h 291"/>
                <a:gd name="T119" fmla="*/ 143 w 143"/>
                <a:gd name="T120" fmla="*/ 291 h 2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3" h="291">
                  <a:moveTo>
                    <a:pt x="66" y="0"/>
                  </a:moveTo>
                  <a:lnTo>
                    <a:pt x="55" y="11"/>
                  </a:lnTo>
                  <a:lnTo>
                    <a:pt x="36" y="30"/>
                  </a:lnTo>
                  <a:lnTo>
                    <a:pt x="25" y="54"/>
                  </a:lnTo>
                  <a:lnTo>
                    <a:pt x="25" y="83"/>
                  </a:lnTo>
                  <a:lnTo>
                    <a:pt x="10" y="84"/>
                  </a:lnTo>
                  <a:lnTo>
                    <a:pt x="6" y="96"/>
                  </a:lnTo>
                  <a:lnTo>
                    <a:pt x="5" y="124"/>
                  </a:lnTo>
                  <a:lnTo>
                    <a:pt x="0" y="139"/>
                  </a:lnTo>
                  <a:lnTo>
                    <a:pt x="18" y="151"/>
                  </a:lnTo>
                  <a:lnTo>
                    <a:pt x="30" y="193"/>
                  </a:lnTo>
                  <a:lnTo>
                    <a:pt x="41" y="211"/>
                  </a:lnTo>
                  <a:lnTo>
                    <a:pt x="48" y="218"/>
                  </a:lnTo>
                  <a:lnTo>
                    <a:pt x="60" y="218"/>
                  </a:lnTo>
                  <a:lnTo>
                    <a:pt x="66" y="193"/>
                  </a:lnTo>
                  <a:lnTo>
                    <a:pt x="78" y="206"/>
                  </a:lnTo>
                  <a:lnTo>
                    <a:pt x="78" y="224"/>
                  </a:lnTo>
                  <a:lnTo>
                    <a:pt x="90" y="242"/>
                  </a:lnTo>
                  <a:lnTo>
                    <a:pt x="96" y="247"/>
                  </a:lnTo>
                  <a:lnTo>
                    <a:pt x="96" y="272"/>
                  </a:lnTo>
                  <a:lnTo>
                    <a:pt x="108" y="291"/>
                  </a:lnTo>
                  <a:lnTo>
                    <a:pt x="108" y="266"/>
                  </a:lnTo>
                  <a:lnTo>
                    <a:pt x="101" y="254"/>
                  </a:lnTo>
                  <a:lnTo>
                    <a:pt x="101" y="224"/>
                  </a:lnTo>
                  <a:lnTo>
                    <a:pt x="90" y="199"/>
                  </a:lnTo>
                  <a:lnTo>
                    <a:pt x="81" y="179"/>
                  </a:lnTo>
                  <a:lnTo>
                    <a:pt x="95" y="166"/>
                  </a:lnTo>
                  <a:lnTo>
                    <a:pt x="103" y="156"/>
                  </a:lnTo>
                  <a:lnTo>
                    <a:pt x="115" y="144"/>
                  </a:lnTo>
                  <a:lnTo>
                    <a:pt x="126" y="126"/>
                  </a:lnTo>
                  <a:lnTo>
                    <a:pt x="143" y="109"/>
                  </a:lnTo>
                  <a:lnTo>
                    <a:pt x="136" y="78"/>
                  </a:lnTo>
                  <a:lnTo>
                    <a:pt x="115" y="78"/>
                  </a:lnTo>
                  <a:lnTo>
                    <a:pt x="96" y="59"/>
                  </a:lnTo>
                  <a:lnTo>
                    <a:pt x="96" y="35"/>
                  </a:lnTo>
                  <a:lnTo>
                    <a:pt x="85" y="6"/>
                  </a:lnTo>
                  <a:lnTo>
                    <a:pt x="78" y="5"/>
                  </a:lnTo>
                  <a:lnTo>
                    <a:pt x="6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8" name="Freeform 300">
              <a:extLst>
                <a:ext uri="{FF2B5EF4-FFF2-40B4-BE49-F238E27FC236}">
                  <a16:creationId xmlns:a16="http://schemas.microsoft.com/office/drawing/2014/main" id="{E8969433-435A-4E91-8341-69DF572C958D}"/>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09" name="Freeform 301">
              <a:extLst>
                <a:ext uri="{FF2B5EF4-FFF2-40B4-BE49-F238E27FC236}">
                  <a16:creationId xmlns:a16="http://schemas.microsoft.com/office/drawing/2014/main" id="{5CF0E34A-4E01-4A37-B707-AE92DAA62DEF}"/>
                </a:ext>
              </a:extLst>
            </p:cNvPr>
            <p:cNvSpPr>
              <a:spLocks/>
            </p:cNvSpPr>
            <p:nvPr/>
          </p:nvSpPr>
          <p:spPr bwMode="auto">
            <a:xfrm>
              <a:off x="6496782" y="3753298"/>
              <a:ext cx="149512" cy="187404"/>
            </a:xfrm>
            <a:custGeom>
              <a:avLst/>
              <a:gdLst>
                <a:gd name="T0" fmla="*/ 2147483647 w 79"/>
                <a:gd name="T1" fmla="*/ 2147483647 h 99"/>
                <a:gd name="T2" fmla="*/ 2147483647 w 79"/>
                <a:gd name="T3" fmla="*/ 2147483647 h 99"/>
                <a:gd name="T4" fmla="*/ 2147483647 w 79"/>
                <a:gd name="T5" fmla="*/ 2147483647 h 99"/>
                <a:gd name="T6" fmla="*/ 2147483647 w 79"/>
                <a:gd name="T7" fmla="*/ 2147483647 h 99"/>
                <a:gd name="T8" fmla="*/ 2147483647 w 79"/>
                <a:gd name="T9" fmla="*/ 2147483647 h 99"/>
                <a:gd name="T10" fmla="*/ 2147483647 w 79"/>
                <a:gd name="T11" fmla="*/ 2147483647 h 99"/>
                <a:gd name="T12" fmla="*/ 2147483647 w 79"/>
                <a:gd name="T13" fmla="*/ 2147483647 h 99"/>
                <a:gd name="T14" fmla="*/ 2147483647 w 79"/>
                <a:gd name="T15" fmla="*/ 2147483647 h 99"/>
                <a:gd name="T16" fmla="*/ 2147483647 w 79"/>
                <a:gd name="T17" fmla="*/ 2147483647 h 99"/>
                <a:gd name="T18" fmla="*/ 2147483647 w 79"/>
                <a:gd name="T19" fmla="*/ 2147483647 h 99"/>
                <a:gd name="T20" fmla="*/ 0 w 79"/>
                <a:gd name="T21" fmla="*/ 2147483647 h 99"/>
                <a:gd name="T22" fmla="*/ 0 w 79"/>
                <a:gd name="T23" fmla="*/ 2147483647 h 99"/>
                <a:gd name="T24" fmla="*/ 2147483647 w 79"/>
                <a:gd name="T25" fmla="*/ 0 h 99"/>
                <a:gd name="T26" fmla="*/ 2147483647 w 79"/>
                <a:gd name="T27" fmla="*/ 2147483647 h 99"/>
                <a:gd name="T28" fmla="*/ 2147483647 w 79"/>
                <a:gd name="T29" fmla="*/ 2147483647 h 99"/>
                <a:gd name="T30" fmla="*/ 2147483647 w 79"/>
                <a:gd name="T31" fmla="*/ 2147483647 h 99"/>
                <a:gd name="T32" fmla="*/ 2147483647 w 79"/>
                <a:gd name="T33" fmla="*/ 2147483647 h 99"/>
                <a:gd name="T34" fmla="*/ 2147483647 w 79"/>
                <a:gd name="T35" fmla="*/ 2147483647 h 99"/>
                <a:gd name="T36" fmla="*/ 2147483647 w 79"/>
                <a:gd name="T37" fmla="*/ 2147483647 h 99"/>
                <a:gd name="T38" fmla="*/ 2147483647 w 79"/>
                <a:gd name="T39" fmla="*/ 2147483647 h 99"/>
                <a:gd name="T40" fmla="*/ 2147483647 w 79"/>
                <a:gd name="T41" fmla="*/ 2147483647 h 99"/>
                <a:gd name="T42" fmla="*/ 2147483647 w 79"/>
                <a:gd name="T43" fmla="*/ 2147483647 h 99"/>
                <a:gd name="T44" fmla="*/ 2147483647 w 79"/>
                <a:gd name="T45" fmla="*/ 2147483647 h 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
                <a:gd name="T70" fmla="*/ 0 h 99"/>
                <a:gd name="T71" fmla="*/ 79 w 79"/>
                <a:gd name="T72" fmla="*/ 99 h 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 h="99">
                  <a:moveTo>
                    <a:pt x="74" y="99"/>
                  </a:moveTo>
                  <a:lnTo>
                    <a:pt x="65" y="79"/>
                  </a:lnTo>
                  <a:lnTo>
                    <a:pt x="47" y="56"/>
                  </a:lnTo>
                  <a:lnTo>
                    <a:pt x="37" y="43"/>
                  </a:lnTo>
                  <a:lnTo>
                    <a:pt x="24" y="26"/>
                  </a:lnTo>
                  <a:lnTo>
                    <a:pt x="19" y="31"/>
                  </a:lnTo>
                  <a:lnTo>
                    <a:pt x="19" y="49"/>
                  </a:lnTo>
                  <a:lnTo>
                    <a:pt x="5" y="68"/>
                  </a:lnTo>
                  <a:lnTo>
                    <a:pt x="5" y="49"/>
                  </a:lnTo>
                  <a:lnTo>
                    <a:pt x="5" y="19"/>
                  </a:lnTo>
                  <a:lnTo>
                    <a:pt x="0" y="13"/>
                  </a:lnTo>
                  <a:lnTo>
                    <a:pt x="0" y="1"/>
                  </a:lnTo>
                  <a:lnTo>
                    <a:pt x="9" y="0"/>
                  </a:lnTo>
                  <a:lnTo>
                    <a:pt x="37" y="8"/>
                  </a:lnTo>
                  <a:lnTo>
                    <a:pt x="40" y="19"/>
                  </a:lnTo>
                  <a:lnTo>
                    <a:pt x="55" y="16"/>
                  </a:lnTo>
                  <a:lnTo>
                    <a:pt x="62" y="28"/>
                  </a:lnTo>
                  <a:lnTo>
                    <a:pt x="64" y="44"/>
                  </a:lnTo>
                  <a:lnTo>
                    <a:pt x="75" y="63"/>
                  </a:lnTo>
                  <a:lnTo>
                    <a:pt x="79" y="68"/>
                  </a:lnTo>
                  <a:lnTo>
                    <a:pt x="77" y="86"/>
                  </a:lnTo>
                  <a:lnTo>
                    <a:pt x="74" y="9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0" name="Freeform 302">
              <a:extLst>
                <a:ext uri="{FF2B5EF4-FFF2-40B4-BE49-F238E27FC236}">
                  <a16:creationId xmlns:a16="http://schemas.microsoft.com/office/drawing/2014/main" id="{FCB87174-7DE7-4F97-B31F-5493AA0A5519}"/>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1" name="Freeform 303">
              <a:extLst>
                <a:ext uri="{FF2B5EF4-FFF2-40B4-BE49-F238E27FC236}">
                  <a16:creationId xmlns:a16="http://schemas.microsoft.com/office/drawing/2014/main" id="{D12043C9-5CE4-4142-8F16-1D9D9CD33A1F}"/>
                </a:ext>
              </a:extLst>
            </p:cNvPr>
            <p:cNvSpPr>
              <a:spLocks/>
            </p:cNvSpPr>
            <p:nvPr/>
          </p:nvSpPr>
          <p:spPr bwMode="auto">
            <a:xfrm>
              <a:off x="6485427" y="3639718"/>
              <a:ext cx="274421" cy="27637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0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2147483647 w 145"/>
                <a:gd name="T37" fmla="*/ 2147483647 h 146"/>
                <a:gd name="T38" fmla="*/ 2147483647 w 145"/>
                <a:gd name="T39" fmla="*/ 0 h 146"/>
                <a:gd name="T40" fmla="*/ 2147483647 w 145"/>
                <a:gd name="T41" fmla="*/ 2147483647 h 146"/>
                <a:gd name="T42" fmla="*/ 2147483647 w 145"/>
                <a:gd name="T43" fmla="*/ 2147483647 h 146"/>
                <a:gd name="T44" fmla="*/ 2147483647 w 145"/>
                <a:gd name="T45" fmla="*/ 2147483647 h 146"/>
                <a:gd name="T46" fmla="*/ 2147483647 w 145"/>
                <a:gd name="T47" fmla="*/ 2147483647 h 146"/>
                <a:gd name="T48" fmla="*/ 2147483647 w 145"/>
                <a:gd name="T49" fmla="*/ 2147483647 h 146"/>
                <a:gd name="T50" fmla="*/ 2147483647 w 145"/>
                <a:gd name="T51" fmla="*/ 2147483647 h 146"/>
                <a:gd name="T52" fmla="*/ 2147483647 w 145"/>
                <a:gd name="T53" fmla="*/ 2147483647 h 146"/>
                <a:gd name="T54" fmla="*/ 2147483647 w 145"/>
                <a:gd name="T55" fmla="*/ 2147483647 h 146"/>
                <a:gd name="T56" fmla="*/ 2147483647 w 145"/>
                <a:gd name="T57" fmla="*/ 2147483647 h 146"/>
                <a:gd name="T58" fmla="*/ 2147483647 w 145"/>
                <a:gd name="T59" fmla="*/ 2147483647 h 146"/>
                <a:gd name="T60" fmla="*/ 2147483647 w 145"/>
                <a:gd name="T61" fmla="*/ 2147483647 h 146"/>
                <a:gd name="T62" fmla="*/ 2147483647 w 145"/>
                <a:gd name="T63" fmla="*/ 2147483647 h 146"/>
                <a:gd name="T64" fmla="*/ 2147483647 w 145"/>
                <a:gd name="T65" fmla="*/ 2147483647 h 1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46"/>
                <a:gd name="T101" fmla="*/ 145 w 145"/>
                <a:gd name="T102" fmla="*/ 146 h 1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46">
                  <a:moveTo>
                    <a:pt x="85" y="146"/>
                  </a:moveTo>
                  <a:lnTo>
                    <a:pt x="85" y="128"/>
                  </a:lnTo>
                  <a:lnTo>
                    <a:pt x="66" y="103"/>
                  </a:lnTo>
                  <a:lnTo>
                    <a:pt x="66" y="91"/>
                  </a:lnTo>
                  <a:lnTo>
                    <a:pt x="66" y="84"/>
                  </a:lnTo>
                  <a:lnTo>
                    <a:pt x="65" y="78"/>
                  </a:lnTo>
                  <a:lnTo>
                    <a:pt x="46" y="79"/>
                  </a:lnTo>
                  <a:lnTo>
                    <a:pt x="43" y="69"/>
                  </a:lnTo>
                  <a:lnTo>
                    <a:pt x="11" y="60"/>
                  </a:lnTo>
                  <a:lnTo>
                    <a:pt x="1" y="60"/>
                  </a:lnTo>
                  <a:lnTo>
                    <a:pt x="0" y="53"/>
                  </a:lnTo>
                  <a:lnTo>
                    <a:pt x="8" y="25"/>
                  </a:lnTo>
                  <a:lnTo>
                    <a:pt x="18" y="25"/>
                  </a:lnTo>
                  <a:lnTo>
                    <a:pt x="18" y="41"/>
                  </a:lnTo>
                  <a:lnTo>
                    <a:pt x="30" y="55"/>
                  </a:lnTo>
                  <a:lnTo>
                    <a:pt x="61" y="50"/>
                  </a:lnTo>
                  <a:lnTo>
                    <a:pt x="61" y="21"/>
                  </a:lnTo>
                  <a:lnTo>
                    <a:pt x="75" y="18"/>
                  </a:lnTo>
                  <a:lnTo>
                    <a:pt x="86" y="8"/>
                  </a:lnTo>
                  <a:lnTo>
                    <a:pt x="100" y="0"/>
                  </a:lnTo>
                  <a:lnTo>
                    <a:pt x="115" y="1"/>
                  </a:lnTo>
                  <a:lnTo>
                    <a:pt x="120" y="1"/>
                  </a:lnTo>
                  <a:lnTo>
                    <a:pt x="123" y="11"/>
                  </a:lnTo>
                  <a:lnTo>
                    <a:pt x="145" y="18"/>
                  </a:lnTo>
                  <a:lnTo>
                    <a:pt x="136" y="28"/>
                  </a:lnTo>
                  <a:lnTo>
                    <a:pt x="115" y="51"/>
                  </a:lnTo>
                  <a:lnTo>
                    <a:pt x="106" y="69"/>
                  </a:lnTo>
                  <a:lnTo>
                    <a:pt x="103" y="91"/>
                  </a:lnTo>
                  <a:lnTo>
                    <a:pt x="103" y="103"/>
                  </a:lnTo>
                  <a:lnTo>
                    <a:pt x="91" y="103"/>
                  </a:lnTo>
                  <a:lnTo>
                    <a:pt x="85" y="123"/>
                  </a:lnTo>
                  <a:lnTo>
                    <a:pt x="85" y="14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2" name="Freeform 304">
              <a:extLst>
                <a:ext uri="{FF2B5EF4-FFF2-40B4-BE49-F238E27FC236}">
                  <a16:creationId xmlns:a16="http://schemas.microsoft.com/office/drawing/2014/main" id="{10DCF4E8-542E-401B-A137-C1E610AA127E}"/>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3" name="Freeform 305">
              <a:extLst>
                <a:ext uri="{FF2B5EF4-FFF2-40B4-BE49-F238E27FC236}">
                  <a16:creationId xmlns:a16="http://schemas.microsoft.com/office/drawing/2014/main" id="{F4BBEFB7-B2A6-4808-AF8F-2546DA980FFC}"/>
                </a:ext>
              </a:extLst>
            </p:cNvPr>
            <p:cNvSpPr>
              <a:spLocks/>
            </p:cNvSpPr>
            <p:nvPr/>
          </p:nvSpPr>
          <p:spPr bwMode="auto">
            <a:xfrm>
              <a:off x="6519492" y="3679470"/>
              <a:ext cx="85165" cy="64361"/>
            </a:xfrm>
            <a:custGeom>
              <a:avLst/>
              <a:gdLst>
                <a:gd name="T0" fmla="*/ 0 w 45"/>
                <a:gd name="T1" fmla="*/ 2147483647 h 34"/>
                <a:gd name="T2" fmla="*/ 0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2147483647 w 45"/>
                <a:gd name="T13" fmla="*/ 2147483647 h 34"/>
                <a:gd name="T14" fmla="*/ 2147483647 w 45"/>
                <a:gd name="T15" fmla="*/ 0 h 34"/>
                <a:gd name="T16" fmla="*/ 2147483647 w 45"/>
                <a:gd name="T17" fmla="*/ 2147483647 h 34"/>
                <a:gd name="T18" fmla="*/ 2147483647 w 45"/>
                <a:gd name="T19" fmla="*/ 2147483647 h 34"/>
                <a:gd name="T20" fmla="*/ 0 w 45"/>
                <a:gd name="T21" fmla="*/ 2147483647 h 34"/>
                <a:gd name="T22" fmla="*/ 0 w 45"/>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4"/>
                <a:gd name="T38" fmla="*/ 45 w 4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4">
                  <a:moveTo>
                    <a:pt x="0" y="4"/>
                  </a:moveTo>
                  <a:lnTo>
                    <a:pt x="0" y="19"/>
                  </a:lnTo>
                  <a:lnTo>
                    <a:pt x="7" y="29"/>
                  </a:lnTo>
                  <a:lnTo>
                    <a:pt x="13" y="34"/>
                  </a:lnTo>
                  <a:lnTo>
                    <a:pt x="32" y="29"/>
                  </a:lnTo>
                  <a:lnTo>
                    <a:pt x="45" y="27"/>
                  </a:lnTo>
                  <a:lnTo>
                    <a:pt x="43" y="9"/>
                  </a:lnTo>
                  <a:lnTo>
                    <a:pt x="45" y="0"/>
                  </a:lnTo>
                  <a:lnTo>
                    <a:pt x="27" y="4"/>
                  </a:lnTo>
                  <a:lnTo>
                    <a:pt x="8" y="4"/>
                  </a:lnTo>
                  <a:lnTo>
                    <a:pt x="0" y="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4" name="Freeform 306">
              <a:extLst>
                <a:ext uri="{FF2B5EF4-FFF2-40B4-BE49-F238E27FC236}">
                  <a16:creationId xmlns:a16="http://schemas.microsoft.com/office/drawing/2014/main" id="{C3C94D8B-E270-4AF4-9016-A5CDB76B9FAE}"/>
                </a:ext>
              </a:extLst>
            </p:cNvPr>
            <p:cNvSpPr>
              <a:spLocks/>
            </p:cNvSpPr>
            <p:nvPr/>
          </p:nvSpPr>
          <p:spPr bwMode="auto">
            <a:xfrm>
              <a:off x="5908195" y="3351986"/>
              <a:ext cx="598051" cy="944596"/>
            </a:xfrm>
            <a:custGeom>
              <a:avLst/>
              <a:gdLst>
                <a:gd name="T0" fmla="*/ 2147483647 w 316"/>
                <a:gd name="T1" fmla="*/ 0 h 499"/>
                <a:gd name="T2" fmla="*/ 2147483647 w 316"/>
                <a:gd name="T3" fmla="*/ 2147483647 h 499"/>
                <a:gd name="T4" fmla="*/ 2147483647 w 316"/>
                <a:gd name="T5" fmla="*/ 2147483647 h 499"/>
                <a:gd name="T6" fmla="*/ 2147483647 w 316"/>
                <a:gd name="T7" fmla="*/ 2147483647 h 499"/>
                <a:gd name="T8" fmla="*/ 2147483647 w 316"/>
                <a:gd name="T9" fmla="*/ 2147483647 h 499"/>
                <a:gd name="T10" fmla="*/ 2147483647 w 316"/>
                <a:gd name="T11" fmla="*/ 2147483647 h 499"/>
                <a:gd name="T12" fmla="*/ 2147483647 w 316"/>
                <a:gd name="T13" fmla="*/ 2147483647 h 499"/>
                <a:gd name="T14" fmla="*/ 2147483647 w 316"/>
                <a:gd name="T15" fmla="*/ 2147483647 h 499"/>
                <a:gd name="T16" fmla="*/ 2147483647 w 316"/>
                <a:gd name="T17" fmla="*/ 2147483647 h 499"/>
                <a:gd name="T18" fmla="*/ 2147483647 w 316"/>
                <a:gd name="T19" fmla="*/ 2147483647 h 499"/>
                <a:gd name="T20" fmla="*/ 2147483647 w 316"/>
                <a:gd name="T21" fmla="*/ 2147483647 h 499"/>
                <a:gd name="T22" fmla="*/ 2147483647 w 316"/>
                <a:gd name="T23" fmla="*/ 2147483647 h 499"/>
                <a:gd name="T24" fmla="*/ 2147483647 w 316"/>
                <a:gd name="T25" fmla="*/ 2147483647 h 499"/>
                <a:gd name="T26" fmla="*/ 2147483647 w 316"/>
                <a:gd name="T27" fmla="*/ 2147483647 h 499"/>
                <a:gd name="T28" fmla="*/ 2147483647 w 316"/>
                <a:gd name="T29" fmla="*/ 2147483647 h 499"/>
                <a:gd name="T30" fmla="*/ 2147483647 w 316"/>
                <a:gd name="T31" fmla="*/ 2147483647 h 499"/>
                <a:gd name="T32" fmla="*/ 2147483647 w 316"/>
                <a:gd name="T33" fmla="*/ 2147483647 h 499"/>
                <a:gd name="T34" fmla="*/ 0 w 316"/>
                <a:gd name="T35" fmla="*/ 2147483647 h 499"/>
                <a:gd name="T36" fmla="*/ 0 w 316"/>
                <a:gd name="T37" fmla="*/ 2147483647 h 499"/>
                <a:gd name="T38" fmla="*/ 2147483647 w 316"/>
                <a:gd name="T39" fmla="*/ 2147483647 h 499"/>
                <a:gd name="T40" fmla="*/ 2147483647 w 316"/>
                <a:gd name="T41" fmla="*/ 2147483647 h 499"/>
                <a:gd name="T42" fmla="*/ 2147483647 w 316"/>
                <a:gd name="T43" fmla="*/ 2147483647 h 499"/>
                <a:gd name="T44" fmla="*/ 2147483647 w 316"/>
                <a:gd name="T45" fmla="*/ 2147483647 h 499"/>
                <a:gd name="T46" fmla="*/ 2147483647 w 316"/>
                <a:gd name="T47" fmla="*/ 2147483647 h 499"/>
                <a:gd name="T48" fmla="*/ 2147483647 w 316"/>
                <a:gd name="T49" fmla="*/ 2147483647 h 499"/>
                <a:gd name="T50" fmla="*/ 2147483647 w 316"/>
                <a:gd name="T51" fmla="*/ 2147483647 h 499"/>
                <a:gd name="T52" fmla="*/ 2147483647 w 316"/>
                <a:gd name="T53" fmla="*/ 2147483647 h 499"/>
                <a:gd name="T54" fmla="*/ 2147483647 w 316"/>
                <a:gd name="T55" fmla="*/ 2147483647 h 499"/>
                <a:gd name="T56" fmla="*/ 2147483647 w 316"/>
                <a:gd name="T57" fmla="*/ 2147483647 h 499"/>
                <a:gd name="T58" fmla="*/ 2147483647 w 316"/>
                <a:gd name="T59" fmla="*/ 2147483647 h 499"/>
                <a:gd name="T60" fmla="*/ 2147483647 w 316"/>
                <a:gd name="T61" fmla="*/ 2147483647 h 499"/>
                <a:gd name="T62" fmla="*/ 2147483647 w 316"/>
                <a:gd name="T63" fmla="*/ 2147483647 h 499"/>
                <a:gd name="T64" fmla="*/ 2147483647 w 316"/>
                <a:gd name="T65" fmla="*/ 2147483647 h 499"/>
                <a:gd name="T66" fmla="*/ 2147483647 w 316"/>
                <a:gd name="T67" fmla="*/ 2147483647 h 499"/>
                <a:gd name="T68" fmla="*/ 2147483647 w 316"/>
                <a:gd name="T69" fmla="*/ 2147483647 h 499"/>
                <a:gd name="T70" fmla="*/ 2147483647 w 316"/>
                <a:gd name="T71" fmla="*/ 2147483647 h 499"/>
                <a:gd name="T72" fmla="*/ 2147483647 w 316"/>
                <a:gd name="T73" fmla="*/ 2147483647 h 499"/>
                <a:gd name="T74" fmla="*/ 2147483647 w 316"/>
                <a:gd name="T75" fmla="*/ 2147483647 h 499"/>
                <a:gd name="T76" fmla="*/ 2147483647 w 316"/>
                <a:gd name="T77" fmla="*/ 2147483647 h 499"/>
                <a:gd name="T78" fmla="*/ 2147483647 w 316"/>
                <a:gd name="T79" fmla="*/ 2147483647 h 499"/>
                <a:gd name="T80" fmla="*/ 2147483647 w 316"/>
                <a:gd name="T81" fmla="*/ 2147483647 h 499"/>
                <a:gd name="T82" fmla="*/ 2147483647 w 316"/>
                <a:gd name="T83" fmla="*/ 2147483647 h 499"/>
                <a:gd name="T84" fmla="*/ 2147483647 w 316"/>
                <a:gd name="T85" fmla="*/ 2147483647 h 499"/>
                <a:gd name="T86" fmla="*/ 2147483647 w 316"/>
                <a:gd name="T87" fmla="*/ 2147483647 h 499"/>
                <a:gd name="T88" fmla="*/ 2147483647 w 316"/>
                <a:gd name="T89" fmla="*/ 2147483647 h 499"/>
                <a:gd name="T90" fmla="*/ 2147483647 w 316"/>
                <a:gd name="T91" fmla="*/ 2147483647 h 499"/>
                <a:gd name="T92" fmla="*/ 2147483647 w 316"/>
                <a:gd name="T93" fmla="*/ 2147483647 h 499"/>
                <a:gd name="T94" fmla="*/ 2147483647 w 316"/>
                <a:gd name="T95" fmla="*/ 2147483647 h 499"/>
                <a:gd name="T96" fmla="*/ 2147483647 w 316"/>
                <a:gd name="T97" fmla="*/ 2147483647 h 499"/>
                <a:gd name="T98" fmla="*/ 2147483647 w 316"/>
                <a:gd name="T99" fmla="*/ 2147483647 h 499"/>
                <a:gd name="T100" fmla="*/ 2147483647 w 316"/>
                <a:gd name="T101" fmla="*/ 2147483647 h 499"/>
                <a:gd name="T102" fmla="*/ 2147483647 w 316"/>
                <a:gd name="T103" fmla="*/ 2147483647 h 499"/>
                <a:gd name="T104" fmla="*/ 2147483647 w 316"/>
                <a:gd name="T105" fmla="*/ 2147483647 h 499"/>
                <a:gd name="T106" fmla="*/ 2147483647 w 316"/>
                <a:gd name="T107" fmla="*/ 2147483647 h 499"/>
                <a:gd name="T108" fmla="*/ 2147483647 w 316"/>
                <a:gd name="T109" fmla="*/ 2147483647 h 499"/>
                <a:gd name="T110" fmla="*/ 2147483647 w 316"/>
                <a:gd name="T111" fmla="*/ 2147483647 h 499"/>
                <a:gd name="T112" fmla="*/ 2147483647 w 316"/>
                <a:gd name="T113" fmla="*/ 2147483647 h 499"/>
                <a:gd name="T114" fmla="*/ 2147483647 w 316"/>
                <a:gd name="T115" fmla="*/ 2147483647 h 499"/>
                <a:gd name="T116" fmla="*/ 2147483647 w 316"/>
                <a:gd name="T117" fmla="*/ 2147483647 h 499"/>
                <a:gd name="T118" fmla="*/ 2147483647 w 316"/>
                <a:gd name="T119" fmla="*/ 2147483647 h 499"/>
                <a:gd name="T120" fmla="*/ 2147483647 w 316"/>
                <a:gd name="T121" fmla="*/ 2147483647 h 499"/>
                <a:gd name="T122" fmla="*/ 2147483647 w 316"/>
                <a:gd name="T123" fmla="*/ 0 h 499"/>
                <a:gd name="T124" fmla="*/ 2147483647 w 316"/>
                <a:gd name="T125" fmla="*/ 0 h 4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6"/>
                <a:gd name="T190" fmla="*/ 0 h 499"/>
                <a:gd name="T191" fmla="*/ 316 w 316"/>
                <a:gd name="T192" fmla="*/ 499 h 4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6" h="499">
                  <a:moveTo>
                    <a:pt x="97" y="0"/>
                  </a:moveTo>
                  <a:lnTo>
                    <a:pt x="62" y="12"/>
                  </a:lnTo>
                  <a:lnTo>
                    <a:pt x="55" y="19"/>
                  </a:lnTo>
                  <a:lnTo>
                    <a:pt x="55" y="30"/>
                  </a:lnTo>
                  <a:lnTo>
                    <a:pt x="73" y="48"/>
                  </a:lnTo>
                  <a:lnTo>
                    <a:pt x="62" y="67"/>
                  </a:lnTo>
                  <a:lnTo>
                    <a:pt x="67" y="85"/>
                  </a:lnTo>
                  <a:lnTo>
                    <a:pt x="103" y="92"/>
                  </a:lnTo>
                  <a:lnTo>
                    <a:pt x="103" y="97"/>
                  </a:lnTo>
                  <a:lnTo>
                    <a:pt x="92" y="110"/>
                  </a:lnTo>
                  <a:lnTo>
                    <a:pt x="73" y="158"/>
                  </a:lnTo>
                  <a:lnTo>
                    <a:pt x="62" y="177"/>
                  </a:lnTo>
                  <a:lnTo>
                    <a:pt x="25" y="188"/>
                  </a:lnTo>
                  <a:lnTo>
                    <a:pt x="30" y="207"/>
                  </a:lnTo>
                  <a:lnTo>
                    <a:pt x="48" y="231"/>
                  </a:lnTo>
                  <a:lnTo>
                    <a:pt x="30" y="243"/>
                  </a:lnTo>
                  <a:lnTo>
                    <a:pt x="18" y="236"/>
                  </a:lnTo>
                  <a:lnTo>
                    <a:pt x="0" y="231"/>
                  </a:lnTo>
                  <a:lnTo>
                    <a:pt x="0" y="243"/>
                  </a:lnTo>
                  <a:lnTo>
                    <a:pt x="7" y="255"/>
                  </a:lnTo>
                  <a:lnTo>
                    <a:pt x="37" y="255"/>
                  </a:lnTo>
                  <a:lnTo>
                    <a:pt x="37" y="261"/>
                  </a:lnTo>
                  <a:lnTo>
                    <a:pt x="18" y="268"/>
                  </a:lnTo>
                  <a:lnTo>
                    <a:pt x="37" y="291"/>
                  </a:lnTo>
                  <a:lnTo>
                    <a:pt x="55" y="291"/>
                  </a:lnTo>
                  <a:lnTo>
                    <a:pt x="67" y="261"/>
                  </a:lnTo>
                  <a:lnTo>
                    <a:pt x="73" y="280"/>
                  </a:lnTo>
                  <a:lnTo>
                    <a:pt x="80" y="341"/>
                  </a:lnTo>
                  <a:lnTo>
                    <a:pt x="110" y="419"/>
                  </a:lnTo>
                  <a:lnTo>
                    <a:pt x="128" y="461"/>
                  </a:lnTo>
                  <a:lnTo>
                    <a:pt x="147" y="493"/>
                  </a:lnTo>
                  <a:lnTo>
                    <a:pt x="152" y="499"/>
                  </a:lnTo>
                  <a:lnTo>
                    <a:pt x="183" y="481"/>
                  </a:lnTo>
                  <a:lnTo>
                    <a:pt x="213" y="419"/>
                  </a:lnTo>
                  <a:lnTo>
                    <a:pt x="225" y="360"/>
                  </a:lnTo>
                  <a:lnTo>
                    <a:pt x="243" y="348"/>
                  </a:lnTo>
                  <a:lnTo>
                    <a:pt x="293" y="316"/>
                  </a:lnTo>
                  <a:lnTo>
                    <a:pt x="311" y="286"/>
                  </a:lnTo>
                  <a:lnTo>
                    <a:pt x="316" y="280"/>
                  </a:lnTo>
                  <a:lnTo>
                    <a:pt x="316" y="231"/>
                  </a:lnTo>
                  <a:lnTo>
                    <a:pt x="311" y="220"/>
                  </a:lnTo>
                  <a:lnTo>
                    <a:pt x="305" y="207"/>
                  </a:lnTo>
                  <a:lnTo>
                    <a:pt x="305" y="202"/>
                  </a:lnTo>
                  <a:lnTo>
                    <a:pt x="268" y="202"/>
                  </a:lnTo>
                  <a:lnTo>
                    <a:pt x="256" y="195"/>
                  </a:lnTo>
                  <a:lnTo>
                    <a:pt x="238" y="183"/>
                  </a:lnTo>
                  <a:lnTo>
                    <a:pt x="213" y="183"/>
                  </a:lnTo>
                  <a:lnTo>
                    <a:pt x="183" y="152"/>
                  </a:lnTo>
                  <a:lnTo>
                    <a:pt x="183" y="147"/>
                  </a:lnTo>
                  <a:lnTo>
                    <a:pt x="183" y="128"/>
                  </a:lnTo>
                  <a:lnTo>
                    <a:pt x="165" y="122"/>
                  </a:lnTo>
                  <a:lnTo>
                    <a:pt x="152" y="110"/>
                  </a:lnTo>
                  <a:lnTo>
                    <a:pt x="147" y="85"/>
                  </a:lnTo>
                  <a:lnTo>
                    <a:pt x="147" y="73"/>
                  </a:lnTo>
                  <a:lnTo>
                    <a:pt x="158" y="48"/>
                  </a:lnTo>
                  <a:lnTo>
                    <a:pt x="165" y="37"/>
                  </a:lnTo>
                  <a:lnTo>
                    <a:pt x="165" y="12"/>
                  </a:lnTo>
                  <a:lnTo>
                    <a:pt x="147" y="27"/>
                  </a:lnTo>
                  <a:lnTo>
                    <a:pt x="137" y="28"/>
                  </a:lnTo>
                  <a:lnTo>
                    <a:pt x="110" y="25"/>
                  </a:lnTo>
                  <a:lnTo>
                    <a:pt x="102" y="7"/>
                  </a:lnTo>
                  <a:lnTo>
                    <a:pt x="9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5" name="Freeform 307">
              <a:extLst>
                <a:ext uri="{FF2B5EF4-FFF2-40B4-BE49-F238E27FC236}">
                  <a16:creationId xmlns:a16="http://schemas.microsoft.com/office/drawing/2014/main" id="{C86A6FE1-9289-4A4D-9DD0-C78A288D4D3F}"/>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6" name="Freeform 308">
              <a:extLst>
                <a:ext uri="{FF2B5EF4-FFF2-40B4-BE49-F238E27FC236}">
                  <a16:creationId xmlns:a16="http://schemas.microsoft.com/office/drawing/2014/main" id="{C93881A5-B494-415E-ABC4-B32B5D34513C}"/>
                </a:ext>
              </a:extLst>
            </p:cNvPr>
            <p:cNvSpPr>
              <a:spLocks/>
            </p:cNvSpPr>
            <p:nvPr/>
          </p:nvSpPr>
          <p:spPr bwMode="auto">
            <a:xfrm>
              <a:off x="6254533" y="3594287"/>
              <a:ext cx="249819" cy="140080"/>
            </a:xfrm>
            <a:custGeom>
              <a:avLst/>
              <a:gdLst>
                <a:gd name="T0" fmla="*/ 0 w 132"/>
                <a:gd name="T1" fmla="*/ 0 h 74"/>
                <a:gd name="T2" fmla="*/ 0 w 132"/>
                <a:gd name="T3" fmla="*/ 2147483647 h 74"/>
                <a:gd name="T4" fmla="*/ 0 w 132"/>
                <a:gd name="T5" fmla="*/ 2147483647 h 74"/>
                <a:gd name="T6" fmla="*/ 2147483647 w 132"/>
                <a:gd name="T7" fmla="*/ 2147483647 h 74"/>
                <a:gd name="T8" fmla="*/ 2147483647 w 132"/>
                <a:gd name="T9" fmla="*/ 2147483647 h 74"/>
                <a:gd name="T10" fmla="*/ 2147483647 w 132"/>
                <a:gd name="T11" fmla="*/ 2147483647 h 74"/>
                <a:gd name="T12" fmla="*/ 2147483647 w 132"/>
                <a:gd name="T13" fmla="*/ 2147483647 h 74"/>
                <a:gd name="T14" fmla="*/ 2147483647 w 132"/>
                <a:gd name="T15" fmla="*/ 2147483647 h 74"/>
                <a:gd name="T16" fmla="*/ 2147483647 w 132"/>
                <a:gd name="T17" fmla="*/ 2147483647 h 74"/>
                <a:gd name="T18" fmla="*/ 2147483647 w 132"/>
                <a:gd name="T19" fmla="*/ 2147483647 h 74"/>
                <a:gd name="T20" fmla="*/ 2147483647 w 132"/>
                <a:gd name="T21" fmla="*/ 2147483647 h 74"/>
                <a:gd name="T22" fmla="*/ 2147483647 w 132"/>
                <a:gd name="T23" fmla="*/ 2147483647 h 74"/>
                <a:gd name="T24" fmla="*/ 2147483647 w 132"/>
                <a:gd name="T25" fmla="*/ 2147483647 h 74"/>
                <a:gd name="T26" fmla="*/ 2147483647 w 132"/>
                <a:gd name="T27" fmla="*/ 2147483647 h 74"/>
                <a:gd name="T28" fmla="*/ 2147483647 w 132"/>
                <a:gd name="T29" fmla="*/ 2147483647 h 74"/>
                <a:gd name="T30" fmla="*/ 2147483647 w 132"/>
                <a:gd name="T31" fmla="*/ 2147483647 h 74"/>
                <a:gd name="T32" fmla="*/ 2147483647 w 132"/>
                <a:gd name="T33" fmla="*/ 2147483647 h 74"/>
                <a:gd name="T34" fmla="*/ 2147483647 w 132"/>
                <a:gd name="T35" fmla="*/ 2147483647 h 74"/>
                <a:gd name="T36" fmla="*/ 2147483647 w 132"/>
                <a:gd name="T37" fmla="*/ 2147483647 h 74"/>
                <a:gd name="T38" fmla="*/ 2147483647 w 132"/>
                <a:gd name="T39" fmla="*/ 2147483647 h 74"/>
                <a:gd name="T40" fmla="*/ 2147483647 w 132"/>
                <a:gd name="T41" fmla="*/ 2147483647 h 74"/>
                <a:gd name="T42" fmla="*/ 0 w 132"/>
                <a:gd name="T43" fmla="*/ 0 h 74"/>
                <a:gd name="T44" fmla="*/ 0 w 132"/>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74"/>
                <a:gd name="T71" fmla="*/ 132 w 132"/>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74">
                  <a:moveTo>
                    <a:pt x="0" y="0"/>
                  </a:moveTo>
                  <a:lnTo>
                    <a:pt x="0" y="12"/>
                  </a:lnTo>
                  <a:lnTo>
                    <a:pt x="0" y="24"/>
                  </a:lnTo>
                  <a:lnTo>
                    <a:pt x="25" y="49"/>
                  </a:lnTo>
                  <a:lnTo>
                    <a:pt x="32" y="55"/>
                  </a:lnTo>
                  <a:lnTo>
                    <a:pt x="55" y="55"/>
                  </a:lnTo>
                  <a:lnTo>
                    <a:pt x="73" y="67"/>
                  </a:lnTo>
                  <a:lnTo>
                    <a:pt x="85" y="72"/>
                  </a:lnTo>
                  <a:lnTo>
                    <a:pt x="92" y="74"/>
                  </a:lnTo>
                  <a:lnTo>
                    <a:pt x="117" y="74"/>
                  </a:lnTo>
                  <a:lnTo>
                    <a:pt x="123" y="74"/>
                  </a:lnTo>
                  <a:lnTo>
                    <a:pt x="130" y="60"/>
                  </a:lnTo>
                  <a:lnTo>
                    <a:pt x="132" y="49"/>
                  </a:lnTo>
                  <a:lnTo>
                    <a:pt x="110" y="49"/>
                  </a:lnTo>
                  <a:lnTo>
                    <a:pt x="103" y="42"/>
                  </a:lnTo>
                  <a:lnTo>
                    <a:pt x="97" y="32"/>
                  </a:lnTo>
                  <a:lnTo>
                    <a:pt x="87" y="32"/>
                  </a:lnTo>
                  <a:lnTo>
                    <a:pt x="75" y="35"/>
                  </a:lnTo>
                  <a:lnTo>
                    <a:pt x="50" y="25"/>
                  </a:lnTo>
                  <a:lnTo>
                    <a:pt x="35" y="12"/>
                  </a:lnTo>
                  <a:lnTo>
                    <a:pt x="17" y="5"/>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7" name="Freeform 309">
              <a:extLst>
                <a:ext uri="{FF2B5EF4-FFF2-40B4-BE49-F238E27FC236}">
                  <a16:creationId xmlns:a16="http://schemas.microsoft.com/office/drawing/2014/main" id="{E2E869D6-E368-42FA-B02A-8E42A583050A}"/>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8" name="Freeform 310">
              <a:extLst>
                <a:ext uri="{FF2B5EF4-FFF2-40B4-BE49-F238E27FC236}">
                  <a16:creationId xmlns:a16="http://schemas.microsoft.com/office/drawing/2014/main" id="{F13AD0C7-F555-444D-86E6-972B6E2117C6}"/>
                </a:ext>
              </a:extLst>
            </p:cNvPr>
            <p:cNvSpPr>
              <a:spLocks/>
            </p:cNvSpPr>
            <p:nvPr/>
          </p:nvSpPr>
          <p:spPr bwMode="auto">
            <a:xfrm>
              <a:off x="6263996" y="4296581"/>
              <a:ext cx="70025" cy="92756"/>
            </a:xfrm>
            <a:custGeom>
              <a:avLst/>
              <a:gdLst>
                <a:gd name="T0" fmla="*/ 2147483647 w 37"/>
                <a:gd name="T1" fmla="*/ 0 h 49"/>
                <a:gd name="T2" fmla="*/ 2147483647 w 37"/>
                <a:gd name="T3" fmla="*/ 2147483647 h 49"/>
                <a:gd name="T4" fmla="*/ 0 w 37"/>
                <a:gd name="T5" fmla="*/ 2147483647 h 49"/>
                <a:gd name="T6" fmla="*/ 0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0 h 49"/>
                <a:gd name="T20" fmla="*/ 2147483647 w 37"/>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9"/>
                <a:gd name="T35" fmla="*/ 37 w 37"/>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9">
                  <a:moveTo>
                    <a:pt x="19" y="0"/>
                  </a:moveTo>
                  <a:lnTo>
                    <a:pt x="14" y="12"/>
                  </a:lnTo>
                  <a:lnTo>
                    <a:pt x="0" y="24"/>
                  </a:lnTo>
                  <a:lnTo>
                    <a:pt x="0" y="37"/>
                  </a:lnTo>
                  <a:lnTo>
                    <a:pt x="14" y="44"/>
                  </a:lnTo>
                  <a:lnTo>
                    <a:pt x="32" y="49"/>
                  </a:lnTo>
                  <a:lnTo>
                    <a:pt x="37" y="37"/>
                  </a:lnTo>
                  <a:lnTo>
                    <a:pt x="32" y="24"/>
                  </a:lnTo>
                  <a:lnTo>
                    <a:pt x="32" y="19"/>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19" name="Freeform 311">
              <a:extLst>
                <a:ext uri="{FF2B5EF4-FFF2-40B4-BE49-F238E27FC236}">
                  <a16:creationId xmlns:a16="http://schemas.microsoft.com/office/drawing/2014/main" id="{7DEF0B91-7E81-4CAD-B625-A8692DE3FA3A}"/>
                </a:ext>
              </a:extLst>
            </p:cNvPr>
            <p:cNvSpPr>
              <a:spLocks/>
            </p:cNvSpPr>
            <p:nvPr/>
          </p:nvSpPr>
          <p:spPr bwMode="auto">
            <a:xfrm>
              <a:off x="5700010" y="3387951"/>
              <a:ext cx="403118" cy="424027"/>
            </a:xfrm>
            <a:custGeom>
              <a:avLst/>
              <a:gdLst>
                <a:gd name="T0" fmla="*/ 2147483647 w 213"/>
                <a:gd name="T1" fmla="*/ 0 h 224"/>
                <a:gd name="T2" fmla="*/ 2147483647 w 213"/>
                <a:gd name="T3" fmla="*/ 2147483647 h 224"/>
                <a:gd name="T4" fmla="*/ 2147483647 w 213"/>
                <a:gd name="T5" fmla="*/ 2147483647 h 224"/>
                <a:gd name="T6" fmla="*/ 2147483647 w 213"/>
                <a:gd name="T7" fmla="*/ 2147483647 h 224"/>
                <a:gd name="T8" fmla="*/ 2147483647 w 213"/>
                <a:gd name="T9" fmla="*/ 2147483647 h 224"/>
                <a:gd name="T10" fmla="*/ 2147483647 w 213"/>
                <a:gd name="T11" fmla="*/ 2147483647 h 224"/>
                <a:gd name="T12" fmla="*/ 2147483647 w 213"/>
                <a:gd name="T13" fmla="*/ 2147483647 h 224"/>
                <a:gd name="T14" fmla="*/ 2147483647 w 213"/>
                <a:gd name="T15" fmla="*/ 2147483647 h 224"/>
                <a:gd name="T16" fmla="*/ 2147483647 w 213"/>
                <a:gd name="T17" fmla="*/ 2147483647 h 224"/>
                <a:gd name="T18" fmla="*/ 2147483647 w 213"/>
                <a:gd name="T19" fmla="*/ 2147483647 h 224"/>
                <a:gd name="T20" fmla="*/ 2147483647 w 213"/>
                <a:gd name="T21" fmla="*/ 2147483647 h 224"/>
                <a:gd name="T22" fmla="*/ 2147483647 w 213"/>
                <a:gd name="T23" fmla="*/ 2147483647 h 224"/>
                <a:gd name="T24" fmla="*/ 2147483647 w 213"/>
                <a:gd name="T25" fmla="*/ 2147483647 h 224"/>
                <a:gd name="T26" fmla="*/ 0 w 213"/>
                <a:gd name="T27" fmla="*/ 2147483647 h 224"/>
                <a:gd name="T28" fmla="*/ 0 w 213"/>
                <a:gd name="T29" fmla="*/ 2147483647 h 224"/>
                <a:gd name="T30" fmla="*/ 2147483647 w 213"/>
                <a:gd name="T31" fmla="*/ 2147483647 h 224"/>
                <a:gd name="T32" fmla="*/ 2147483647 w 213"/>
                <a:gd name="T33" fmla="*/ 2147483647 h 224"/>
                <a:gd name="T34" fmla="*/ 2147483647 w 213"/>
                <a:gd name="T35" fmla="*/ 2147483647 h 224"/>
                <a:gd name="T36" fmla="*/ 2147483647 w 213"/>
                <a:gd name="T37" fmla="*/ 2147483647 h 224"/>
                <a:gd name="T38" fmla="*/ 2147483647 w 213"/>
                <a:gd name="T39" fmla="*/ 2147483647 h 224"/>
                <a:gd name="T40" fmla="*/ 2147483647 w 213"/>
                <a:gd name="T41" fmla="*/ 2147483647 h 224"/>
                <a:gd name="T42" fmla="*/ 2147483647 w 213"/>
                <a:gd name="T43" fmla="*/ 2147483647 h 224"/>
                <a:gd name="T44" fmla="*/ 2147483647 w 213"/>
                <a:gd name="T45" fmla="*/ 2147483647 h 224"/>
                <a:gd name="T46" fmla="*/ 2147483647 w 213"/>
                <a:gd name="T47" fmla="*/ 2147483647 h 224"/>
                <a:gd name="T48" fmla="*/ 2147483647 w 213"/>
                <a:gd name="T49" fmla="*/ 2147483647 h 224"/>
                <a:gd name="T50" fmla="*/ 2147483647 w 213"/>
                <a:gd name="T51" fmla="*/ 2147483647 h 224"/>
                <a:gd name="T52" fmla="*/ 2147483647 w 213"/>
                <a:gd name="T53" fmla="*/ 2147483647 h 224"/>
                <a:gd name="T54" fmla="*/ 2147483647 w 213"/>
                <a:gd name="T55" fmla="*/ 2147483647 h 224"/>
                <a:gd name="T56" fmla="*/ 2147483647 w 213"/>
                <a:gd name="T57" fmla="*/ 2147483647 h 224"/>
                <a:gd name="T58" fmla="*/ 2147483647 w 213"/>
                <a:gd name="T59" fmla="*/ 2147483647 h 224"/>
                <a:gd name="T60" fmla="*/ 2147483647 w 213"/>
                <a:gd name="T61" fmla="*/ 2147483647 h 224"/>
                <a:gd name="T62" fmla="*/ 2147483647 w 213"/>
                <a:gd name="T63" fmla="*/ 2147483647 h 224"/>
                <a:gd name="T64" fmla="*/ 2147483647 w 213"/>
                <a:gd name="T65" fmla="*/ 2147483647 h 224"/>
                <a:gd name="T66" fmla="*/ 2147483647 w 213"/>
                <a:gd name="T67" fmla="*/ 2147483647 h 224"/>
                <a:gd name="T68" fmla="*/ 2147483647 w 213"/>
                <a:gd name="T69" fmla="*/ 2147483647 h 224"/>
                <a:gd name="T70" fmla="*/ 2147483647 w 213"/>
                <a:gd name="T71" fmla="*/ 2147483647 h 224"/>
                <a:gd name="T72" fmla="*/ 2147483647 w 213"/>
                <a:gd name="T73" fmla="*/ 2147483647 h 224"/>
                <a:gd name="T74" fmla="*/ 2147483647 w 213"/>
                <a:gd name="T75" fmla="*/ 2147483647 h 224"/>
                <a:gd name="T76" fmla="*/ 2147483647 w 213"/>
                <a:gd name="T77" fmla="*/ 2147483647 h 224"/>
                <a:gd name="T78" fmla="*/ 2147483647 w 213"/>
                <a:gd name="T79" fmla="*/ 0 h 224"/>
                <a:gd name="T80" fmla="*/ 2147483647 w 213"/>
                <a:gd name="T81" fmla="*/ 0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
                <a:gd name="T124" fmla="*/ 0 h 224"/>
                <a:gd name="T125" fmla="*/ 213 w 213"/>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 h="224">
                  <a:moveTo>
                    <a:pt x="165" y="0"/>
                  </a:moveTo>
                  <a:lnTo>
                    <a:pt x="147" y="5"/>
                  </a:lnTo>
                  <a:lnTo>
                    <a:pt x="140" y="6"/>
                  </a:lnTo>
                  <a:lnTo>
                    <a:pt x="140" y="26"/>
                  </a:lnTo>
                  <a:lnTo>
                    <a:pt x="135" y="41"/>
                  </a:lnTo>
                  <a:lnTo>
                    <a:pt x="128" y="41"/>
                  </a:lnTo>
                  <a:lnTo>
                    <a:pt x="117" y="73"/>
                  </a:lnTo>
                  <a:lnTo>
                    <a:pt x="105" y="81"/>
                  </a:lnTo>
                  <a:lnTo>
                    <a:pt x="97" y="96"/>
                  </a:lnTo>
                  <a:lnTo>
                    <a:pt x="67" y="98"/>
                  </a:lnTo>
                  <a:lnTo>
                    <a:pt x="67" y="121"/>
                  </a:lnTo>
                  <a:lnTo>
                    <a:pt x="43" y="128"/>
                  </a:lnTo>
                  <a:lnTo>
                    <a:pt x="25" y="121"/>
                  </a:lnTo>
                  <a:lnTo>
                    <a:pt x="0" y="114"/>
                  </a:lnTo>
                  <a:lnTo>
                    <a:pt x="0" y="133"/>
                  </a:lnTo>
                  <a:lnTo>
                    <a:pt x="25" y="153"/>
                  </a:lnTo>
                  <a:lnTo>
                    <a:pt x="25" y="169"/>
                  </a:lnTo>
                  <a:lnTo>
                    <a:pt x="13" y="169"/>
                  </a:lnTo>
                  <a:lnTo>
                    <a:pt x="7" y="194"/>
                  </a:lnTo>
                  <a:lnTo>
                    <a:pt x="32" y="194"/>
                  </a:lnTo>
                  <a:lnTo>
                    <a:pt x="80" y="194"/>
                  </a:lnTo>
                  <a:lnTo>
                    <a:pt x="92" y="206"/>
                  </a:lnTo>
                  <a:lnTo>
                    <a:pt x="110" y="224"/>
                  </a:lnTo>
                  <a:lnTo>
                    <a:pt x="110" y="212"/>
                  </a:lnTo>
                  <a:lnTo>
                    <a:pt x="122" y="217"/>
                  </a:lnTo>
                  <a:lnTo>
                    <a:pt x="140" y="224"/>
                  </a:lnTo>
                  <a:lnTo>
                    <a:pt x="158" y="212"/>
                  </a:lnTo>
                  <a:lnTo>
                    <a:pt x="135" y="169"/>
                  </a:lnTo>
                  <a:lnTo>
                    <a:pt x="152" y="164"/>
                  </a:lnTo>
                  <a:lnTo>
                    <a:pt x="172" y="158"/>
                  </a:lnTo>
                  <a:lnTo>
                    <a:pt x="202" y="109"/>
                  </a:lnTo>
                  <a:lnTo>
                    <a:pt x="202" y="98"/>
                  </a:lnTo>
                  <a:lnTo>
                    <a:pt x="213" y="73"/>
                  </a:lnTo>
                  <a:lnTo>
                    <a:pt x="190" y="66"/>
                  </a:lnTo>
                  <a:lnTo>
                    <a:pt x="178" y="66"/>
                  </a:lnTo>
                  <a:lnTo>
                    <a:pt x="170" y="46"/>
                  </a:lnTo>
                  <a:lnTo>
                    <a:pt x="183" y="29"/>
                  </a:lnTo>
                  <a:lnTo>
                    <a:pt x="167" y="14"/>
                  </a:lnTo>
                  <a:lnTo>
                    <a:pt x="165" y="6"/>
                  </a:lnTo>
                  <a:lnTo>
                    <a:pt x="16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0" name="Freeform 312">
              <a:extLst>
                <a:ext uri="{FF2B5EF4-FFF2-40B4-BE49-F238E27FC236}">
                  <a16:creationId xmlns:a16="http://schemas.microsoft.com/office/drawing/2014/main" id="{E115B05A-97DB-486E-9463-FB6BD420FBBE}"/>
                </a:ext>
              </a:extLst>
            </p:cNvPr>
            <p:cNvSpPr>
              <a:spLocks/>
            </p:cNvSpPr>
            <p:nvPr/>
          </p:nvSpPr>
          <p:spPr bwMode="auto">
            <a:xfrm>
              <a:off x="5656485" y="3314125"/>
              <a:ext cx="435291" cy="316126"/>
            </a:xfrm>
            <a:custGeom>
              <a:avLst/>
              <a:gdLst>
                <a:gd name="T0" fmla="*/ 2147483647 w 230"/>
                <a:gd name="T1" fmla="*/ 2147483647 h 167"/>
                <a:gd name="T2" fmla="*/ 2147483647 w 230"/>
                <a:gd name="T3" fmla="*/ 2147483647 h 167"/>
                <a:gd name="T4" fmla="*/ 2147483647 w 230"/>
                <a:gd name="T5" fmla="*/ 2147483647 h 167"/>
                <a:gd name="T6" fmla="*/ 0 w 230"/>
                <a:gd name="T7" fmla="*/ 2147483647 h 167"/>
                <a:gd name="T8" fmla="*/ 2147483647 w 230"/>
                <a:gd name="T9" fmla="*/ 2147483647 h 167"/>
                <a:gd name="T10" fmla="*/ 2147483647 w 230"/>
                <a:gd name="T11" fmla="*/ 2147483647 h 167"/>
                <a:gd name="T12" fmla="*/ 2147483647 w 230"/>
                <a:gd name="T13" fmla="*/ 2147483647 h 167"/>
                <a:gd name="T14" fmla="*/ 2147483647 w 230"/>
                <a:gd name="T15" fmla="*/ 2147483647 h 167"/>
                <a:gd name="T16" fmla="*/ 2147483647 w 230"/>
                <a:gd name="T17" fmla="*/ 2147483647 h 167"/>
                <a:gd name="T18" fmla="*/ 2147483647 w 230"/>
                <a:gd name="T19" fmla="*/ 2147483647 h 167"/>
                <a:gd name="T20" fmla="*/ 2147483647 w 230"/>
                <a:gd name="T21" fmla="*/ 2147483647 h 167"/>
                <a:gd name="T22" fmla="*/ 2147483647 w 230"/>
                <a:gd name="T23" fmla="*/ 2147483647 h 167"/>
                <a:gd name="T24" fmla="*/ 2147483647 w 230"/>
                <a:gd name="T25" fmla="*/ 2147483647 h 167"/>
                <a:gd name="T26" fmla="*/ 2147483647 w 230"/>
                <a:gd name="T27" fmla="*/ 2147483647 h 167"/>
                <a:gd name="T28" fmla="*/ 2147483647 w 230"/>
                <a:gd name="T29" fmla="*/ 2147483647 h 167"/>
                <a:gd name="T30" fmla="*/ 2147483647 w 230"/>
                <a:gd name="T31" fmla="*/ 2147483647 h 167"/>
                <a:gd name="T32" fmla="*/ 2147483647 w 230"/>
                <a:gd name="T33" fmla="*/ 2147483647 h 167"/>
                <a:gd name="T34" fmla="*/ 2147483647 w 230"/>
                <a:gd name="T35" fmla="*/ 2147483647 h 167"/>
                <a:gd name="T36" fmla="*/ 2147483647 w 230"/>
                <a:gd name="T37" fmla="*/ 2147483647 h 167"/>
                <a:gd name="T38" fmla="*/ 2147483647 w 230"/>
                <a:gd name="T39" fmla="*/ 2147483647 h 167"/>
                <a:gd name="T40" fmla="*/ 2147483647 w 230"/>
                <a:gd name="T41" fmla="*/ 2147483647 h 167"/>
                <a:gd name="T42" fmla="*/ 2147483647 w 230"/>
                <a:gd name="T43" fmla="*/ 2147483647 h 167"/>
                <a:gd name="T44" fmla="*/ 2147483647 w 230"/>
                <a:gd name="T45" fmla="*/ 0 h 167"/>
                <a:gd name="T46" fmla="*/ 2147483647 w 230"/>
                <a:gd name="T47" fmla="*/ 2147483647 h 167"/>
                <a:gd name="T48" fmla="*/ 2147483647 w 230"/>
                <a:gd name="T49" fmla="*/ 2147483647 h 167"/>
                <a:gd name="T50" fmla="*/ 2147483647 w 230"/>
                <a:gd name="T51" fmla="*/ 2147483647 h 167"/>
                <a:gd name="T52" fmla="*/ 2147483647 w 230"/>
                <a:gd name="T53" fmla="*/ 2147483647 h 167"/>
                <a:gd name="T54" fmla="*/ 2147483647 w 230"/>
                <a:gd name="T55" fmla="*/ 2147483647 h 167"/>
                <a:gd name="T56" fmla="*/ 2147483647 w 230"/>
                <a:gd name="T57" fmla="*/ 2147483647 h 167"/>
                <a:gd name="T58" fmla="*/ 2147483647 w 230"/>
                <a:gd name="T59" fmla="*/ 2147483647 h 167"/>
                <a:gd name="T60" fmla="*/ 2147483647 w 230"/>
                <a:gd name="T61" fmla="*/ 2147483647 h 167"/>
                <a:gd name="T62" fmla="*/ 2147483647 w 230"/>
                <a:gd name="T63" fmla="*/ 2147483647 h 167"/>
                <a:gd name="T64" fmla="*/ 2147483647 w 230"/>
                <a:gd name="T65" fmla="*/ 2147483647 h 167"/>
                <a:gd name="T66" fmla="*/ 2147483647 w 230"/>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0"/>
                <a:gd name="T103" fmla="*/ 0 h 167"/>
                <a:gd name="T104" fmla="*/ 230 w 230"/>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0" h="167">
                  <a:moveTo>
                    <a:pt x="18" y="47"/>
                  </a:moveTo>
                  <a:lnTo>
                    <a:pt x="5" y="75"/>
                  </a:lnTo>
                  <a:lnTo>
                    <a:pt x="11" y="93"/>
                  </a:lnTo>
                  <a:lnTo>
                    <a:pt x="0" y="117"/>
                  </a:lnTo>
                  <a:lnTo>
                    <a:pt x="11" y="130"/>
                  </a:lnTo>
                  <a:lnTo>
                    <a:pt x="30" y="130"/>
                  </a:lnTo>
                  <a:lnTo>
                    <a:pt x="30" y="148"/>
                  </a:lnTo>
                  <a:lnTo>
                    <a:pt x="23" y="153"/>
                  </a:lnTo>
                  <a:lnTo>
                    <a:pt x="66" y="167"/>
                  </a:lnTo>
                  <a:lnTo>
                    <a:pt x="90" y="160"/>
                  </a:lnTo>
                  <a:lnTo>
                    <a:pt x="90" y="137"/>
                  </a:lnTo>
                  <a:lnTo>
                    <a:pt x="121" y="137"/>
                  </a:lnTo>
                  <a:lnTo>
                    <a:pt x="128" y="117"/>
                  </a:lnTo>
                  <a:lnTo>
                    <a:pt x="140" y="112"/>
                  </a:lnTo>
                  <a:lnTo>
                    <a:pt x="151" y="80"/>
                  </a:lnTo>
                  <a:lnTo>
                    <a:pt x="158" y="80"/>
                  </a:lnTo>
                  <a:lnTo>
                    <a:pt x="163" y="62"/>
                  </a:lnTo>
                  <a:lnTo>
                    <a:pt x="163" y="45"/>
                  </a:lnTo>
                  <a:lnTo>
                    <a:pt x="170" y="45"/>
                  </a:lnTo>
                  <a:lnTo>
                    <a:pt x="188" y="39"/>
                  </a:lnTo>
                  <a:lnTo>
                    <a:pt x="195" y="32"/>
                  </a:lnTo>
                  <a:lnTo>
                    <a:pt x="230" y="20"/>
                  </a:lnTo>
                  <a:lnTo>
                    <a:pt x="221" y="0"/>
                  </a:lnTo>
                  <a:lnTo>
                    <a:pt x="193" y="9"/>
                  </a:lnTo>
                  <a:lnTo>
                    <a:pt x="175" y="14"/>
                  </a:lnTo>
                  <a:lnTo>
                    <a:pt x="163" y="2"/>
                  </a:lnTo>
                  <a:lnTo>
                    <a:pt x="135" y="15"/>
                  </a:lnTo>
                  <a:lnTo>
                    <a:pt x="105" y="10"/>
                  </a:lnTo>
                  <a:lnTo>
                    <a:pt x="75" y="29"/>
                  </a:lnTo>
                  <a:lnTo>
                    <a:pt x="61" y="42"/>
                  </a:lnTo>
                  <a:lnTo>
                    <a:pt x="36" y="57"/>
                  </a:lnTo>
                  <a:lnTo>
                    <a:pt x="25" y="50"/>
                  </a:lnTo>
                  <a:lnTo>
                    <a:pt x="18"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1" name="Freeform 313">
              <a:extLst>
                <a:ext uri="{FF2B5EF4-FFF2-40B4-BE49-F238E27FC236}">
                  <a16:creationId xmlns:a16="http://schemas.microsoft.com/office/drawing/2014/main" id="{29B880A3-5034-40EF-8188-6B54FBB6F0B8}"/>
                </a:ext>
              </a:extLst>
            </p:cNvPr>
            <p:cNvSpPr>
              <a:spLocks/>
            </p:cNvSpPr>
            <p:nvPr/>
          </p:nvSpPr>
          <p:spPr bwMode="auto">
            <a:xfrm>
              <a:off x="5183340" y="3255443"/>
              <a:ext cx="563985" cy="499747"/>
            </a:xfrm>
            <a:custGeom>
              <a:avLst/>
              <a:gdLst>
                <a:gd name="T0" fmla="*/ 2147483647 w 298"/>
                <a:gd name="T1" fmla="*/ 0 h 264"/>
                <a:gd name="T2" fmla="*/ 0 w 298"/>
                <a:gd name="T3" fmla="*/ 2147483647 h 264"/>
                <a:gd name="T4" fmla="*/ 0 w 298"/>
                <a:gd name="T5" fmla="*/ 2147483647 h 264"/>
                <a:gd name="T6" fmla="*/ 2147483647 w 298"/>
                <a:gd name="T7" fmla="*/ 2147483647 h 264"/>
                <a:gd name="T8" fmla="*/ 2147483647 w 298"/>
                <a:gd name="T9" fmla="*/ 2147483647 h 264"/>
                <a:gd name="T10" fmla="*/ 2147483647 w 298"/>
                <a:gd name="T11" fmla="*/ 2147483647 h 264"/>
                <a:gd name="T12" fmla="*/ 2147483647 w 298"/>
                <a:gd name="T13" fmla="*/ 2147483647 h 264"/>
                <a:gd name="T14" fmla="*/ 2147483647 w 298"/>
                <a:gd name="T15" fmla="*/ 2147483647 h 264"/>
                <a:gd name="T16" fmla="*/ 2147483647 w 298"/>
                <a:gd name="T17" fmla="*/ 2147483647 h 264"/>
                <a:gd name="T18" fmla="*/ 2147483647 w 298"/>
                <a:gd name="T19" fmla="*/ 2147483647 h 264"/>
                <a:gd name="T20" fmla="*/ 2147483647 w 298"/>
                <a:gd name="T21" fmla="*/ 2147483647 h 264"/>
                <a:gd name="T22" fmla="*/ 2147483647 w 298"/>
                <a:gd name="T23" fmla="*/ 2147483647 h 264"/>
                <a:gd name="T24" fmla="*/ 2147483647 w 298"/>
                <a:gd name="T25" fmla="*/ 2147483647 h 264"/>
                <a:gd name="T26" fmla="*/ 2147483647 w 298"/>
                <a:gd name="T27" fmla="*/ 2147483647 h 264"/>
                <a:gd name="T28" fmla="*/ 2147483647 w 298"/>
                <a:gd name="T29" fmla="*/ 2147483647 h 264"/>
                <a:gd name="T30" fmla="*/ 2147483647 w 298"/>
                <a:gd name="T31" fmla="*/ 2147483647 h 264"/>
                <a:gd name="T32" fmla="*/ 2147483647 w 298"/>
                <a:gd name="T33" fmla="*/ 2147483647 h 264"/>
                <a:gd name="T34" fmla="*/ 2147483647 w 298"/>
                <a:gd name="T35" fmla="*/ 2147483647 h 264"/>
                <a:gd name="T36" fmla="*/ 2147483647 w 298"/>
                <a:gd name="T37" fmla="*/ 2147483647 h 264"/>
                <a:gd name="T38" fmla="*/ 2147483647 w 298"/>
                <a:gd name="T39" fmla="*/ 2147483647 h 264"/>
                <a:gd name="T40" fmla="*/ 2147483647 w 298"/>
                <a:gd name="T41" fmla="*/ 2147483647 h 264"/>
                <a:gd name="T42" fmla="*/ 2147483647 w 298"/>
                <a:gd name="T43" fmla="*/ 2147483647 h 264"/>
                <a:gd name="T44" fmla="*/ 2147483647 w 298"/>
                <a:gd name="T45" fmla="*/ 2147483647 h 264"/>
                <a:gd name="T46" fmla="*/ 2147483647 w 298"/>
                <a:gd name="T47" fmla="*/ 2147483647 h 264"/>
                <a:gd name="T48" fmla="*/ 2147483647 w 298"/>
                <a:gd name="T49" fmla="*/ 2147483647 h 264"/>
                <a:gd name="T50" fmla="*/ 2147483647 w 298"/>
                <a:gd name="T51" fmla="*/ 2147483647 h 264"/>
                <a:gd name="T52" fmla="*/ 2147483647 w 298"/>
                <a:gd name="T53" fmla="*/ 2147483647 h 264"/>
                <a:gd name="T54" fmla="*/ 2147483647 w 298"/>
                <a:gd name="T55" fmla="*/ 2147483647 h 264"/>
                <a:gd name="T56" fmla="*/ 2147483647 w 298"/>
                <a:gd name="T57" fmla="*/ 2147483647 h 264"/>
                <a:gd name="T58" fmla="*/ 2147483647 w 298"/>
                <a:gd name="T59" fmla="*/ 2147483647 h 264"/>
                <a:gd name="T60" fmla="*/ 2147483647 w 298"/>
                <a:gd name="T61" fmla="*/ 2147483647 h 264"/>
                <a:gd name="T62" fmla="*/ 2147483647 w 298"/>
                <a:gd name="T63" fmla="*/ 2147483647 h 264"/>
                <a:gd name="T64" fmla="*/ 2147483647 w 298"/>
                <a:gd name="T65" fmla="*/ 2147483647 h 264"/>
                <a:gd name="T66" fmla="*/ 2147483647 w 298"/>
                <a:gd name="T67" fmla="*/ 2147483647 h 264"/>
                <a:gd name="T68" fmla="*/ 2147483647 w 298"/>
                <a:gd name="T69" fmla="*/ 2147483647 h 264"/>
                <a:gd name="T70" fmla="*/ 2147483647 w 298"/>
                <a:gd name="T71" fmla="*/ 2147483647 h 264"/>
                <a:gd name="T72" fmla="*/ 2147483647 w 298"/>
                <a:gd name="T73" fmla="*/ 2147483647 h 264"/>
                <a:gd name="T74" fmla="*/ 2147483647 w 298"/>
                <a:gd name="T75" fmla="*/ 2147483647 h 264"/>
                <a:gd name="T76" fmla="*/ 2147483647 w 298"/>
                <a:gd name="T77" fmla="*/ 2147483647 h 264"/>
                <a:gd name="T78" fmla="*/ 2147483647 w 298"/>
                <a:gd name="T79" fmla="*/ 2147483647 h 264"/>
                <a:gd name="T80" fmla="*/ 2147483647 w 298"/>
                <a:gd name="T81" fmla="*/ 2147483647 h 264"/>
                <a:gd name="T82" fmla="*/ 2147483647 w 298"/>
                <a:gd name="T83" fmla="*/ 2147483647 h 264"/>
                <a:gd name="T84" fmla="*/ 2147483647 w 298"/>
                <a:gd name="T85" fmla="*/ 2147483647 h 264"/>
                <a:gd name="T86" fmla="*/ 2147483647 w 298"/>
                <a:gd name="T87" fmla="*/ 0 h 264"/>
                <a:gd name="T88" fmla="*/ 2147483647 w 298"/>
                <a:gd name="T89" fmla="*/ 0 h 264"/>
                <a:gd name="T90" fmla="*/ 2147483647 w 298"/>
                <a:gd name="T91" fmla="*/ 0 h 264"/>
                <a:gd name="T92" fmla="*/ 2147483647 w 298"/>
                <a:gd name="T93" fmla="*/ 0 h 2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98"/>
                <a:gd name="T142" fmla="*/ 0 h 264"/>
                <a:gd name="T143" fmla="*/ 298 w 298"/>
                <a:gd name="T144" fmla="*/ 264 h 2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98" h="264">
                  <a:moveTo>
                    <a:pt x="5" y="0"/>
                  </a:moveTo>
                  <a:lnTo>
                    <a:pt x="0" y="26"/>
                  </a:lnTo>
                  <a:lnTo>
                    <a:pt x="0" y="40"/>
                  </a:lnTo>
                  <a:lnTo>
                    <a:pt x="18" y="70"/>
                  </a:lnTo>
                  <a:lnTo>
                    <a:pt x="43" y="76"/>
                  </a:lnTo>
                  <a:lnTo>
                    <a:pt x="30" y="99"/>
                  </a:lnTo>
                  <a:lnTo>
                    <a:pt x="37" y="118"/>
                  </a:lnTo>
                  <a:lnTo>
                    <a:pt x="61" y="124"/>
                  </a:lnTo>
                  <a:lnTo>
                    <a:pt x="66" y="154"/>
                  </a:lnTo>
                  <a:lnTo>
                    <a:pt x="85" y="179"/>
                  </a:lnTo>
                  <a:lnTo>
                    <a:pt x="103" y="184"/>
                  </a:lnTo>
                  <a:lnTo>
                    <a:pt x="116" y="209"/>
                  </a:lnTo>
                  <a:lnTo>
                    <a:pt x="128" y="216"/>
                  </a:lnTo>
                  <a:lnTo>
                    <a:pt x="158" y="234"/>
                  </a:lnTo>
                  <a:lnTo>
                    <a:pt x="176" y="239"/>
                  </a:lnTo>
                  <a:lnTo>
                    <a:pt x="206" y="234"/>
                  </a:lnTo>
                  <a:lnTo>
                    <a:pt x="213" y="253"/>
                  </a:lnTo>
                  <a:lnTo>
                    <a:pt x="255" y="258"/>
                  </a:lnTo>
                  <a:lnTo>
                    <a:pt x="285" y="264"/>
                  </a:lnTo>
                  <a:lnTo>
                    <a:pt x="286" y="244"/>
                  </a:lnTo>
                  <a:lnTo>
                    <a:pt x="298" y="238"/>
                  </a:lnTo>
                  <a:lnTo>
                    <a:pt x="298" y="223"/>
                  </a:lnTo>
                  <a:lnTo>
                    <a:pt x="273" y="203"/>
                  </a:lnTo>
                  <a:lnTo>
                    <a:pt x="273" y="184"/>
                  </a:lnTo>
                  <a:lnTo>
                    <a:pt x="280" y="179"/>
                  </a:lnTo>
                  <a:lnTo>
                    <a:pt x="280" y="161"/>
                  </a:lnTo>
                  <a:lnTo>
                    <a:pt x="261" y="161"/>
                  </a:lnTo>
                  <a:lnTo>
                    <a:pt x="250" y="148"/>
                  </a:lnTo>
                  <a:lnTo>
                    <a:pt x="261" y="126"/>
                  </a:lnTo>
                  <a:lnTo>
                    <a:pt x="255" y="106"/>
                  </a:lnTo>
                  <a:lnTo>
                    <a:pt x="268" y="76"/>
                  </a:lnTo>
                  <a:lnTo>
                    <a:pt x="261" y="58"/>
                  </a:lnTo>
                  <a:lnTo>
                    <a:pt x="243" y="40"/>
                  </a:lnTo>
                  <a:lnTo>
                    <a:pt x="206" y="33"/>
                  </a:lnTo>
                  <a:lnTo>
                    <a:pt x="185" y="33"/>
                  </a:lnTo>
                  <a:lnTo>
                    <a:pt x="173" y="33"/>
                  </a:lnTo>
                  <a:lnTo>
                    <a:pt x="158" y="40"/>
                  </a:lnTo>
                  <a:lnTo>
                    <a:pt x="158" y="51"/>
                  </a:lnTo>
                  <a:lnTo>
                    <a:pt x="121" y="58"/>
                  </a:lnTo>
                  <a:lnTo>
                    <a:pt x="98" y="46"/>
                  </a:lnTo>
                  <a:lnTo>
                    <a:pt x="71" y="15"/>
                  </a:lnTo>
                  <a:lnTo>
                    <a:pt x="65" y="10"/>
                  </a:lnTo>
                  <a:lnTo>
                    <a:pt x="33" y="21"/>
                  </a:lnTo>
                  <a:lnTo>
                    <a:pt x="18" y="0"/>
                  </a:lnTo>
                  <a:lnTo>
                    <a:pt x="12" y="0"/>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2" name="Freeform 314">
              <a:extLst>
                <a:ext uri="{FF2B5EF4-FFF2-40B4-BE49-F238E27FC236}">
                  <a16:creationId xmlns:a16="http://schemas.microsoft.com/office/drawing/2014/main" id="{7B6D8A5C-1339-4795-A7BF-86F9FD8DF1F4}"/>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3" name="Freeform 315">
              <a:extLst>
                <a:ext uri="{FF2B5EF4-FFF2-40B4-BE49-F238E27FC236}">
                  <a16:creationId xmlns:a16="http://schemas.microsoft.com/office/drawing/2014/main" id="{6D20E15C-5FE8-4165-BA7C-4D1B1DBF6D83}"/>
                </a:ext>
              </a:extLst>
            </p:cNvPr>
            <p:cNvSpPr>
              <a:spLocks/>
            </p:cNvSpPr>
            <p:nvPr/>
          </p:nvSpPr>
          <p:spPr bwMode="auto">
            <a:xfrm>
              <a:off x="5402880" y="3698399"/>
              <a:ext cx="22711" cy="35967"/>
            </a:xfrm>
            <a:custGeom>
              <a:avLst/>
              <a:gdLst>
                <a:gd name="T0" fmla="*/ 2147483647 w 12"/>
                <a:gd name="T1" fmla="*/ 2147483647 h 19"/>
                <a:gd name="T2" fmla="*/ 2147483647 w 12"/>
                <a:gd name="T3" fmla="*/ 0 h 19"/>
                <a:gd name="T4" fmla="*/ 0 w 12"/>
                <a:gd name="T5" fmla="*/ 0 h 19"/>
                <a:gd name="T6" fmla="*/ 0 w 12"/>
                <a:gd name="T7" fmla="*/ 2147483647 h 19"/>
                <a:gd name="T8" fmla="*/ 2147483647 w 12"/>
                <a:gd name="T9" fmla="*/ 2147483647 h 19"/>
                <a:gd name="T10" fmla="*/ 2147483647 w 12"/>
                <a:gd name="T11" fmla="*/ 2147483647 h 19"/>
                <a:gd name="T12" fmla="*/ 2147483647 w 12"/>
                <a:gd name="T13" fmla="*/ 2147483647 h 19"/>
                <a:gd name="T14" fmla="*/ 0 60000 65536"/>
                <a:gd name="T15" fmla="*/ 0 60000 65536"/>
                <a:gd name="T16" fmla="*/ 0 60000 65536"/>
                <a:gd name="T17" fmla="*/ 0 60000 65536"/>
                <a:gd name="T18" fmla="*/ 0 60000 65536"/>
                <a:gd name="T19" fmla="*/ 0 60000 65536"/>
                <a:gd name="T20" fmla="*/ 0 60000 65536"/>
                <a:gd name="T21" fmla="*/ 0 w 12"/>
                <a:gd name="T22" fmla="*/ 0 h 19"/>
                <a:gd name="T23" fmla="*/ 12 w 1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9">
                  <a:moveTo>
                    <a:pt x="12" y="12"/>
                  </a:moveTo>
                  <a:lnTo>
                    <a:pt x="5" y="0"/>
                  </a:lnTo>
                  <a:lnTo>
                    <a:pt x="0" y="0"/>
                  </a:lnTo>
                  <a:lnTo>
                    <a:pt x="0" y="12"/>
                  </a:lnTo>
                  <a:lnTo>
                    <a:pt x="12" y="19"/>
                  </a:lnTo>
                  <a:lnTo>
                    <a:pt x="12" y="1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4" name="Freeform 316">
              <a:extLst>
                <a:ext uri="{FF2B5EF4-FFF2-40B4-BE49-F238E27FC236}">
                  <a16:creationId xmlns:a16="http://schemas.microsoft.com/office/drawing/2014/main" id="{24069C62-045F-40D1-9F42-B8D1680CC323}"/>
                </a:ext>
              </a:extLst>
            </p:cNvPr>
            <p:cNvSpPr>
              <a:spLocks/>
            </p:cNvSpPr>
            <p:nvPr/>
          </p:nvSpPr>
          <p:spPr bwMode="auto">
            <a:xfrm>
              <a:off x="4918381" y="3535603"/>
              <a:ext cx="611298" cy="518676"/>
            </a:xfrm>
            <a:custGeom>
              <a:avLst/>
              <a:gdLst>
                <a:gd name="T0" fmla="*/ 0 w 323"/>
                <a:gd name="T1" fmla="*/ 2147483647 h 274"/>
                <a:gd name="T2" fmla="*/ 0 w 323"/>
                <a:gd name="T3" fmla="*/ 2147483647 h 274"/>
                <a:gd name="T4" fmla="*/ 2147483647 w 323"/>
                <a:gd name="T5" fmla="*/ 2147483647 h 274"/>
                <a:gd name="T6" fmla="*/ 2147483647 w 323"/>
                <a:gd name="T7" fmla="*/ 2147483647 h 274"/>
                <a:gd name="T8" fmla="*/ 2147483647 w 323"/>
                <a:gd name="T9" fmla="*/ 2147483647 h 274"/>
                <a:gd name="T10" fmla="*/ 2147483647 w 323"/>
                <a:gd name="T11" fmla="*/ 2147483647 h 274"/>
                <a:gd name="T12" fmla="*/ 2147483647 w 323"/>
                <a:gd name="T13" fmla="*/ 2147483647 h 274"/>
                <a:gd name="T14" fmla="*/ 2147483647 w 323"/>
                <a:gd name="T15" fmla="*/ 2147483647 h 274"/>
                <a:gd name="T16" fmla="*/ 2147483647 w 323"/>
                <a:gd name="T17" fmla="*/ 2147483647 h 274"/>
                <a:gd name="T18" fmla="*/ 2147483647 w 323"/>
                <a:gd name="T19" fmla="*/ 2147483647 h 274"/>
                <a:gd name="T20" fmla="*/ 2147483647 w 323"/>
                <a:gd name="T21" fmla="*/ 2147483647 h 274"/>
                <a:gd name="T22" fmla="*/ 2147483647 w 323"/>
                <a:gd name="T23" fmla="*/ 2147483647 h 274"/>
                <a:gd name="T24" fmla="*/ 2147483647 w 323"/>
                <a:gd name="T25" fmla="*/ 2147483647 h 274"/>
                <a:gd name="T26" fmla="*/ 2147483647 w 323"/>
                <a:gd name="T27" fmla="*/ 2147483647 h 274"/>
                <a:gd name="T28" fmla="*/ 2147483647 w 323"/>
                <a:gd name="T29" fmla="*/ 2147483647 h 274"/>
                <a:gd name="T30" fmla="*/ 2147483647 w 323"/>
                <a:gd name="T31" fmla="*/ 2147483647 h 274"/>
                <a:gd name="T32" fmla="*/ 2147483647 w 323"/>
                <a:gd name="T33" fmla="*/ 2147483647 h 274"/>
                <a:gd name="T34" fmla="*/ 2147483647 w 323"/>
                <a:gd name="T35" fmla="*/ 2147483647 h 274"/>
                <a:gd name="T36" fmla="*/ 2147483647 w 323"/>
                <a:gd name="T37" fmla="*/ 2147483647 h 274"/>
                <a:gd name="T38" fmla="*/ 2147483647 w 323"/>
                <a:gd name="T39" fmla="*/ 2147483647 h 274"/>
                <a:gd name="T40" fmla="*/ 2147483647 w 323"/>
                <a:gd name="T41" fmla="*/ 2147483647 h 274"/>
                <a:gd name="T42" fmla="*/ 2147483647 w 323"/>
                <a:gd name="T43" fmla="*/ 2147483647 h 274"/>
                <a:gd name="T44" fmla="*/ 2147483647 w 323"/>
                <a:gd name="T45" fmla="*/ 2147483647 h 274"/>
                <a:gd name="T46" fmla="*/ 2147483647 w 323"/>
                <a:gd name="T47" fmla="*/ 2147483647 h 274"/>
                <a:gd name="T48" fmla="*/ 2147483647 w 323"/>
                <a:gd name="T49" fmla="*/ 2147483647 h 274"/>
                <a:gd name="T50" fmla="*/ 2147483647 w 323"/>
                <a:gd name="T51" fmla="*/ 2147483647 h 274"/>
                <a:gd name="T52" fmla="*/ 2147483647 w 323"/>
                <a:gd name="T53" fmla="*/ 2147483647 h 274"/>
                <a:gd name="T54" fmla="*/ 2147483647 w 323"/>
                <a:gd name="T55" fmla="*/ 2147483647 h 274"/>
                <a:gd name="T56" fmla="*/ 2147483647 w 323"/>
                <a:gd name="T57" fmla="*/ 2147483647 h 274"/>
                <a:gd name="T58" fmla="*/ 2147483647 w 323"/>
                <a:gd name="T59" fmla="*/ 0 h 274"/>
                <a:gd name="T60" fmla="*/ 2147483647 w 323"/>
                <a:gd name="T61" fmla="*/ 0 h 274"/>
                <a:gd name="T62" fmla="*/ 2147483647 w 323"/>
                <a:gd name="T63" fmla="*/ 2147483647 h 274"/>
                <a:gd name="T64" fmla="*/ 2147483647 w 323"/>
                <a:gd name="T65" fmla="*/ 2147483647 h 274"/>
                <a:gd name="T66" fmla="*/ 2147483647 w 323"/>
                <a:gd name="T67" fmla="*/ 2147483647 h 274"/>
                <a:gd name="T68" fmla="*/ 2147483647 w 323"/>
                <a:gd name="T69" fmla="*/ 2147483647 h 274"/>
                <a:gd name="T70" fmla="*/ 2147483647 w 323"/>
                <a:gd name="T71" fmla="*/ 2147483647 h 274"/>
                <a:gd name="T72" fmla="*/ 2147483647 w 323"/>
                <a:gd name="T73" fmla="*/ 2147483647 h 274"/>
                <a:gd name="T74" fmla="*/ 2147483647 w 323"/>
                <a:gd name="T75" fmla="*/ 2147483647 h 274"/>
                <a:gd name="T76" fmla="*/ 0 w 323"/>
                <a:gd name="T77" fmla="*/ 2147483647 h 274"/>
                <a:gd name="T78" fmla="*/ 0 w 323"/>
                <a:gd name="T79" fmla="*/ 2147483647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3"/>
                <a:gd name="T121" fmla="*/ 0 h 274"/>
                <a:gd name="T122" fmla="*/ 323 w 323"/>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3" h="274">
                  <a:moveTo>
                    <a:pt x="0" y="43"/>
                  </a:moveTo>
                  <a:lnTo>
                    <a:pt x="0" y="61"/>
                  </a:lnTo>
                  <a:lnTo>
                    <a:pt x="13" y="75"/>
                  </a:lnTo>
                  <a:lnTo>
                    <a:pt x="43" y="110"/>
                  </a:lnTo>
                  <a:lnTo>
                    <a:pt x="50" y="123"/>
                  </a:lnTo>
                  <a:lnTo>
                    <a:pt x="62" y="171"/>
                  </a:lnTo>
                  <a:lnTo>
                    <a:pt x="98" y="219"/>
                  </a:lnTo>
                  <a:lnTo>
                    <a:pt x="122" y="274"/>
                  </a:lnTo>
                  <a:lnTo>
                    <a:pt x="133" y="266"/>
                  </a:lnTo>
                  <a:lnTo>
                    <a:pt x="135" y="251"/>
                  </a:lnTo>
                  <a:lnTo>
                    <a:pt x="158" y="249"/>
                  </a:lnTo>
                  <a:lnTo>
                    <a:pt x="172" y="256"/>
                  </a:lnTo>
                  <a:lnTo>
                    <a:pt x="180" y="261"/>
                  </a:lnTo>
                  <a:lnTo>
                    <a:pt x="195" y="268"/>
                  </a:lnTo>
                  <a:lnTo>
                    <a:pt x="200" y="268"/>
                  </a:lnTo>
                  <a:lnTo>
                    <a:pt x="213" y="238"/>
                  </a:lnTo>
                  <a:lnTo>
                    <a:pt x="305" y="214"/>
                  </a:lnTo>
                  <a:lnTo>
                    <a:pt x="316" y="214"/>
                  </a:lnTo>
                  <a:lnTo>
                    <a:pt x="323" y="183"/>
                  </a:lnTo>
                  <a:lnTo>
                    <a:pt x="316" y="164"/>
                  </a:lnTo>
                  <a:lnTo>
                    <a:pt x="256" y="158"/>
                  </a:lnTo>
                  <a:lnTo>
                    <a:pt x="238" y="123"/>
                  </a:lnTo>
                  <a:lnTo>
                    <a:pt x="243" y="80"/>
                  </a:lnTo>
                  <a:lnTo>
                    <a:pt x="225" y="61"/>
                  </a:lnTo>
                  <a:lnTo>
                    <a:pt x="206" y="61"/>
                  </a:lnTo>
                  <a:lnTo>
                    <a:pt x="183" y="50"/>
                  </a:lnTo>
                  <a:lnTo>
                    <a:pt x="153" y="61"/>
                  </a:lnTo>
                  <a:lnTo>
                    <a:pt x="135" y="36"/>
                  </a:lnTo>
                  <a:lnTo>
                    <a:pt x="135" y="31"/>
                  </a:lnTo>
                  <a:lnTo>
                    <a:pt x="103" y="0"/>
                  </a:lnTo>
                  <a:lnTo>
                    <a:pt x="92" y="0"/>
                  </a:lnTo>
                  <a:lnTo>
                    <a:pt x="43" y="6"/>
                  </a:lnTo>
                  <a:lnTo>
                    <a:pt x="43" y="20"/>
                  </a:lnTo>
                  <a:lnTo>
                    <a:pt x="67" y="25"/>
                  </a:lnTo>
                  <a:lnTo>
                    <a:pt x="62" y="43"/>
                  </a:lnTo>
                  <a:lnTo>
                    <a:pt x="42" y="43"/>
                  </a:lnTo>
                  <a:lnTo>
                    <a:pt x="30" y="48"/>
                  </a:lnTo>
                  <a:lnTo>
                    <a:pt x="12" y="46"/>
                  </a:lnTo>
                  <a:lnTo>
                    <a:pt x="0" y="4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5" name="Freeform 317">
              <a:extLst>
                <a:ext uri="{FF2B5EF4-FFF2-40B4-BE49-F238E27FC236}">
                  <a16:creationId xmlns:a16="http://schemas.microsoft.com/office/drawing/2014/main" id="{C9035780-814E-4CDB-AA79-06EDBE1CA03F}"/>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6" name="Freeform 318">
              <a:extLst>
                <a:ext uri="{FF2B5EF4-FFF2-40B4-BE49-F238E27FC236}">
                  <a16:creationId xmlns:a16="http://schemas.microsoft.com/office/drawing/2014/main" id="{1177A6FB-A9AB-4913-85BE-2D1DF64514DA}"/>
                </a:ext>
              </a:extLst>
            </p:cNvPr>
            <p:cNvSpPr>
              <a:spLocks/>
            </p:cNvSpPr>
            <p:nvPr/>
          </p:nvSpPr>
          <p:spPr bwMode="auto">
            <a:xfrm>
              <a:off x="5149276" y="4010742"/>
              <a:ext cx="147620" cy="123043"/>
            </a:xfrm>
            <a:custGeom>
              <a:avLst/>
              <a:gdLst>
                <a:gd name="T0" fmla="*/ 0 w 78"/>
                <a:gd name="T1" fmla="*/ 2147483647 h 65"/>
                <a:gd name="T2" fmla="*/ 2147483647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2147483647 h 65"/>
                <a:gd name="T14" fmla="*/ 2147483647 w 78"/>
                <a:gd name="T15" fmla="*/ 2147483647 h 65"/>
                <a:gd name="T16" fmla="*/ 2147483647 w 78"/>
                <a:gd name="T17" fmla="*/ 0 h 65"/>
                <a:gd name="T18" fmla="*/ 2147483647 w 78"/>
                <a:gd name="T19" fmla="*/ 0 h 65"/>
                <a:gd name="T20" fmla="*/ 2147483647 w 78"/>
                <a:gd name="T21" fmla="*/ 2147483647 h 65"/>
                <a:gd name="T22" fmla="*/ 0 w 78"/>
                <a:gd name="T23" fmla="*/ 2147483647 h 65"/>
                <a:gd name="T24" fmla="*/ 0 w 78"/>
                <a:gd name="T25" fmla="*/ 2147483647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5"/>
                <a:gd name="T41" fmla="*/ 78 w 78"/>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5">
                  <a:moveTo>
                    <a:pt x="0" y="23"/>
                  </a:moveTo>
                  <a:lnTo>
                    <a:pt x="13" y="55"/>
                  </a:lnTo>
                  <a:lnTo>
                    <a:pt x="33" y="65"/>
                  </a:lnTo>
                  <a:lnTo>
                    <a:pt x="43" y="52"/>
                  </a:lnTo>
                  <a:lnTo>
                    <a:pt x="56" y="45"/>
                  </a:lnTo>
                  <a:lnTo>
                    <a:pt x="61" y="35"/>
                  </a:lnTo>
                  <a:lnTo>
                    <a:pt x="78" y="20"/>
                  </a:lnTo>
                  <a:lnTo>
                    <a:pt x="53" y="5"/>
                  </a:lnTo>
                  <a:lnTo>
                    <a:pt x="36" y="0"/>
                  </a:lnTo>
                  <a:lnTo>
                    <a:pt x="13" y="0"/>
                  </a:lnTo>
                  <a:lnTo>
                    <a:pt x="11" y="15"/>
                  </a:lnTo>
                  <a:lnTo>
                    <a:pt x="0" y="2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7" name="Freeform 319">
              <a:extLst>
                <a:ext uri="{FF2B5EF4-FFF2-40B4-BE49-F238E27FC236}">
                  <a16:creationId xmlns:a16="http://schemas.microsoft.com/office/drawing/2014/main" id="{7934FD4A-26E9-4752-B64E-3AC32419B1D5}"/>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8" name="Freeform 320">
              <a:extLst>
                <a:ext uri="{FF2B5EF4-FFF2-40B4-BE49-F238E27FC236}">
                  <a16:creationId xmlns:a16="http://schemas.microsoft.com/office/drawing/2014/main" id="{45617F42-8FFB-418E-BDC0-3089E02E927F}"/>
                </a:ext>
              </a:extLst>
            </p:cNvPr>
            <p:cNvSpPr>
              <a:spLocks/>
            </p:cNvSpPr>
            <p:nvPr/>
          </p:nvSpPr>
          <p:spPr bwMode="auto">
            <a:xfrm>
              <a:off x="5211728" y="3950166"/>
              <a:ext cx="255498" cy="183619"/>
            </a:xfrm>
            <a:custGeom>
              <a:avLst/>
              <a:gdLst>
                <a:gd name="T0" fmla="*/ 0 w 135"/>
                <a:gd name="T1" fmla="*/ 2147483647 h 97"/>
                <a:gd name="T2" fmla="*/ 2147483647 w 135"/>
                <a:gd name="T3" fmla="*/ 2147483647 h 97"/>
                <a:gd name="T4" fmla="*/ 2147483647 w 135"/>
                <a:gd name="T5" fmla="*/ 2147483647 h 97"/>
                <a:gd name="T6" fmla="*/ 2147483647 w 135"/>
                <a:gd name="T7" fmla="*/ 2147483647 h 97"/>
                <a:gd name="T8" fmla="*/ 2147483647 w 135"/>
                <a:gd name="T9" fmla="*/ 2147483647 h 97"/>
                <a:gd name="T10" fmla="*/ 2147483647 w 135"/>
                <a:gd name="T11" fmla="*/ 2147483647 h 97"/>
                <a:gd name="T12" fmla="*/ 2147483647 w 135"/>
                <a:gd name="T13" fmla="*/ 2147483647 h 97"/>
                <a:gd name="T14" fmla="*/ 2147483647 w 135"/>
                <a:gd name="T15" fmla="*/ 2147483647 h 97"/>
                <a:gd name="T16" fmla="*/ 2147483647 w 135"/>
                <a:gd name="T17" fmla="*/ 0 h 97"/>
                <a:gd name="T18" fmla="*/ 2147483647 w 135"/>
                <a:gd name="T19" fmla="*/ 2147483647 h 97"/>
                <a:gd name="T20" fmla="*/ 2147483647 w 135"/>
                <a:gd name="T21" fmla="*/ 2147483647 h 97"/>
                <a:gd name="T22" fmla="*/ 2147483647 w 135"/>
                <a:gd name="T23" fmla="*/ 2147483647 h 97"/>
                <a:gd name="T24" fmla="*/ 2147483647 w 135"/>
                <a:gd name="T25" fmla="*/ 2147483647 h 97"/>
                <a:gd name="T26" fmla="*/ 2147483647 w 135"/>
                <a:gd name="T27" fmla="*/ 2147483647 h 97"/>
                <a:gd name="T28" fmla="*/ 2147483647 w 135"/>
                <a:gd name="T29" fmla="*/ 2147483647 h 97"/>
                <a:gd name="T30" fmla="*/ 2147483647 w 135"/>
                <a:gd name="T31" fmla="*/ 2147483647 h 97"/>
                <a:gd name="T32" fmla="*/ 0 w 135"/>
                <a:gd name="T33" fmla="*/ 2147483647 h 97"/>
                <a:gd name="T34" fmla="*/ 0 w 135"/>
                <a:gd name="T35" fmla="*/ 2147483647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5"/>
                <a:gd name="T55" fmla="*/ 0 h 97"/>
                <a:gd name="T56" fmla="*/ 135 w 135"/>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5" h="97">
                  <a:moveTo>
                    <a:pt x="0" y="97"/>
                  </a:moveTo>
                  <a:lnTo>
                    <a:pt x="28" y="92"/>
                  </a:lnTo>
                  <a:lnTo>
                    <a:pt x="51" y="80"/>
                  </a:lnTo>
                  <a:lnTo>
                    <a:pt x="70" y="74"/>
                  </a:lnTo>
                  <a:lnTo>
                    <a:pt x="113" y="62"/>
                  </a:lnTo>
                  <a:lnTo>
                    <a:pt x="135" y="47"/>
                  </a:lnTo>
                  <a:lnTo>
                    <a:pt x="130" y="34"/>
                  </a:lnTo>
                  <a:lnTo>
                    <a:pt x="130" y="25"/>
                  </a:lnTo>
                  <a:lnTo>
                    <a:pt x="125" y="0"/>
                  </a:lnTo>
                  <a:lnTo>
                    <a:pt x="70" y="12"/>
                  </a:lnTo>
                  <a:lnTo>
                    <a:pt x="58" y="19"/>
                  </a:lnTo>
                  <a:lnTo>
                    <a:pt x="46" y="49"/>
                  </a:lnTo>
                  <a:lnTo>
                    <a:pt x="40" y="55"/>
                  </a:lnTo>
                  <a:lnTo>
                    <a:pt x="28" y="67"/>
                  </a:lnTo>
                  <a:lnTo>
                    <a:pt x="25" y="77"/>
                  </a:lnTo>
                  <a:lnTo>
                    <a:pt x="10" y="85"/>
                  </a:lnTo>
                  <a:lnTo>
                    <a:pt x="0"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29" name="Freeform 321">
              <a:extLst>
                <a:ext uri="{FF2B5EF4-FFF2-40B4-BE49-F238E27FC236}">
                  <a16:creationId xmlns:a16="http://schemas.microsoft.com/office/drawing/2014/main" id="{8983768F-C3A5-47D3-A73F-60339F5242D3}"/>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0" name="Freeform 322">
              <a:extLst>
                <a:ext uri="{FF2B5EF4-FFF2-40B4-BE49-F238E27FC236}">
                  <a16:creationId xmlns:a16="http://schemas.microsoft.com/office/drawing/2014/main" id="{12301568-0A53-4A7F-98CE-2CF8B6B9AE61}"/>
                </a:ext>
              </a:extLst>
            </p:cNvPr>
            <p:cNvSpPr>
              <a:spLocks/>
            </p:cNvSpPr>
            <p:nvPr/>
          </p:nvSpPr>
          <p:spPr bwMode="auto">
            <a:xfrm>
              <a:off x="5438837" y="3768441"/>
              <a:ext cx="204397" cy="270696"/>
            </a:xfrm>
            <a:custGeom>
              <a:avLst/>
              <a:gdLst>
                <a:gd name="T0" fmla="*/ 0 w 108"/>
                <a:gd name="T1" fmla="*/ 2147483647 h 143"/>
                <a:gd name="T2" fmla="*/ 2147483647 w 108"/>
                <a:gd name="T3" fmla="*/ 2147483647 h 143"/>
                <a:gd name="T4" fmla="*/ 2147483647 w 108"/>
                <a:gd name="T5" fmla="*/ 2147483647 h 143"/>
                <a:gd name="T6" fmla="*/ 2147483647 w 108"/>
                <a:gd name="T7" fmla="*/ 2147483647 h 143"/>
                <a:gd name="T8" fmla="*/ 2147483647 w 108"/>
                <a:gd name="T9" fmla="*/ 2147483647 h 143"/>
                <a:gd name="T10" fmla="*/ 2147483647 w 108"/>
                <a:gd name="T11" fmla="*/ 2147483647 h 143"/>
                <a:gd name="T12" fmla="*/ 2147483647 w 108"/>
                <a:gd name="T13" fmla="*/ 0 h 143"/>
                <a:gd name="T14" fmla="*/ 2147483647 w 108"/>
                <a:gd name="T15" fmla="*/ 2147483647 h 143"/>
                <a:gd name="T16" fmla="*/ 2147483647 w 108"/>
                <a:gd name="T17" fmla="*/ 2147483647 h 143"/>
                <a:gd name="T18" fmla="*/ 2147483647 w 108"/>
                <a:gd name="T19" fmla="*/ 2147483647 h 143"/>
                <a:gd name="T20" fmla="*/ 2147483647 w 108"/>
                <a:gd name="T21" fmla="*/ 2147483647 h 143"/>
                <a:gd name="T22" fmla="*/ 2147483647 w 108"/>
                <a:gd name="T23" fmla="*/ 2147483647 h 143"/>
                <a:gd name="T24" fmla="*/ 2147483647 w 108"/>
                <a:gd name="T25" fmla="*/ 2147483647 h 143"/>
                <a:gd name="T26" fmla="*/ 2147483647 w 108"/>
                <a:gd name="T27" fmla="*/ 2147483647 h 143"/>
                <a:gd name="T28" fmla="*/ 2147483647 w 108"/>
                <a:gd name="T29" fmla="*/ 2147483647 h 143"/>
                <a:gd name="T30" fmla="*/ 2147483647 w 108"/>
                <a:gd name="T31" fmla="*/ 2147483647 h 143"/>
                <a:gd name="T32" fmla="*/ 2147483647 w 108"/>
                <a:gd name="T33" fmla="*/ 2147483647 h 143"/>
                <a:gd name="T34" fmla="*/ 2147483647 w 108"/>
                <a:gd name="T35" fmla="*/ 2147483647 h 143"/>
                <a:gd name="T36" fmla="*/ 2147483647 w 108"/>
                <a:gd name="T37" fmla="*/ 2147483647 h 143"/>
                <a:gd name="T38" fmla="*/ 2147483647 w 108"/>
                <a:gd name="T39" fmla="*/ 2147483647 h 143"/>
                <a:gd name="T40" fmla="*/ 0 w 108"/>
                <a:gd name="T41" fmla="*/ 2147483647 h 143"/>
                <a:gd name="T42" fmla="*/ 0 w 108"/>
                <a:gd name="T43" fmla="*/ 2147483647 h 1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3"/>
                <a:gd name="T68" fmla="*/ 108 w 108"/>
                <a:gd name="T69" fmla="*/ 143 h 1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3">
                  <a:moveTo>
                    <a:pt x="0" y="96"/>
                  </a:moveTo>
                  <a:lnTo>
                    <a:pt x="35" y="85"/>
                  </a:lnTo>
                  <a:lnTo>
                    <a:pt x="45" y="71"/>
                  </a:lnTo>
                  <a:lnTo>
                    <a:pt x="43" y="43"/>
                  </a:lnTo>
                  <a:lnTo>
                    <a:pt x="53" y="25"/>
                  </a:lnTo>
                  <a:lnTo>
                    <a:pt x="56" y="11"/>
                  </a:lnTo>
                  <a:lnTo>
                    <a:pt x="55" y="0"/>
                  </a:lnTo>
                  <a:lnTo>
                    <a:pt x="68" y="16"/>
                  </a:lnTo>
                  <a:lnTo>
                    <a:pt x="86" y="31"/>
                  </a:lnTo>
                  <a:lnTo>
                    <a:pt x="103" y="35"/>
                  </a:lnTo>
                  <a:lnTo>
                    <a:pt x="103" y="46"/>
                  </a:lnTo>
                  <a:lnTo>
                    <a:pt x="108" y="55"/>
                  </a:lnTo>
                  <a:lnTo>
                    <a:pt x="108" y="66"/>
                  </a:lnTo>
                  <a:lnTo>
                    <a:pt x="90" y="78"/>
                  </a:lnTo>
                  <a:lnTo>
                    <a:pt x="78" y="103"/>
                  </a:lnTo>
                  <a:lnTo>
                    <a:pt x="60" y="115"/>
                  </a:lnTo>
                  <a:lnTo>
                    <a:pt x="30" y="133"/>
                  </a:lnTo>
                  <a:lnTo>
                    <a:pt x="15" y="143"/>
                  </a:lnTo>
                  <a:lnTo>
                    <a:pt x="10" y="130"/>
                  </a:lnTo>
                  <a:lnTo>
                    <a:pt x="8" y="121"/>
                  </a:lnTo>
                  <a:lnTo>
                    <a:pt x="0" y="9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1" name="Freeform 323">
              <a:extLst>
                <a:ext uri="{FF2B5EF4-FFF2-40B4-BE49-F238E27FC236}">
                  <a16:creationId xmlns:a16="http://schemas.microsoft.com/office/drawing/2014/main" id="{08764843-B048-4568-91BD-FD1045A4BE3C}"/>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2" name="Freeform 324">
              <a:extLst>
                <a:ext uri="{FF2B5EF4-FFF2-40B4-BE49-F238E27FC236}">
                  <a16:creationId xmlns:a16="http://schemas.microsoft.com/office/drawing/2014/main" id="{8577A543-DDDC-40E9-AED9-CCBEE0563FE5}"/>
                </a:ext>
              </a:extLst>
            </p:cNvPr>
            <p:cNvSpPr>
              <a:spLocks/>
            </p:cNvSpPr>
            <p:nvPr/>
          </p:nvSpPr>
          <p:spPr bwMode="auto">
            <a:xfrm>
              <a:off x="5368811" y="3698399"/>
              <a:ext cx="179793" cy="147652"/>
            </a:xfrm>
            <a:custGeom>
              <a:avLst/>
              <a:gdLst>
                <a:gd name="T0" fmla="*/ 2147483647 w 95"/>
                <a:gd name="T1" fmla="*/ 0 h 78"/>
                <a:gd name="T2" fmla="*/ 0 w 95"/>
                <a:gd name="T3" fmla="*/ 2147483647 h 78"/>
                <a:gd name="T4" fmla="*/ 0 w 95"/>
                <a:gd name="T5" fmla="*/ 2147483647 h 78"/>
                <a:gd name="T6" fmla="*/ 2147483647 w 95"/>
                <a:gd name="T7" fmla="*/ 2147483647 h 78"/>
                <a:gd name="T8" fmla="*/ 2147483647 w 95"/>
                <a:gd name="T9" fmla="*/ 2147483647 h 78"/>
                <a:gd name="T10" fmla="*/ 2147483647 w 95"/>
                <a:gd name="T11" fmla="*/ 2147483647 h 78"/>
                <a:gd name="T12" fmla="*/ 2147483647 w 95"/>
                <a:gd name="T13" fmla="*/ 2147483647 h 78"/>
                <a:gd name="T14" fmla="*/ 2147483647 w 95"/>
                <a:gd name="T15" fmla="*/ 2147483647 h 78"/>
                <a:gd name="T16" fmla="*/ 2147483647 w 95"/>
                <a:gd name="T17" fmla="*/ 2147483647 h 78"/>
                <a:gd name="T18" fmla="*/ 2147483647 w 95"/>
                <a:gd name="T19" fmla="*/ 2147483647 h 78"/>
                <a:gd name="T20" fmla="*/ 2147483647 w 95"/>
                <a:gd name="T21" fmla="*/ 2147483647 h 78"/>
                <a:gd name="T22" fmla="*/ 2147483647 w 95"/>
                <a:gd name="T23" fmla="*/ 2147483647 h 78"/>
                <a:gd name="T24" fmla="*/ 2147483647 w 95"/>
                <a:gd name="T25" fmla="*/ 2147483647 h 78"/>
                <a:gd name="T26" fmla="*/ 2147483647 w 95"/>
                <a:gd name="T27" fmla="*/ 2147483647 h 78"/>
                <a:gd name="T28" fmla="*/ 2147483647 w 95"/>
                <a:gd name="T29" fmla="*/ 2147483647 h 78"/>
                <a:gd name="T30" fmla="*/ 2147483647 w 95"/>
                <a:gd name="T31" fmla="*/ 2147483647 h 78"/>
                <a:gd name="T32" fmla="*/ 2147483647 w 95"/>
                <a:gd name="T33" fmla="*/ 2147483647 h 78"/>
                <a:gd name="T34" fmla="*/ 2147483647 w 95"/>
                <a:gd name="T35" fmla="*/ 0 h 78"/>
                <a:gd name="T36" fmla="*/ 2147483647 w 95"/>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78"/>
                <a:gd name="T59" fmla="*/ 95 w 95"/>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78">
                  <a:moveTo>
                    <a:pt x="5" y="0"/>
                  </a:moveTo>
                  <a:lnTo>
                    <a:pt x="0" y="29"/>
                  </a:lnTo>
                  <a:lnTo>
                    <a:pt x="0" y="35"/>
                  </a:lnTo>
                  <a:lnTo>
                    <a:pt x="13" y="63"/>
                  </a:lnTo>
                  <a:lnTo>
                    <a:pt x="18" y="72"/>
                  </a:lnTo>
                  <a:lnTo>
                    <a:pt x="67" y="78"/>
                  </a:lnTo>
                  <a:lnTo>
                    <a:pt x="78" y="78"/>
                  </a:lnTo>
                  <a:lnTo>
                    <a:pt x="95" y="48"/>
                  </a:lnTo>
                  <a:lnTo>
                    <a:pt x="90" y="30"/>
                  </a:lnTo>
                  <a:lnTo>
                    <a:pt x="85" y="30"/>
                  </a:lnTo>
                  <a:lnTo>
                    <a:pt x="67" y="42"/>
                  </a:lnTo>
                  <a:lnTo>
                    <a:pt x="67" y="48"/>
                  </a:lnTo>
                  <a:lnTo>
                    <a:pt x="33" y="43"/>
                  </a:lnTo>
                  <a:lnTo>
                    <a:pt x="30" y="37"/>
                  </a:lnTo>
                  <a:lnTo>
                    <a:pt x="30" y="30"/>
                  </a:lnTo>
                  <a:lnTo>
                    <a:pt x="18" y="37"/>
                  </a:lnTo>
                  <a:lnTo>
                    <a:pt x="5" y="5"/>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3" name="Freeform 325">
              <a:extLst>
                <a:ext uri="{FF2B5EF4-FFF2-40B4-BE49-F238E27FC236}">
                  <a16:creationId xmlns:a16="http://schemas.microsoft.com/office/drawing/2014/main" id="{F913A679-DDC9-4A34-BB7D-FBA9A51E9E38}"/>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4" name="Freeform 326">
              <a:extLst>
                <a:ext uri="{FF2B5EF4-FFF2-40B4-BE49-F238E27FC236}">
                  <a16:creationId xmlns:a16="http://schemas.microsoft.com/office/drawing/2014/main" id="{F9B8272B-48F1-4B6F-B1A7-8E7F792AEA89}"/>
                </a:ext>
              </a:extLst>
            </p:cNvPr>
            <p:cNvSpPr>
              <a:spLocks/>
            </p:cNvSpPr>
            <p:nvPr/>
          </p:nvSpPr>
          <p:spPr bwMode="auto">
            <a:xfrm>
              <a:off x="5274183" y="3603750"/>
              <a:ext cx="60562" cy="47325"/>
            </a:xfrm>
            <a:custGeom>
              <a:avLst/>
              <a:gdLst>
                <a:gd name="T0" fmla="*/ 2147483647 w 32"/>
                <a:gd name="T1" fmla="*/ 2147483647 h 25"/>
                <a:gd name="T2" fmla="*/ 2147483647 w 32"/>
                <a:gd name="T3" fmla="*/ 0 h 25"/>
                <a:gd name="T4" fmla="*/ 2147483647 w 32"/>
                <a:gd name="T5" fmla="*/ 2147483647 h 25"/>
                <a:gd name="T6" fmla="*/ 0 w 32"/>
                <a:gd name="T7" fmla="*/ 2147483647 h 25"/>
                <a:gd name="T8" fmla="*/ 2147483647 w 32"/>
                <a:gd name="T9" fmla="*/ 2147483647 h 25"/>
                <a:gd name="T10" fmla="*/ 2147483647 w 32"/>
                <a:gd name="T11" fmla="*/ 2147483647 h 25"/>
                <a:gd name="T12" fmla="*/ 2147483647 w 32"/>
                <a:gd name="T13" fmla="*/ 2147483647 h 25"/>
                <a:gd name="T14" fmla="*/ 0 60000 65536"/>
                <a:gd name="T15" fmla="*/ 0 60000 65536"/>
                <a:gd name="T16" fmla="*/ 0 60000 65536"/>
                <a:gd name="T17" fmla="*/ 0 60000 65536"/>
                <a:gd name="T18" fmla="*/ 0 60000 65536"/>
                <a:gd name="T19" fmla="*/ 0 60000 65536"/>
                <a:gd name="T20" fmla="*/ 0 60000 65536"/>
                <a:gd name="T21" fmla="*/ 0 w 32"/>
                <a:gd name="T22" fmla="*/ 0 h 25"/>
                <a:gd name="T23" fmla="*/ 32 w 3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5">
                  <a:moveTo>
                    <a:pt x="32" y="25"/>
                  </a:moveTo>
                  <a:lnTo>
                    <a:pt x="25" y="0"/>
                  </a:lnTo>
                  <a:lnTo>
                    <a:pt x="8" y="2"/>
                  </a:lnTo>
                  <a:lnTo>
                    <a:pt x="0" y="14"/>
                  </a:lnTo>
                  <a:lnTo>
                    <a:pt x="18" y="25"/>
                  </a:lnTo>
                  <a:lnTo>
                    <a:pt x="32"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5" name="Freeform 327">
              <a:extLst>
                <a:ext uri="{FF2B5EF4-FFF2-40B4-BE49-F238E27FC236}">
                  <a16:creationId xmlns:a16="http://schemas.microsoft.com/office/drawing/2014/main" id="{333EDD9A-5B36-4F05-8A30-1D90AFC81A2C}"/>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6" name="Freeform 328">
              <a:extLst>
                <a:ext uri="{FF2B5EF4-FFF2-40B4-BE49-F238E27FC236}">
                  <a16:creationId xmlns:a16="http://schemas.microsoft.com/office/drawing/2014/main" id="{320D2909-3C1F-431F-9263-F9DFCB93174C}"/>
                </a:ext>
              </a:extLst>
            </p:cNvPr>
            <p:cNvSpPr>
              <a:spLocks/>
            </p:cNvSpPr>
            <p:nvPr/>
          </p:nvSpPr>
          <p:spPr bwMode="auto">
            <a:xfrm>
              <a:off x="5047077" y="3342522"/>
              <a:ext cx="287670" cy="308556"/>
            </a:xfrm>
            <a:custGeom>
              <a:avLst/>
              <a:gdLst>
                <a:gd name="T0" fmla="*/ 2147483647 w 152"/>
                <a:gd name="T1" fmla="*/ 2147483647 h 163"/>
                <a:gd name="T2" fmla="*/ 2147483647 w 152"/>
                <a:gd name="T3" fmla="*/ 2147483647 h 163"/>
                <a:gd name="T4" fmla="*/ 2147483647 w 152"/>
                <a:gd name="T5" fmla="*/ 2147483647 h 163"/>
                <a:gd name="T6" fmla="*/ 2147483647 w 152"/>
                <a:gd name="T7" fmla="*/ 2147483647 h 163"/>
                <a:gd name="T8" fmla="*/ 2147483647 w 152"/>
                <a:gd name="T9" fmla="*/ 2147483647 h 163"/>
                <a:gd name="T10" fmla="*/ 2147483647 w 152"/>
                <a:gd name="T11" fmla="*/ 2147483647 h 163"/>
                <a:gd name="T12" fmla="*/ 2147483647 w 152"/>
                <a:gd name="T13" fmla="*/ 2147483647 h 163"/>
                <a:gd name="T14" fmla="*/ 2147483647 w 152"/>
                <a:gd name="T15" fmla="*/ 2147483647 h 163"/>
                <a:gd name="T16" fmla="*/ 2147483647 w 152"/>
                <a:gd name="T17" fmla="*/ 2147483647 h 163"/>
                <a:gd name="T18" fmla="*/ 2147483647 w 152"/>
                <a:gd name="T19" fmla="*/ 0 h 163"/>
                <a:gd name="T20" fmla="*/ 2147483647 w 152"/>
                <a:gd name="T21" fmla="*/ 0 h 163"/>
                <a:gd name="T22" fmla="*/ 2147483647 w 152"/>
                <a:gd name="T23" fmla="*/ 2147483647 h 163"/>
                <a:gd name="T24" fmla="*/ 2147483647 w 152"/>
                <a:gd name="T25" fmla="*/ 2147483647 h 163"/>
                <a:gd name="T26" fmla="*/ 2147483647 w 152"/>
                <a:gd name="T27" fmla="*/ 2147483647 h 163"/>
                <a:gd name="T28" fmla="*/ 2147483647 w 152"/>
                <a:gd name="T29" fmla="*/ 2147483647 h 163"/>
                <a:gd name="T30" fmla="*/ 0 w 152"/>
                <a:gd name="T31" fmla="*/ 2147483647 h 163"/>
                <a:gd name="T32" fmla="*/ 2147483647 w 152"/>
                <a:gd name="T33" fmla="*/ 2147483647 h 163"/>
                <a:gd name="T34" fmla="*/ 2147483647 w 152"/>
                <a:gd name="T35" fmla="*/ 2147483647 h 163"/>
                <a:gd name="T36" fmla="*/ 2147483647 w 152"/>
                <a:gd name="T37" fmla="*/ 2147483647 h 163"/>
                <a:gd name="T38" fmla="*/ 2147483647 w 152"/>
                <a:gd name="T39" fmla="*/ 2147483647 h 163"/>
                <a:gd name="T40" fmla="*/ 2147483647 w 152"/>
                <a:gd name="T41" fmla="*/ 2147483647 h 163"/>
                <a:gd name="T42" fmla="*/ 2147483647 w 152"/>
                <a:gd name="T43" fmla="*/ 2147483647 h 163"/>
                <a:gd name="T44" fmla="*/ 2147483647 w 152"/>
                <a:gd name="T45" fmla="*/ 2147483647 h 163"/>
                <a:gd name="T46" fmla="*/ 2147483647 w 152"/>
                <a:gd name="T47" fmla="*/ 2147483647 h 163"/>
                <a:gd name="T48" fmla="*/ 2147483647 w 152"/>
                <a:gd name="T49" fmla="*/ 2147483647 h 163"/>
                <a:gd name="T50" fmla="*/ 2147483647 w 152"/>
                <a:gd name="T51" fmla="*/ 2147483647 h 163"/>
                <a:gd name="T52" fmla="*/ 2147483647 w 152"/>
                <a:gd name="T53" fmla="*/ 2147483647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63"/>
                <a:gd name="T83" fmla="*/ 152 w 152"/>
                <a:gd name="T84" fmla="*/ 163 h 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63">
                  <a:moveTo>
                    <a:pt x="145" y="138"/>
                  </a:moveTo>
                  <a:lnTo>
                    <a:pt x="152" y="127"/>
                  </a:lnTo>
                  <a:lnTo>
                    <a:pt x="138" y="102"/>
                  </a:lnTo>
                  <a:lnTo>
                    <a:pt x="133" y="78"/>
                  </a:lnTo>
                  <a:lnTo>
                    <a:pt x="109" y="72"/>
                  </a:lnTo>
                  <a:lnTo>
                    <a:pt x="104" y="55"/>
                  </a:lnTo>
                  <a:lnTo>
                    <a:pt x="115" y="30"/>
                  </a:lnTo>
                  <a:lnTo>
                    <a:pt x="97" y="24"/>
                  </a:lnTo>
                  <a:lnTo>
                    <a:pt x="87" y="17"/>
                  </a:lnTo>
                  <a:lnTo>
                    <a:pt x="77" y="0"/>
                  </a:lnTo>
                  <a:lnTo>
                    <a:pt x="62" y="0"/>
                  </a:lnTo>
                  <a:lnTo>
                    <a:pt x="34" y="10"/>
                  </a:lnTo>
                  <a:lnTo>
                    <a:pt x="37" y="24"/>
                  </a:lnTo>
                  <a:lnTo>
                    <a:pt x="27" y="50"/>
                  </a:lnTo>
                  <a:lnTo>
                    <a:pt x="5" y="67"/>
                  </a:lnTo>
                  <a:lnTo>
                    <a:pt x="0" y="83"/>
                  </a:lnTo>
                  <a:lnTo>
                    <a:pt x="7" y="103"/>
                  </a:lnTo>
                  <a:lnTo>
                    <a:pt x="35" y="102"/>
                  </a:lnTo>
                  <a:lnTo>
                    <a:pt x="67" y="133"/>
                  </a:lnTo>
                  <a:lnTo>
                    <a:pt x="65" y="140"/>
                  </a:lnTo>
                  <a:lnTo>
                    <a:pt x="85" y="163"/>
                  </a:lnTo>
                  <a:lnTo>
                    <a:pt x="114" y="152"/>
                  </a:lnTo>
                  <a:lnTo>
                    <a:pt x="122" y="152"/>
                  </a:lnTo>
                  <a:lnTo>
                    <a:pt x="127" y="140"/>
                  </a:lnTo>
                  <a:lnTo>
                    <a:pt x="138" y="138"/>
                  </a:lnTo>
                  <a:lnTo>
                    <a:pt x="145" y="1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7" name="Freeform 329">
              <a:extLst>
                <a:ext uri="{FF2B5EF4-FFF2-40B4-BE49-F238E27FC236}">
                  <a16:creationId xmlns:a16="http://schemas.microsoft.com/office/drawing/2014/main" id="{4B63E992-52B6-4DAE-AED3-5BF27CEA7CA4}"/>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8" name="Freeform 330">
              <a:extLst>
                <a:ext uri="{FF2B5EF4-FFF2-40B4-BE49-F238E27FC236}">
                  <a16:creationId xmlns:a16="http://schemas.microsoft.com/office/drawing/2014/main" id="{670D7471-277D-421C-BDFF-A2A51B2C13B9}"/>
                </a:ext>
              </a:extLst>
            </p:cNvPr>
            <p:cNvSpPr>
              <a:spLocks/>
            </p:cNvSpPr>
            <p:nvPr/>
          </p:nvSpPr>
          <p:spPr bwMode="auto">
            <a:xfrm>
              <a:off x="4908918" y="3497746"/>
              <a:ext cx="155190" cy="132508"/>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0 h 70"/>
                <a:gd name="T10" fmla="*/ 2147483647 w 82"/>
                <a:gd name="T11" fmla="*/ 2147483647 h 70"/>
                <a:gd name="T12" fmla="*/ 2147483647 w 82"/>
                <a:gd name="T13" fmla="*/ 2147483647 h 70"/>
                <a:gd name="T14" fmla="*/ 2147483647 w 82"/>
                <a:gd name="T15" fmla="*/ 2147483647 h 70"/>
                <a:gd name="T16" fmla="*/ 0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70"/>
                <a:gd name="T65" fmla="*/ 82 w 82"/>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70">
                  <a:moveTo>
                    <a:pt x="72" y="3"/>
                  </a:moveTo>
                  <a:lnTo>
                    <a:pt x="58" y="3"/>
                  </a:lnTo>
                  <a:lnTo>
                    <a:pt x="50" y="8"/>
                  </a:lnTo>
                  <a:lnTo>
                    <a:pt x="30" y="8"/>
                  </a:lnTo>
                  <a:lnTo>
                    <a:pt x="10" y="0"/>
                  </a:lnTo>
                  <a:lnTo>
                    <a:pt x="7" y="15"/>
                  </a:lnTo>
                  <a:lnTo>
                    <a:pt x="12" y="38"/>
                  </a:lnTo>
                  <a:lnTo>
                    <a:pt x="5" y="45"/>
                  </a:lnTo>
                  <a:lnTo>
                    <a:pt x="0" y="51"/>
                  </a:lnTo>
                  <a:lnTo>
                    <a:pt x="5" y="63"/>
                  </a:lnTo>
                  <a:lnTo>
                    <a:pt x="20" y="68"/>
                  </a:lnTo>
                  <a:lnTo>
                    <a:pt x="35" y="70"/>
                  </a:lnTo>
                  <a:lnTo>
                    <a:pt x="47" y="63"/>
                  </a:lnTo>
                  <a:lnTo>
                    <a:pt x="67" y="63"/>
                  </a:lnTo>
                  <a:lnTo>
                    <a:pt x="72" y="45"/>
                  </a:lnTo>
                  <a:lnTo>
                    <a:pt x="48" y="40"/>
                  </a:lnTo>
                  <a:lnTo>
                    <a:pt x="48" y="26"/>
                  </a:lnTo>
                  <a:lnTo>
                    <a:pt x="68" y="25"/>
                  </a:lnTo>
                  <a:lnTo>
                    <a:pt x="82" y="21"/>
                  </a:lnTo>
                  <a:lnTo>
                    <a:pt x="72" y="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39" name="Freeform 331">
              <a:extLst>
                <a:ext uri="{FF2B5EF4-FFF2-40B4-BE49-F238E27FC236}">
                  <a16:creationId xmlns:a16="http://schemas.microsoft.com/office/drawing/2014/main" id="{86AD0EA1-F0D5-4ADF-93C6-E28F230B3AA0}"/>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0" name="Freeform 332">
              <a:extLst>
                <a:ext uri="{FF2B5EF4-FFF2-40B4-BE49-F238E27FC236}">
                  <a16:creationId xmlns:a16="http://schemas.microsoft.com/office/drawing/2014/main" id="{49B4CF85-2C43-44B8-B275-61652584CD29}"/>
                </a:ext>
              </a:extLst>
            </p:cNvPr>
            <p:cNvSpPr>
              <a:spLocks/>
            </p:cNvSpPr>
            <p:nvPr/>
          </p:nvSpPr>
          <p:spPr bwMode="auto">
            <a:xfrm>
              <a:off x="4895673" y="3488279"/>
              <a:ext cx="41637" cy="106007"/>
            </a:xfrm>
            <a:custGeom>
              <a:avLst/>
              <a:gdLst>
                <a:gd name="T0" fmla="*/ 2147483647 w 22"/>
                <a:gd name="T1" fmla="*/ 2147483647 h 56"/>
                <a:gd name="T2" fmla="*/ 2147483647 w 22"/>
                <a:gd name="T3" fmla="*/ 0 h 56"/>
                <a:gd name="T4" fmla="*/ 2147483647 w 22"/>
                <a:gd name="T5" fmla="*/ 2147483647 h 56"/>
                <a:gd name="T6" fmla="*/ 2147483647 w 22"/>
                <a:gd name="T7" fmla="*/ 2147483647 h 56"/>
                <a:gd name="T8" fmla="*/ 0 w 22"/>
                <a:gd name="T9" fmla="*/ 2147483647 h 56"/>
                <a:gd name="T10" fmla="*/ 2147483647 w 22"/>
                <a:gd name="T11" fmla="*/ 2147483647 h 56"/>
                <a:gd name="T12" fmla="*/ 2147483647 w 22"/>
                <a:gd name="T13" fmla="*/ 2147483647 h 56"/>
                <a:gd name="T14" fmla="*/ 2147483647 w 22"/>
                <a:gd name="T15" fmla="*/ 2147483647 h 56"/>
                <a:gd name="T16" fmla="*/ 2147483647 w 22"/>
                <a:gd name="T17" fmla="*/ 2147483647 h 56"/>
                <a:gd name="T18" fmla="*/ 2147483647 w 22"/>
                <a:gd name="T19" fmla="*/ 2147483647 h 56"/>
                <a:gd name="T20" fmla="*/ 2147483647 w 22"/>
                <a:gd name="T21" fmla="*/ 2147483647 h 56"/>
                <a:gd name="T22" fmla="*/ 2147483647 w 22"/>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56"/>
                <a:gd name="T38" fmla="*/ 22 w 22"/>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56">
                  <a:moveTo>
                    <a:pt x="22" y="6"/>
                  </a:moveTo>
                  <a:lnTo>
                    <a:pt x="12" y="0"/>
                  </a:lnTo>
                  <a:lnTo>
                    <a:pt x="4" y="26"/>
                  </a:lnTo>
                  <a:lnTo>
                    <a:pt x="5" y="38"/>
                  </a:lnTo>
                  <a:lnTo>
                    <a:pt x="0" y="46"/>
                  </a:lnTo>
                  <a:lnTo>
                    <a:pt x="7" y="56"/>
                  </a:lnTo>
                  <a:lnTo>
                    <a:pt x="19" y="45"/>
                  </a:lnTo>
                  <a:lnTo>
                    <a:pt x="19" y="38"/>
                  </a:lnTo>
                  <a:lnTo>
                    <a:pt x="15" y="20"/>
                  </a:lnTo>
                  <a:lnTo>
                    <a:pt x="19" y="10"/>
                  </a:lnTo>
                  <a:lnTo>
                    <a:pt x="22"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1" name="Freeform 333">
              <a:extLst>
                <a:ext uri="{FF2B5EF4-FFF2-40B4-BE49-F238E27FC236}">
                  <a16:creationId xmlns:a16="http://schemas.microsoft.com/office/drawing/2014/main" id="{AD8E9D05-2AD3-490F-8CC5-3D17D5EC6C0B}"/>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2" name="Freeform 334">
              <a:extLst>
                <a:ext uri="{FF2B5EF4-FFF2-40B4-BE49-F238E27FC236}">
                  <a16:creationId xmlns:a16="http://schemas.microsoft.com/office/drawing/2014/main" id="{C3066316-C033-400A-81DC-56F211B70324}"/>
                </a:ext>
              </a:extLst>
            </p:cNvPr>
            <p:cNvSpPr>
              <a:spLocks/>
            </p:cNvSpPr>
            <p:nvPr/>
          </p:nvSpPr>
          <p:spPr bwMode="auto">
            <a:xfrm>
              <a:off x="4918381" y="3431492"/>
              <a:ext cx="47314" cy="71933"/>
            </a:xfrm>
            <a:custGeom>
              <a:avLst/>
              <a:gdLst>
                <a:gd name="T0" fmla="*/ 0 w 25"/>
                <a:gd name="T1" fmla="*/ 2147483647 h 38"/>
                <a:gd name="T2" fmla="*/ 2147483647 w 25"/>
                <a:gd name="T3" fmla="*/ 2147483647 h 38"/>
                <a:gd name="T4" fmla="*/ 2147483647 w 25"/>
                <a:gd name="T5" fmla="*/ 0 h 38"/>
                <a:gd name="T6" fmla="*/ 2147483647 w 25"/>
                <a:gd name="T7" fmla="*/ 2147483647 h 38"/>
                <a:gd name="T8" fmla="*/ 2147483647 w 25"/>
                <a:gd name="T9" fmla="*/ 2147483647 h 38"/>
                <a:gd name="T10" fmla="*/ 2147483647 w 25"/>
                <a:gd name="T11" fmla="*/ 2147483647 h 38"/>
                <a:gd name="T12" fmla="*/ 0 w 25"/>
                <a:gd name="T13" fmla="*/ 2147483647 h 38"/>
                <a:gd name="T14" fmla="*/ 0 w 25"/>
                <a:gd name="T15" fmla="*/ 2147483647 h 3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8"/>
                <a:gd name="T26" fmla="*/ 25 w 25"/>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8">
                  <a:moveTo>
                    <a:pt x="0" y="31"/>
                  </a:moveTo>
                  <a:lnTo>
                    <a:pt x="7" y="18"/>
                  </a:lnTo>
                  <a:lnTo>
                    <a:pt x="13" y="0"/>
                  </a:lnTo>
                  <a:lnTo>
                    <a:pt x="25" y="6"/>
                  </a:lnTo>
                  <a:lnTo>
                    <a:pt x="18" y="18"/>
                  </a:lnTo>
                  <a:lnTo>
                    <a:pt x="13" y="38"/>
                  </a:lnTo>
                  <a:lnTo>
                    <a:pt x="0" y="3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3" name="Freeform 335">
              <a:extLst>
                <a:ext uri="{FF2B5EF4-FFF2-40B4-BE49-F238E27FC236}">
                  <a16:creationId xmlns:a16="http://schemas.microsoft.com/office/drawing/2014/main" id="{2C5A1C2F-69E1-4692-97CD-CF55F861FD76}"/>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4" name="Freeform 336">
              <a:extLst>
                <a:ext uri="{FF2B5EF4-FFF2-40B4-BE49-F238E27FC236}">
                  <a16:creationId xmlns:a16="http://schemas.microsoft.com/office/drawing/2014/main" id="{5344F4B9-70C7-4A7D-AD56-1A04EF98726E}"/>
                </a:ext>
              </a:extLst>
            </p:cNvPr>
            <p:cNvSpPr>
              <a:spLocks/>
            </p:cNvSpPr>
            <p:nvPr/>
          </p:nvSpPr>
          <p:spPr bwMode="auto">
            <a:xfrm>
              <a:off x="4933522" y="3351986"/>
              <a:ext cx="179793" cy="160902"/>
            </a:xfrm>
            <a:custGeom>
              <a:avLst/>
              <a:gdLst>
                <a:gd name="T0" fmla="*/ 0 w 95"/>
                <a:gd name="T1" fmla="*/ 2147483647 h 85"/>
                <a:gd name="T2" fmla="*/ 2147483647 w 95"/>
                <a:gd name="T3" fmla="*/ 2147483647 h 85"/>
                <a:gd name="T4" fmla="*/ 2147483647 w 95"/>
                <a:gd name="T5" fmla="*/ 2147483647 h 85"/>
                <a:gd name="T6" fmla="*/ 2147483647 w 95"/>
                <a:gd name="T7" fmla="*/ 2147483647 h 85"/>
                <a:gd name="T8" fmla="*/ 2147483647 w 95"/>
                <a:gd name="T9" fmla="*/ 2147483647 h 85"/>
                <a:gd name="T10" fmla="*/ 2147483647 w 95"/>
                <a:gd name="T11" fmla="*/ 2147483647 h 85"/>
                <a:gd name="T12" fmla="*/ 2147483647 w 95"/>
                <a:gd name="T13" fmla="*/ 2147483647 h 85"/>
                <a:gd name="T14" fmla="*/ 2147483647 w 95"/>
                <a:gd name="T15" fmla="*/ 2147483647 h 85"/>
                <a:gd name="T16" fmla="*/ 2147483647 w 95"/>
                <a:gd name="T17" fmla="*/ 2147483647 h 85"/>
                <a:gd name="T18" fmla="*/ 2147483647 w 95"/>
                <a:gd name="T19" fmla="*/ 2147483647 h 85"/>
                <a:gd name="T20" fmla="*/ 2147483647 w 95"/>
                <a:gd name="T21" fmla="*/ 2147483647 h 85"/>
                <a:gd name="T22" fmla="*/ 2147483647 w 95"/>
                <a:gd name="T23" fmla="*/ 2147483647 h 85"/>
                <a:gd name="T24" fmla="*/ 2147483647 w 95"/>
                <a:gd name="T25" fmla="*/ 2147483647 h 85"/>
                <a:gd name="T26" fmla="*/ 2147483647 w 95"/>
                <a:gd name="T27" fmla="*/ 0 h 85"/>
                <a:gd name="T28" fmla="*/ 2147483647 w 95"/>
                <a:gd name="T29" fmla="*/ 2147483647 h 85"/>
                <a:gd name="T30" fmla="*/ 2147483647 w 95"/>
                <a:gd name="T31" fmla="*/ 2147483647 h 85"/>
                <a:gd name="T32" fmla="*/ 2147483647 w 95"/>
                <a:gd name="T33" fmla="*/ 2147483647 h 85"/>
                <a:gd name="T34" fmla="*/ 2147483647 w 95"/>
                <a:gd name="T35" fmla="*/ 2147483647 h 85"/>
                <a:gd name="T36" fmla="*/ 2147483647 w 95"/>
                <a:gd name="T37" fmla="*/ 2147483647 h 85"/>
                <a:gd name="T38" fmla="*/ 2147483647 w 95"/>
                <a:gd name="T39" fmla="*/ 2147483647 h 85"/>
                <a:gd name="T40" fmla="*/ 2147483647 w 95"/>
                <a:gd name="T41" fmla="*/ 2147483647 h 85"/>
                <a:gd name="T42" fmla="*/ 0 w 95"/>
                <a:gd name="T43" fmla="*/ 2147483647 h 85"/>
                <a:gd name="T44" fmla="*/ 0 w 95"/>
                <a:gd name="T45" fmla="*/ 2147483647 h 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85"/>
                <a:gd name="T71" fmla="*/ 95 w 95"/>
                <a:gd name="T72" fmla="*/ 85 h 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85">
                  <a:moveTo>
                    <a:pt x="0" y="78"/>
                  </a:moveTo>
                  <a:lnTo>
                    <a:pt x="17" y="85"/>
                  </a:lnTo>
                  <a:lnTo>
                    <a:pt x="35" y="85"/>
                  </a:lnTo>
                  <a:lnTo>
                    <a:pt x="44" y="82"/>
                  </a:lnTo>
                  <a:lnTo>
                    <a:pt x="59" y="80"/>
                  </a:lnTo>
                  <a:lnTo>
                    <a:pt x="65" y="60"/>
                  </a:lnTo>
                  <a:lnTo>
                    <a:pt x="90" y="42"/>
                  </a:lnTo>
                  <a:lnTo>
                    <a:pt x="95" y="19"/>
                  </a:lnTo>
                  <a:lnTo>
                    <a:pt x="95" y="7"/>
                  </a:lnTo>
                  <a:lnTo>
                    <a:pt x="90" y="5"/>
                  </a:lnTo>
                  <a:lnTo>
                    <a:pt x="77" y="2"/>
                  </a:lnTo>
                  <a:lnTo>
                    <a:pt x="69" y="7"/>
                  </a:lnTo>
                  <a:lnTo>
                    <a:pt x="54" y="5"/>
                  </a:lnTo>
                  <a:lnTo>
                    <a:pt x="47" y="0"/>
                  </a:lnTo>
                  <a:lnTo>
                    <a:pt x="35" y="2"/>
                  </a:lnTo>
                  <a:lnTo>
                    <a:pt x="22" y="7"/>
                  </a:lnTo>
                  <a:lnTo>
                    <a:pt x="10" y="19"/>
                  </a:lnTo>
                  <a:lnTo>
                    <a:pt x="4" y="42"/>
                  </a:lnTo>
                  <a:lnTo>
                    <a:pt x="12" y="45"/>
                  </a:lnTo>
                  <a:lnTo>
                    <a:pt x="17" y="50"/>
                  </a:lnTo>
                  <a:lnTo>
                    <a:pt x="10" y="60"/>
                  </a:lnTo>
                  <a:lnTo>
                    <a:pt x="0" y="7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5" name="Freeform 337">
              <a:extLst>
                <a:ext uri="{FF2B5EF4-FFF2-40B4-BE49-F238E27FC236}">
                  <a16:creationId xmlns:a16="http://schemas.microsoft.com/office/drawing/2014/main" id="{01D15CDB-32D0-44A6-A144-EED797DCB0A4}"/>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6" name="Freeform 338">
              <a:extLst>
                <a:ext uri="{FF2B5EF4-FFF2-40B4-BE49-F238E27FC236}">
                  <a16:creationId xmlns:a16="http://schemas.microsoft.com/office/drawing/2014/main" id="{C056903C-7798-4240-AFA0-CF203759E5FE}"/>
                </a:ext>
              </a:extLst>
            </p:cNvPr>
            <p:cNvSpPr>
              <a:spLocks/>
            </p:cNvSpPr>
            <p:nvPr/>
          </p:nvSpPr>
          <p:spPr bwMode="auto">
            <a:xfrm>
              <a:off x="4666669" y="3157007"/>
              <a:ext cx="529917" cy="230944"/>
            </a:xfrm>
            <a:custGeom>
              <a:avLst/>
              <a:gdLst>
                <a:gd name="T0" fmla="*/ 2147483647 w 280"/>
                <a:gd name="T1" fmla="*/ 2147483647 h 122"/>
                <a:gd name="T2" fmla="*/ 2147483647 w 280"/>
                <a:gd name="T3" fmla="*/ 2147483647 h 122"/>
                <a:gd name="T4" fmla="*/ 0 w 280"/>
                <a:gd name="T5" fmla="*/ 2147483647 h 122"/>
                <a:gd name="T6" fmla="*/ 2147483647 w 280"/>
                <a:gd name="T7" fmla="*/ 2147483647 h 122"/>
                <a:gd name="T8" fmla="*/ 2147483647 w 280"/>
                <a:gd name="T9" fmla="*/ 2147483647 h 122"/>
                <a:gd name="T10" fmla="*/ 2147483647 w 280"/>
                <a:gd name="T11" fmla="*/ 2147483647 h 122"/>
                <a:gd name="T12" fmla="*/ 2147483647 w 280"/>
                <a:gd name="T13" fmla="*/ 2147483647 h 122"/>
                <a:gd name="T14" fmla="*/ 2147483647 w 280"/>
                <a:gd name="T15" fmla="*/ 2147483647 h 122"/>
                <a:gd name="T16" fmla="*/ 2147483647 w 280"/>
                <a:gd name="T17" fmla="*/ 2147483647 h 122"/>
                <a:gd name="T18" fmla="*/ 2147483647 w 280"/>
                <a:gd name="T19" fmla="*/ 2147483647 h 122"/>
                <a:gd name="T20" fmla="*/ 2147483647 w 280"/>
                <a:gd name="T21" fmla="*/ 2147483647 h 122"/>
                <a:gd name="T22" fmla="*/ 2147483647 w 280"/>
                <a:gd name="T23" fmla="*/ 2147483647 h 122"/>
                <a:gd name="T24" fmla="*/ 2147483647 w 280"/>
                <a:gd name="T25" fmla="*/ 2147483647 h 122"/>
                <a:gd name="T26" fmla="*/ 2147483647 w 280"/>
                <a:gd name="T27" fmla="*/ 2147483647 h 122"/>
                <a:gd name="T28" fmla="*/ 2147483647 w 280"/>
                <a:gd name="T29" fmla="*/ 2147483647 h 122"/>
                <a:gd name="T30" fmla="*/ 2147483647 w 280"/>
                <a:gd name="T31" fmla="*/ 2147483647 h 122"/>
                <a:gd name="T32" fmla="*/ 2147483647 w 280"/>
                <a:gd name="T33" fmla="*/ 2147483647 h 122"/>
                <a:gd name="T34" fmla="*/ 2147483647 w 280"/>
                <a:gd name="T35" fmla="*/ 2147483647 h 122"/>
                <a:gd name="T36" fmla="*/ 2147483647 w 280"/>
                <a:gd name="T37" fmla="*/ 2147483647 h 122"/>
                <a:gd name="T38" fmla="*/ 2147483647 w 280"/>
                <a:gd name="T39" fmla="*/ 2147483647 h 122"/>
                <a:gd name="T40" fmla="*/ 2147483647 w 280"/>
                <a:gd name="T41" fmla="*/ 2147483647 h 122"/>
                <a:gd name="T42" fmla="*/ 2147483647 w 280"/>
                <a:gd name="T43" fmla="*/ 2147483647 h 122"/>
                <a:gd name="T44" fmla="*/ 2147483647 w 280"/>
                <a:gd name="T45" fmla="*/ 2147483647 h 122"/>
                <a:gd name="T46" fmla="*/ 2147483647 w 280"/>
                <a:gd name="T47" fmla="*/ 2147483647 h 122"/>
                <a:gd name="T48" fmla="*/ 2147483647 w 280"/>
                <a:gd name="T49" fmla="*/ 2147483647 h 122"/>
                <a:gd name="T50" fmla="*/ 2147483647 w 280"/>
                <a:gd name="T51" fmla="*/ 2147483647 h 122"/>
                <a:gd name="T52" fmla="*/ 2147483647 w 280"/>
                <a:gd name="T53" fmla="*/ 2147483647 h 122"/>
                <a:gd name="T54" fmla="*/ 2147483647 w 280"/>
                <a:gd name="T55" fmla="*/ 2147483647 h 122"/>
                <a:gd name="T56" fmla="*/ 2147483647 w 280"/>
                <a:gd name="T57" fmla="*/ 2147483647 h 122"/>
                <a:gd name="T58" fmla="*/ 2147483647 w 280"/>
                <a:gd name="T59" fmla="*/ 2147483647 h 122"/>
                <a:gd name="T60" fmla="*/ 2147483647 w 280"/>
                <a:gd name="T61" fmla="*/ 2147483647 h 122"/>
                <a:gd name="T62" fmla="*/ 2147483647 w 280"/>
                <a:gd name="T63" fmla="*/ 2147483647 h 122"/>
                <a:gd name="T64" fmla="*/ 2147483647 w 280"/>
                <a:gd name="T65" fmla="*/ 2147483647 h 122"/>
                <a:gd name="T66" fmla="*/ 2147483647 w 280"/>
                <a:gd name="T67" fmla="*/ 0 h 122"/>
                <a:gd name="T68" fmla="*/ 2147483647 w 280"/>
                <a:gd name="T69" fmla="*/ 0 h 122"/>
                <a:gd name="T70" fmla="*/ 2147483647 w 280"/>
                <a:gd name="T71" fmla="*/ 2147483647 h 122"/>
                <a:gd name="T72" fmla="*/ 2147483647 w 280"/>
                <a:gd name="T73" fmla="*/ 2147483647 h 122"/>
                <a:gd name="T74" fmla="*/ 2147483647 w 280"/>
                <a:gd name="T75" fmla="*/ 2147483647 h 122"/>
                <a:gd name="T76" fmla="*/ 2147483647 w 280"/>
                <a:gd name="T77" fmla="*/ 2147483647 h 122"/>
                <a:gd name="T78" fmla="*/ 2147483647 w 280"/>
                <a:gd name="T79" fmla="*/ 2147483647 h 122"/>
                <a:gd name="T80" fmla="*/ 2147483647 w 280"/>
                <a:gd name="T81" fmla="*/ 2147483647 h 122"/>
                <a:gd name="T82" fmla="*/ 2147483647 w 280"/>
                <a:gd name="T83" fmla="*/ 2147483647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122"/>
                <a:gd name="T128" fmla="*/ 280 w 280"/>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122">
                  <a:moveTo>
                    <a:pt x="6" y="32"/>
                  </a:moveTo>
                  <a:lnTo>
                    <a:pt x="6" y="48"/>
                  </a:lnTo>
                  <a:lnTo>
                    <a:pt x="0" y="73"/>
                  </a:lnTo>
                  <a:lnTo>
                    <a:pt x="11" y="78"/>
                  </a:lnTo>
                  <a:lnTo>
                    <a:pt x="23" y="92"/>
                  </a:lnTo>
                  <a:lnTo>
                    <a:pt x="36" y="103"/>
                  </a:lnTo>
                  <a:lnTo>
                    <a:pt x="55" y="110"/>
                  </a:lnTo>
                  <a:lnTo>
                    <a:pt x="85" y="103"/>
                  </a:lnTo>
                  <a:lnTo>
                    <a:pt x="98" y="115"/>
                  </a:lnTo>
                  <a:lnTo>
                    <a:pt x="103" y="115"/>
                  </a:lnTo>
                  <a:lnTo>
                    <a:pt x="128" y="110"/>
                  </a:lnTo>
                  <a:lnTo>
                    <a:pt x="140" y="110"/>
                  </a:lnTo>
                  <a:lnTo>
                    <a:pt x="146" y="110"/>
                  </a:lnTo>
                  <a:lnTo>
                    <a:pt x="151" y="122"/>
                  </a:lnTo>
                  <a:lnTo>
                    <a:pt x="163" y="110"/>
                  </a:lnTo>
                  <a:lnTo>
                    <a:pt x="183" y="103"/>
                  </a:lnTo>
                  <a:lnTo>
                    <a:pt x="188" y="103"/>
                  </a:lnTo>
                  <a:lnTo>
                    <a:pt x="195" y="110"/>
                  </a:lnTo>
                  <a:lnTo>
                    <a:pt x="206" y="110"/>
                  </a:lnTo>
                  <a:lnTo>
                    <a:pt x="218" y="103"/>
                  </a:lnTo>
                  <a:lnTo>
                    <a:pt x="231" y="110"/>
                  </a:lnTo>
                  <a:lnTo>
                    <a:pt x="243" y="103"/>
                  </a:lnTo>
                  <a:lnTo>
                    <a:pt x="261" y="98"/>
                  </a:lnTo>
                  <a:lnTo>
                    <a:pt x="273" y="98"/>
                  </a:lnTo>
                  <a:lnTo>
                    <a:pt x="273" y="78"/>
                  </a:lnTo>
                  <a:lnTo>
                    <a:pt x="280" y="55"/>
                  </a:lnTo>
                  <a:lnTo>
                    <a:pt x="273" y="43"/>
                  </a:lnTo>
                  <a:lnTo>
                    <a:pt x="261" y="13"/>
                  </a:lnTo>
                  <a:lnTo>
                    <a:pt x="248" y="7"/>
                  </a:lnTo>
                  <a:lnTo>
                    <a:pt x="231" y="7"/>
                  </a:lnTo>
                  <a:lnTo>
                    <a:pt x="206" y="13"/>
                  </a:lnTo>
                  <a:lnTo>
                    <a:pt x="195" y="25"/>
                  </a:lnTo>
                  <a:lnTo>
                    <a:pt x="176" y="18"/>
                  </a:lnTo>
                  <a:lnTo>
                    <a:pt x="121" y="0"/>
                  </a:lnTo>
                  <a:lnTo>
                    <a:pt x="91" y="0"/>
                  </a:lnTo>
                  <a:lnTo>
                    <a:pt x="61" y="13"/>
                  </a:lnTo>
                  <a:lnTo>
                    <a:pt x="36" y="18"/>
                  </a:lnTo>
                  <a:lnTo>
                    <a:pt x="33" y="23"/>
                  </a:lnTo>
                  <a:lnTo>
                    <a:pt x="33" y="32"/>
                  </a:lnTo>
                  <a:lnTo>
                    <a:pt x="15" y="28"/>
                  </a:lnTo>
                  <a:lnTo>
                    <a:pt x="6" y="3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7" name="Freeform 339">
              <a:extLst>
                <a:ext uri="{FF2B5EF4-FFF2-40B4-BE49-F238E27FC236}">
                  <a16:creationId xmlns:a16="http://schemas.microsoft.com/office/drawing/2014/main" id="{06AC94F8-D533-483B-A26E-61918B7D5928}"/>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8" name="Freeform 340">
              <a:extLst>
                <a:ext uri="{FF2B5EF4-FFF2-40B4-BE49-F238E27FC236}">
                  <a16:creationId xmlns:a16="http://schemas.microsoft.com/office/drawing/2014/main" id="{6CBA8EE2-D25A-46B3-AD31-C94117B748D3}"/>
                </a:ext>
              </a:extLst>
            </p:cNvPr>
            <p:cNvSpPr>
              <a:spLocks/>
            </p:cNvSpPr>
            <p:nvPr/>
          </p:nvSpPr>
          <p:spPr bwMode="auto">
            <a:xfrm>
              <a:off x="4838893" y="3408777"/>
              <a:ext cx="45421" cy="34074"/>
            </a:xfrm>
            <a:custGeom>
              <a:avLst/>
              <a:gdLst>
                <a:gd name="T0" fmla="*/ 2147483647 w 24"/>
                <a:gd name="T1" fmla="*/ 0 h 18"/>
                <a:gd name="T2" fmla="*/ 2147483647 w 24"/>
                <a:gd name="T3" fmla="*/ 0 h 18"/>
                <a:gd name="T4" fmla="*/ 0 w 24"/>
                <a:gd name="T5" fmla="*/ 2147483647 h 18"/>
                <a:gd name="T6" fmla="*/ 0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0 h 18"/>
                <a:gd name="T18" fmla="*/ 2147483647 w 24"/>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24" y="0"/>
                  </a:moveTo>
                  <a:lnTo>
                    <a:pt x="12" y="0"/>
                  </a:lnTo>
                  <a:lnTo>
                    <a:pt x="0" y="7"/>
                  </a:lnTo>
                  <a:lnTo>
                    <a:pt x="0" y="18"/>
                  </a:lnTo>
                  <a:lnTo>
                    <a:pt x="7" y="18"/>
                  </a:lnTo>
                  <a:lnTo>
                    <a:pt x="12" y="12"/>
                  </a:lnTo>
                  <a:lnTo>
                    <a:pt x="17" y="12"/>
                  </a:lnTo>
                  <a:lnTo>
                    <a:pt x="24" y="7"/>
                  </a:lnTo>
                  <a:lnTo>
                    <a:pt x="24"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49" name="Freeform 341">
              <a:extLst>
                <a:ext uri="{FF2B5EF4-FFF2-40B4-BE49-F238E27FC236}">
                  <a16:creationId xmlns:a16="http://schemas.microsoft.com/office/drawing/2014/main" id="{217FC3D9-3B79-4E96-A42D-A28F679D2E77}"/>
                </a:ext>
              </a:extLst>
            </p:cNvPr>
            <p:cNvSpPr>
              <a:spLocks/>
            </p:cNvSpPr>
            <p:nvPr/>
          </p:nvSpPr>
          <p:spPr bwMode="auto">
            <a:xfrm>
              <a:off x="4539870" y="2753804"/>
              <a:ext cx="473142" cy="287732"/>
            </a:xfrm>
            <a:custGeom>
              <a:avLst/>
              <a:gdLst>
                <a:gd name="T0" fmla="*/ 2147483647 w 250"/>
                <a:gd name="T1" fmla="*/ 2147483647 h 152"/>
                <a:gd name="T2" fmla="*/ 2147483647 w 250"/>
                <a:gd name="T3" fmla="*/ 2147483647 h 152"/>
                <a:gd name="T4" fmla="*/ 2147483647 w 250"/>
                <a:gd name="T5" fmla="*/ 2147483647 h 152"/>
                <a:gd name="T6" fmla="*/ 2147483647 w 250"/>
                <a:gd name="T7" fmla="*/ 2147483647 h 152"/>
                <a:gd name="T8" fmla="*/ 2147483647 w 250"/>
                <a:gd name="T9" fmla="*/ 2147483647 h 152"/>
                <a:gd name="T10" fmla="*/ 2147483647 w 250"/>
                <a:gd name="T11" fmla="*/ 2147483647 h 152"/>
                <a:gd name="T12" fmla="*/ 2147483647 w 250"/>
                <a:gd name="T13" fmla="*/ 2147483647 h 152"/>
                <a:gd name="T14" fmla="*/ 2147483647 w 250"/>
                <a:gd name="T15" fmla="*/ 2147483647 h 152"/>
                <a:gd name="T16" fmla="*/ 2147483647 w 250"/>
                <a:gd name="T17" fmla="*/ 2147483647 h 152"/>
                <a:gd name="T18" fmla="*/ 2147483647 w 250"/>
                <a:gd name="T19" fmla="*/ 2147483647 h 152"/>
                <a:gd name="T20" fmla="*/ 2147483647 w 250"/>
                <a:gd name="T21" fmla="*/ 2147483647 h 152"/>
                <a:gd name="T22" fmla="*/ 2147483647 w 250"/>
                <a:gd name="T23" fmla="*/ 2147483647 h 152"/>
                <a:gd name="T24" fmla="*/ 2147483647 w 250"/>
                <a:gd name="T25" fmla="*/ 2147483647 h 152"/>
                <a:gd name="T26" fmla="*/ 2147483647 w 250"/>
                <a:gd name="T27" fmla="*/ 2147483647 h 152"/>
                <a:gd name="T28" fmla="*/ 2147483647 w 250"/>
                <a:gd name="T29" fmla="*/ 2147483647 h 152"/>
                <a:gd name="T30" fmla="*/ 2147483647 w 250"/>
                <a:gd name="T31" fmla="*/ 2147483647 h 152"/>
                <a:gd name="T32" fmla="*/ 2147483647 w 250"/>
                <a:gd name="T33" fmla="*/ 2147483647 h 152"/>
                <a:gd name="T34" fmla="*/ 2147483647 w 250"/>
                <a:gd name="T35" fmla="*/ 2147483647 h 152"/>
                <a:gd name="T36" fmla="*/ 2147483647 w 250"/>
                <a:gd name="T37" fmla="*/ 2147483647 h 152"/>
                <a:gd name="T38" fmla="*/ 2147483647 w 250"/>
                <a:gd name="T39" fmla="*/ 2147483647 h 152"/>
                <a:gd name="T40" fmla="*/ 2147483647 w 250"/>
                <a:gd name="T41" fmla="*/ 2147483647 h 152"/>
                <a:gd name="T42" fmla="*/ 2147483647 w 250"/>
                <a:gd name="T43" fmla="*/ 2147483647 h 152"/>
                <a:gd name="T44" fmla="*/ 2147483647 w 250"/>
                <a:gd name="T45" fmla="*/ 2147483647 h 152"/>
                <a:gd name="T46" fmla="*/ 2147483647 w 250"/>
                <a:gd name="T47" fmla="*/ 2147483647 h 152"/>
                <a:gd name="T48" fmla="*/ 2147483647 w 250"/>
                <a:gd name="T49" fmla="*/ 2147483647 h 152"/>
                <a:gd name="T50" fmla="*/ 2147483647 w 250"/>
                <a:gd name="T51" fmla="*/ 2147483647 h 152"/>
                <a:gd name="T52" fmla="*/ 2147483647 w 250"/>
                <a:gd name="T53" fmla="*/ 2147483647 h 152"/>
                <a:gd name="T54" fmla="*/ 2147483647 w 250"/>
                <a:gd name="T55" fmla="*/ 2147483647 h 152"/>
                <a:gd name="T56" fmla="*/ 0 w 250"/>
                <a:gd name="T57" fmla="*/ 2147483647 h 152"/>
                <a:gd name="T58" fmla="*/ 2147483647 w 250"/>
                <a:gd name="T59" fmla="*/ 2147483647 h 152"/>
                <a:gd name="T60" fmla="*/ 2147483647 w 250"/>
                <a:gd name="T61" fmla="*/ 2147483647 h 152"/>
                <a:gd name="T62" fmla="*/ 2147483647 w 250"/>
                <a:gd name="T63" fmla="*/ 2147483647 h 152"/>
                <a:gd name="T64" fmla="*/ 2147483647 w 250"/>
                <a:gd name="T65" fmla="*/ 2147483647 h 152"/>
                <a:gd name="T66" fmla="*/ 2147483647 w 250"/>
                <a:gd name="T67" fmla="*/ 2147483647 h 152"/>
                <a:gd name="T68" fmla="*/ 2147483647 w 250"/>
                <a:gd name="T69" fmla="*/ 2147483647 h 152"/>
                <a:gd name="T70" fmla="*/ 2147483647 w 250"/>
                <a:gd name="T71" fmla="*/ 2147483647 h 152"/>
                <a:gd name="T72" fmla="*/ 2147483647 w 250"/>
                <a:gd name="T73" fmla="*/ 2147483647 h 152"/>
                <a:gd name="T74" fmla="*/ 2147483647 w 250"/>
                <a:gd name="T75" fmla="*/ 2147483647 h 152"/>
                <a:gd name="T76" fmla="*/ 2147483647 w 250"/>
                <a:gd name="T77" fmla="*/ 2147483647 h 152"/>
                <a:gd name="T78" fmla="*/ 2147483647 w 250"/>
                <a:gd name="T79" fmla="*/ 2147483647 h 152"/>
                <a:gd name="T80" fmla="*/ 2147483647 w 250"/>
                <a:gd name="T81" fmla="*/ 0 h 152"/>
                <a:gd name="T82" fmla="*/ 2147483647 w 250"/>
                <a:gd name="T83" fmla="*/ 0 h 152"/>
                <a:gd name="T84" fmla="*/ 2147483647 w 250"/>
                <a:gd name="T85" fmla="*/ 2147483647 h 152"/>
                <a:gd name="T86" fmla="*/ 2147483647 w 250"/>
                <a:gd name="T87" fmla="*/ 2147483647 h 152"/>
                <a:gd name="T88" fmla="*/ 2147483647 w 250"/>
                <a:gd name="T89" fmla="*/ 2147483647 h 152"/>
                <a:gd name="T90" fmla="*/ 2147483647 w 250"/>
                <a:gd name="T91" fmla="*/ 2147483647 h 152"/>
                <a:gd name="T92" fmla="*/ 2147483647 w 250"/>
                <a:gd name="T93" fmla="*/ 2147483647 h 152"/>
                <a:gd name="T94" fmla="*/ 2147483647 w 250"/>
                <a:gd name="T95" fmla="*/ 2147483647 h 152"/>
                <a:gd name="T96" fmla="*/ 2147483647 w 250"/>
                <a:gd name="T97" fmla="*/ 2147483647 h 152"/>
                <a:gd name="T98" fmla="*/ 2147483647 w 250"/>
                <a:gd name="T99" fmla="*/ 2147483647 h 152"/>
                <a:gd name="T100" fmla="*/ 2147483647 w 250"/>
                <a:gd name="T101" fmla="*/ 2147483647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0"/>
                <a:gd name="T154" fmla="*/ 0 h 152"/>
                <a:gd name="T155" fmla="*/ 250 w 250"/>
                <a:gd name="T156" fmla="*/ 152 h 1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0" h="152">
                  <a:moveTo>
                    <a:pt x="237" y="97"/>
                  </a:moveTo>
                  <a:lnTo>
                    <a:pt x="225" y="103"/>
                  </a:lnTo>
                  <a:lnTo>
                    <a:pt x="213" y="115"/>
                  </a:lnTo>
                  <a:lnTo>
                    <a:pt x="188" y="122"/>
                  </a:lnTo>
                  <a:lnTo>
                    <a:pt x="175" y="122"/>
                  </a:lnTo>
                  <a:lnTo>
                    <a:pt x="175" y="133"/>
                  </a:lnTo>
                  <a:lnTo>
                    <a:pt x="188" y="140"/>
                  </a:lnTo>
                  <a:lnTo>
                    <a:pt x="175" y="147"/>
                  </a:lnTo>
                  <a:lnTo>
                    <a:pt x="170" y="147"/>
                  </a:lnTo>
                  <a:lnTo>
                    <a:pt x="158" y="128"/>
                  </a:lnTo>
                  <a:lnTo>
                    <a:pt x="152" y="122"/>
                  </a:lnTo>
                  <a:lnTo>
                    <a:pt x="140" y="122"/>
                  </a:lnTo>
                  <a:lnTo>
                    <a:pt x="128" y="122"/>
                  </a:lnTo>
                  <a:lnTo>
                    <a:pt x="122" y="140"/>
                  </a:lnTo>
                  <a:lnTo>
                    <a:pt x="108" y="147"/>
                  </a:lnTo>
                  <a:lnTo>
                    <a:pt x="103" y="147"/>
                  </a:lnTo>
                  <a:lnTo>
                    <a:pt x="97" y="152"/>
                  </a:lnTo>
                  <a:lnTo>
                    <a:pt x="98" y="120"/>
                  </a:lnTo>
                  <a:lnTo>
                    <a:pt x="112" y="107"/>
                  </a:lnTo>
                  <a:lnTo>
                    <a:pt x="122" y="103"/>
                  </a:lnTo>
                  <a:lnTo>
                    <a:pt x="115" y="90"/>
                  </a:lnTo>
                  <a:lnTo>
                    <a:pt x="103" y="73"/>
                  </a:lnTo>
                  <a:lnTo>
                    <a:pt x="90" y="73"/>
                  </a:lnTo>
                  <a:lnTo>
                    <a:pt x="73" y="80"/>
                  </a:lnTo>
                  <a:lnTo>
                    <a:pt x="65" y="92"/>
                  </a:lnTo>
                  <a:lnTo>
                    <a:pt x="42" y="92"/>
                  </a:lnTo>
                  <a:lnTo>
                    <a:pt x="15" y="92"/>
                  </a:lnTo>
                  <a:lnTo>
                    <a:pt x="5" y="83"/>
                  </a:lnTo>
                  <a:lnTo>
                    <a:pt x="0" y="67"/>
                  </a:lnTo>
                  <a:lnTo>
                    <a:pt x="23" y="30"/>
                  </a:lnTo>
                  <a:lnTo>
                    <a:pt x="18" y="18"/>
                  </a:lnTo>
                  <a:lnTo>
                    <a:pt x="30" y="12"/>
                  </a:lnTo>
                  <a:lnTo>
                    <a:pt x="42" y="12"/>
                  </a:lnTo>
                  <a:lnTo>
                    <a:pt x="48" y="12"/>
                  </a:lnTo>
                  <a:lnTo>
                    <a:pt x="67" y="25"/>
                  </a:lnTo>
                  <a:lnTo>
                    <a:pt x="97" y="12"/>
                  </a:lnTo>
                  <a:lnTo>
                    <a:pt x="103" y="18"/>
                  </a:lnTo>
                  <a:lnTo>
                    <a:pt x="108" y="12"/>
                  </a:lnTo>
                  <a:lnTo>
                    <a:pt x="122" y="7"/>
                  </a:lnTo>
                  <a:lnTo>
                    <a:pt x="133" y="7"/>
                  </a:lnTo>
                  <a:lnTo>
                    <a:pt x="158" y="0"/>
                  </a:lnTo>
                  <a:lnTo>
                    <a:pt x="188" y="0"/>
                  </a:lnTo>
                  <a:lnTo>
                    <a:pt x="200" y="18"/>
                  </a:lnTo>
                  <a:lnTo>
                    <a:pt x="213" y="30"/>
                  </a:lnTo>
                  <a:lnTo>
                    <a:pt x="230" y="30"/>
                  </a:lnTo>
                  <a:lnTo>
                    <a:pt x="243" y="62"/>
                  </a:lnTo>
                  <a:lnTo>
                    <a:pt x="243" y="67"/>
                  </a:lnTo>
                  <a:lnTo>
                    <a:pt x="250" y="85"/>
                  </a:lnTo>
                  <a:lnTo>
                    <a:pt x="230" y="92"/>
                  </a:lnTo>
                  <a:lnTo>
                    <a:pt x="237" y="9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0" name="Freeform 342">
              <a:extLst>
                <a:ext uri="{FF2B5EF4-FFF2-40B4-BE49-F238E27FC236}">
                  <a16:creationId xmlns:a16="http://schemas.microsoft.com/office/drawing/2014/main" id="{EC58105B-1029-44AE-905C-CF478C680B33}"/>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1" name="Freeform 343">
              <a:extLst>
                <a:ext uri="{FF2B5EF4-FFF2-40B4-BE49-F238E27FC236}">
                  <a16:creationId xmlns:a16="http://schemas.microsoft.com/office/drawing/2014/main" id="{29DC3B11-BFBE-4A8D-92EA-7CC785B70924}"/>
                </a:ext>
              </a:extLst>
            </p:cNvPr>
            <p:cNvSpPr>
              <a:spLocks/>
            </p:cNvSpPr>
            <p:nvPr/>
          </p:nvSpPr>
          <p:spPr bwMode="auto">
            <a:xfrm>
              <a:off x="4681810" y="2891991"/>
              <a:ext cx="90843" cy="88971"/>
            </a:xfrm>
            <a:custGeom>
              <a:avLst/>
              <a:gdLst>
                <a:gd name="T0" fmla="*/ 0 w 48"/>
                <a:gd name="T1" fmla="*/ 2147483647 h 47"/>
                <a:gd name="T2" fmla="*/ 2147483647 w 48"/>
                <a:gd name="T3" fmla="*/ 2147483647 h 47"/>
                <a:gd name="T4" fmla="*/ 2147483647 w 48"/>
                <a:gd name="T5" fmla="*/ 2147483647 h 47"/>
                <a:gd name="T6" fmla="*/ 2147483647 w 48"/>
                <a:gd name="T7" fmla="*/ 2147483647 h 47"/>
                <a:gd name="T8" fmla="*/ 2147483647 w 48"/>
                <a:gd name="T9" fmla="*/ 2147483647 h 47"/>
                <a:gd name="T10" fmla="*/ 2147483647 w 48"/>
                <a:gd name="T11" fmla="*/ 2147483647 h 47"/>
                <a:gd name="T12" fmla="*/ 2147483647 w 48"/>
                <a:gd name="T13" fmla="*/ 0 h 47"/>
                <a:gd name="T14" fmla="*/ 2147483647 w 48"/>
                <a:gd name="T15" fmla="*/ 0 h 47"/>
                <a:gd name="T16" fmla="*/ 2147483647 w 48"/>
                <a:gd name="T17" fmla="*/ 2147483647 h 47"/>
                <a:gd name="T18" fmla="*/ 0 w 48"/>
                <a:gd name="T19" fmla="*/ 2147483647 h 47"/>
                <a:gd name="T20" fmla="*/ 0 w 48"/>
                <a:gd name="T21" fmla="*/ 21474836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0" y="5"/>
                  </a:moveTo>
                  <a:lnTo>
                    <a:pt x="20" y="37"/>
                  </a:lnTo>
                  <a:lnTo>
                    <a:pt x="22" y="47"/>
                  </a:lnTo>
                  <a:lnTo>
                    <a:pt x="37" y="34"/>
                  </a:lnTo>
                  <a:lnTo>
                    <a:pt x="48" y="30"/>
                  </a:lnTo>
                  <a:lnTo>
                    <a:pt x="35" y="10"/>
                  </a:lnTo>
                  <a:lnTo>
                    <a:pt x="27" y="0"/>
                  </a:lnTo>
                  <a:lnTo>
                    <a:pt x="18" y="0"/>
                  </a:lnTo>
                  <a:lnTo>
                    <a:pt x="5" y="4"/>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2" name="Freeform 344">
              <a:extLst>
                <a:ext uri="{FF2B5EF4-FFF2-40B4-BE49-F238E27FC236}">
                  <a16:creationId xmlns:a16="http://schemas.microsoft.com/office/drawing/2014/main" id="{1AD097C0-E1EF-4FBF-8C8B-EDA4913030EC}"/>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3" name="Freeform 345">
              <a:extLst>
                <a:ext uri="{FF2B5EF4-FFF2-40B4-BE49-F238E27FC236}">
                  <a16:creationId xmlns:a16="http://schemas.microsoft.com/office/drawing/2014/main" id="{35FC9C44-FA68-4C0E-A9FA-7565E52AE82D}"/>
                </a:ext>
              </a:extLst>
            </p:cNvPr>
            <p:cNvSpPr>
              <a:spLocks/>
            </p:cNvSpPr>
            <p:nvPr/>
          </p:nvSpPr>
          <p:spPr bwMode="auto">
            <a:xfrm>
              <a:off x="4562578" y="2581542"/>
              <a:ext cx="283885" cy="215800"/>
            </a:xfrm>
            <a:custGeom>
              <a:avLst/>
              <a:gdLst>
                <a:gd name="T0" fmla="*/ 2147483647 w 150"/>
                <a:gd name="T1" fmla="*/ 2147483647 h 114"/>
                <a:gd name="T2" fmla="*/ 0 w 150"/>
                <a:gd name="T3" fmla="*/ 2147483647 h 114"/>
                <a:gd name="T4" fmla="*/ 2147483647 w 150"/>
                <a:gd name="T5" fmla="*/ 2147483647 h 114"/>
                <a:gd name="T6" fmla="*/ 2147483647 w 150"/>
                <a:gd name="T7" fmla="*/ 2147483647 h 114"/>
                <a:gd name="T8" fmla="*/ 2147483647 w 150"/>
                <a:gd name="T9" fmla="*/ 2147483647 h 114"/>
                <a:gd name="T10" fmla="*/ 2147483647 w 150"/>
                <a:gd name="T11" fmla="*/ 2147483647 h 114"/>
                <a:gd name="T12" fmla="*/ 2147483647 w 150"/>
                <a:gd name="T13" fmla="*/ 2147483647 h 114"/>
                <a:gd name="T14" fmla="*/ 2147483647 w 150"/>
                <a:gd name="T15" fmla="*/ 0 h 114"/>
                <a:gd name="T16" fmla="*/ 2147483647 w 150"/>
                <a:gd name="T17" fmla="*/ 2147483647 h 114"/>
                <a:gd name="T18" fmla="*/ 2147483647 w 150"/>
                <a:gd name="T19" fmla="*/ 2147483647 h 114"/>
                <a:gd name="T20" fmla="*/ 2147483647 w 150"/>
                <a:gd name="T21" fmla="*/ 2147483647 h 114"/>
                <a:gd name="T22" fmla="*/ 2147483647 w 150"/>
                <a:gd name="T23" fmla="*/ 2147483647 h 114"/>
                <a:gd name="T24" fmla="*/ 2147483647 w 150"/>
                <a:gd name="T25" fmla="*/ 2147483647 h 114"/>
                <a:gd name="T26" fmla="*/ 2147483647 w 150"/>
                <a:gd name="T27" fmla="*/ 2147483647 h 114"/>
                <a:gd name="T28" fmla="*/ 2147483647 w 150"/>
                <a:gd name="T29" fmla="*/ 2147483647 h 114"/>
                <a:gd name="T30" fmla="*/ 2147483647 w 150"/>
                <a:gd name="T31" fmla="*/ 2147483647 h 114"/>
                <a:gd name="T32" fmla="*/ 2147483647 w 150"/>
                <a:gd name="T33" fmla="*/ 2147483647 h 114"/>
                <a:gd name="T34" fmla="*/ 2147483647 w 150"/>
                <a:gd name="T35" fmla="*/ 2147483647 h 114"/>
                <a:gd name="T36" fmla="*/ 2147483647 w 150"/>
                <a:gd name="T37" fmla="*/ 2147483647 h 114"/>
                <a:gd name="T38" fmla="*/ 2147483647 w 150"/>
                <a:gd name="T39" fmla="*/ 2147483647 h 114"/>
                <a:gd name="T40" fmla="*/ 2147483647 w 150"/>
                <a:gd name="T41" fmla="*/ 2147483647 h 114"/>
                <a:gd name="T42" fmla="*/ 2147483647 w 150"/>
                <a:gd name="T43" fmla="*/ 2147483647 h 114"/>
                <a:gd name="T44" fmla="*/ 2147483647 w 150"/>
                <a:gd name="T45" fmla="*/ 2147483647 h 114"/>
                <a:gd name="T46" fmla="*/ 2147483647 w 150"/>
                <a:gd name="T47" fmla="*/ 2147483647 h 114"/>
                <a:gd name="T48" fmla="*/ 2147483647 w 150"/>
                <a:gd name="T49" fmla="*/ 2147483647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14"/>
                <a:gd name="T77" fmla="*/ 150 w 150"/>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14">
                  <a:moveTo>
                    <a:pt x="10" y="108"/>
                  </a:moveTo>
                  <a:lnTo>
                    <a:pt x="0" y="91"/>
                  </a:lnTo>
                  <a:lnTo>
                    <a:pt x="6" y="79"/>
                  </a:lnTo>
                  <a:lnTo>
                    <a:pt x="6" y="63"/>
                  </a:lnTo>
                  <a:lnTo>
                    <a:pt x="23" y="58"/>
                  </a:lnTo>
                  <a:lnTo>
                    <a:pt x="36" y="43"/>
                  </a:lnTo>
                  <a:lnTo>
                    <a:pt x="43" y="25"/>
                  </a:lnTo>
                  <a:lnTo>
                    <a:pt x="73" y="0"/>
                  </a:lnTo>
                  <a:lnTo>
                    <a:pt x="101" y="13"/>
                  </a:lnTo>
                  <a:lnTo>
                    <a:pt x="125" y="16"/>
                  </a:lnTo>
                  <a:lnTo>
                    <a:pt x="130" y="30"/>
                  </a:lnTo>
                  <a:lnTo>
                    <a:pt x="145" y="38"/>
                  </a:lnTo>
                  <a:lnTo>
                    <a:pt x="150" y="53"/>
                  </a:lnTo>
                  <a:lnTo>
                    <a:pt x="141" y="78"/>
                  </a:lnTo>
                  <a:lnTo>
                    <a:pt x="143" y="93"/>
                  </a:lnTo>
                  <a:lnTo>
                    <a:pt x="126" y="98"/>
                  </a:lnTo>
                  <a:lnTo>
                    <a:pt x="110" y="98"/>
                  </a:lnTo>
                  <a:lnTo>
                    <a:pt x="91" y="109"/>
                  </a:lnTo>
                  <a:lnTo>
                    <a:pt x="85" y="103"/>
                  </a:lnTo>
                  <a:lnTo>
                    <a:pt x="73" y="108"/>
                  </a:lnTo>
                  <a:lnTo>
                    <a:pt x="53" y="114"/>
                  </a:lnTo>
                  <a:lnTo>
                    <a:pt x="36" y="103"/>
                  </a:lnTo>
                  <a:lnTo>
                    <a:pt x="18" y="103"/>
                  </a:lnTo>
                  <a:lnTo>
                    <a:pt x="10" y="10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4" name="Freeform 346">
              <a:extLst>
                <a:ext uri="{FF2B5EF4-FFF2-40B4-BE49-F238E27FC236}">
                  <a16:creationId xmlns:a16="http://schemas.microsoft.com/office/drawing/2014/main" id="{C3E3A79A-2876-4DA1-BDE9-33622FC80D02}"/>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5" name="Freeform 347">
              <a:extLst>
                <a:ext uri="{FF2B5EF4-FFF2-40B4-BE49-F238E27FC236}">
                  <a16:creationId xmlns:a16="http://schemas.microsoft.com/office/drawing/2014/main" id="{48A6517E-73E2-4C92-BE42-F06E88813BB2}"/>
                </a:ext>
              </a:extLst>
            </p:cNvPr>
            <p:cNvSpPr>
              <a:spLocks/>
            </p:cNvSpPr>
            <p:nvPr/>
          </p:nvSpPr>
          <p:spPr bwMode="auto">
            <a:xfrm>
              <a:off x="4492555" y="2901457"/>
              <a:ext cx="230894" cy="185511"/>
            </a:xfrm>
            <a:custGeom>
              <a:avLst/>
              <a:gdLst>
                <a:gd name="T0" fmla="*/ 2147483647 w 122"/>
                <a:gd name="T1" fmla="*/ 2147483647 h 98"/>
                <a:gd name="T2" fmla="*/ 2147483647 w 122"/>
                <a:gd name="T3" fmla="*/ 2147483647 h 98"/>
                <a:gd name="T4" fmla="*/ 0 w 122"/>
                <a:gd name="T5" fmla="*/ 2147483647 h 98"/>
                <a:gd name="T6" fmla="*/ 0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2147483647 h 98"/>
                <a:gd name="T26" fmla="*/ 2147483647 w 122"/>
                <a:gd name="T27" fmla="*/ 2147483647 h 98"/>
                <a:gd name="T28" fmla="*/ 2147483647 w 122"/>
                <a:gd name="T29" fmla="*/ 2147483647 h 98"/>
                <a:gd name="T30" fmla="*/ 2147483647 w 122"/>
                <a:gd name="T31" fmla="*/ 2147483647 h 98"/>
                <a:gd name="T32" fmla="*/ 2147483647 w 122"/>
                <a:gd name="T33" fmla="*/ 0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98"/>
                <a:gd name="T65" fmla="*/ 122 w 122"/>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98">
                  <a:moveTo>
                    <a:pt x="30" y="7"/>
                  </a:moveTo>
                  <a:lnTo>
                    <a:pt x="18" y="32"/>
                  </a:lnTo>
                  <a:lnTo>
                    <a:pt x="0" y="50"/>
                  </a:lnTo>
                  <a:lnTo>
                    <a:pt x="0" y="62"/>
                  </a:lnTo>
                  <a:lnTo>
                    <a:pt x="12" y="74"/>
                  </a:lnTo>
                  <a:lnTo>
                    <a:pt x="30" y="80"/>
                  </a:lnTo>
                  <a:lnTo>
                    <a:pt x="37" y="85"/>
                  </a:lnTo>
                  <a:lnTo>
                    <a:pt x="62" y="98"/>
                  </a:lnTo>
                  <a:lnTo>
                    <a:pt x="85" y="80"/>
                  </a:lnTo>
                  <a:lnTo>
                    <a:pt x="98" y="92"/>
                  </a:lnTo>
                  <a:lnTo>
                    <a:pt x="117" y="85"/>
                  </a:lnTo>
                  <a:lnTo>
                    <a:pt x="120" y="80"/>
                  </a:lnTo>
                  <a:lnTo>
                    <a:pt x="120" y="74"/>
                  </a:lnTo>
                  <a:lnTo>
                    <a:pt x="122" y="55"/>
                  </a:lnTo>
                  <a:lnTo>
                    <a:pt x="122" y="32"/>
                  </a:lnTo>
                  <a:lnTo>
                    <a:pt x="110" y="14"/>
                  </a:lnTo>
                  <a:lnTo>
                    <a:pt x="98" y="0"/>
                  </a:lnTo>
                  <a:lnTo>
                    <a:pt x="92" y="14"/>
                  </a:lnTo>
                  <a:lnTo>
                    <a:pt x="43" y="14"/>
                  </a:lnTo>
                  <a:lnTo>
                    <a:pt x="3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6" name="Freeform 348">
              <a:extLst>
                <a:ext uri="{FF2B5EF4-FFF2-40B4-BE49-F238E27FC236}">
                  <a16:creationId xmlns:a16="http://schemas.microsoft.com/office/drawing/2014/main" id="{88E04006-9A05-43D2-AF61-D250A4948E7F}"/>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7" name="Freeform 349">
              <a:extLst>
                <a:ext uri="{FF2B5EF4-FFF2-40B4-BE49-F238E27FC236}">
                  <a16:creationId xmlns:a16="http://schemas.microsoft.com/office/drawing/2014/main" id="{AA90D808-0E28-44CF-B69B-03C3AF63FD5A}"/>
                </a:ext>
              </a:extLst>
            </p:cNvPr>
            <p:cNvSpPr>
              <a:spLocks/>
            </p:cNvSpPr>
            <p:nvPr/>
          </p:nvSpPr>
          <p:spPr bwMode="auto">
            <a:xfrm>
              <a:off x="4274907" y="2801127"/>
              <a:ext cx="270637" cy="126830"/>
            </a:xfrm>
            <a:custGeom>
              <a:avLst/>
              <a:gdLst>
                <a:gd name="T0" fmla="*/ 2147483647 w 143"/>
                <a:gd name="T1" fmla="*/ 2147483647 h 67"/>
                <a:gd name="T2" fmla="*/ 2147483647 w 143"/>
                <a:gd name="T3" fmla="*/ 2147483647 h 67"/>
                <a:gd name="T4" fmla="*/ 2147483647 w 143"/>
                <a:gd name="T5" fmla="*/ 2147483647 h 67"/>
                <a:gd name="T6" fmla="*/ 2147483647 w 143"/>
                <a:gd name="T7" fmla="*/ 2147483647 h 67"/>
                <a:gd name="T8" fmla="*/ 2147483647 w 143"/>
                <a:gd name="T9" fmla="*/ 2147483647 h 67"/>
                <a:gd name="T10" fmla="*/ 2147483647 w 143"/>
                <a:gd name="T11" fmla="*/ 0 h 67"/>
                <a:gd name="T12" fmla="*/ 0 w 143"/>
                <a:gd name="T13" fmla="*/ 2147483647 h 67"/>
                <a:gd name="T14" fmla="*/ 2147483647 w 143"/>
                <a:gd name="T15" fmla="*/ 2147483647 h 67"/>
                <a:gd name="T16" fmla="*/ 2147483647 w 143"/>
                <a:gd name="T17" fmla="*/ 2147483647 h 67"/>
                <a:gd name="T18" fmla="*/ 2147483647 w 143"/>
                <a:gd name="T19" fmla="*/ 2147483647 h 67"/>
                <a:gd name="T20" fmla="*/ 2147483647 w 143"/>
                <a:gd name="T21" fmla="*/ 2147483647 h 67"/>
                <a:gd name="T22" fmla="*/ 2147483647 w 143"/>
                <a:gd name="T23" fmla="*/ 2147483647 h 67"/>
                <a:gd name="T24" fmla="*/ 2147483647 w 143"/>
                <a:gd name="T25" fmla="*/ 2147483647 h 67"/>
                <a:gd name="T26" fmla="*/ 2147483647 w 143"/>
                <a:gd name="T27" fmla="*/ 2147483647 h 67"/>
                <a:gd name="T28" fmla="*/ 2147483647 w 143"/>
                <a:gd name="T29" fmla="*/ 2147483647 h 67"/>
                <a:gd name="T30" fmla="*/ 2147483647 w 143"/>
                <a:gd name="T31" fmla="*/ 2147483647 h 67"/>
                <a:gd name="T32" fmla="*/ 2147483647 w 143"/>
                <a:gd name="T33" fmla="*/ 2147483647 h 67"/>
                <a:gd name="T34" fmla="*/ 2147483647 w 143"/>
                <a:gd name="T35" fmla="*/ 2147483647 h 67"/>
                <a:gd name="T36" fmla="*/ 2147483647 w 143"/>
                <a:gd name="T37" fmla="*/ 2147483647 h 67"/>
                <a:gd name="T38" fmla="*/ 2147483647 w 143"/>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67"/>
                <a:gd name="T62" fmla="*/ 143 w 143"/>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67">
                  <a:moveTo>
                    <a:pt x="138" y="45"/>
                  </a:moveTo>
                  <a:lnTo>
                    <a:pt x="122" y="37"/>
                  </a:lnTo>
                  <a:lnTo>
                    <a:pt x="103" y="37"/>
                  </a:lnTo>
                  <a:lnTo>
                    <a:pt x="92" y="37"/>
                  </a:lnTo>
                  <a:lnTo>
                    <a:pt x="73" y="17"/>
                  </a:lnTo>
                  <a:lnTo>
                    <a:pt x="30" y="0"/>
                  </a:lnTo>
                  <a:lnTo>
                    <a:pt x="0" y="25"/>
                  </a:lnTo>
                  <a:lnTo>
                    <a:pt x="12" y="37"/>
                  </a:lnTo>
                  <a:lnTo>
                    <a:pt x="12" y="48"/>
                  </a:lnTo>
                  <a:lnTo>
                    <a:pt x="30" y="48"/>
                  </a:lnTo>
                  <a:lnTo>
                    <a:pt x="42" y="42"/>
                  </a:lnTo>
                  <a:lnTo>
                    <a:pt x="48" y="48"/>
                  </a:lnTo>
                  <a:lnTo>
                    <a:pt x="60" y="48"/>
                  </a:lnTo>
                  <a:lnTo>
                    <a:pt x="67" y="67"/>
                  </a:lnTo>
                  <a:lnTo>
                    <a:pt x="98" y="67"/>
                  </a:lnTo>
                  <a:lnTo>
                    <a:pt x="110" y="60"/>
                  </a:lnTo>
                  <a:lnTo>
                    <a:pt x="128" y="60"/>
                  </a:lnTo>
                  <a:lnTo>
                    <a:pt x="143" y="58"/>
                  </a:lnTo>
                  <a:lnTo>
                    <a:pt x="138" y="4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8" name="Freeform 350">
              <a:extLst>
                <a:ext uri="{FF2B5EF4-FFF2-40B4-BE49-F238E27FC236}">
                  <a16:creationId xmlns:a16="http://schemas.microsoft.com/office/drawing/2014/main" id="{DF926E71-A190-4824-B897-2B97E15086DF}"/>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59" name="Freeform 351">
              <a:extLst>
                <a:ext uri="{FF2B5EF4-FFF2-40B4-BE49-F238E27FC236}">
                  <a16:creationId xmlns:a16="http://schemas.microsoft.com/office/drawing/2014/main" id="{BA08D4E1-9A7F-4AF5-B001-D79D5FBF4338}"/>
                </a:ext>
              </a:extLst>
            </p:cNvPr>
            <p:cNvSpPr>
              <a:spLocks/>
            </p:cNvSpPr>
            <p:nvPr/>
          </p:nvSpPr>
          <p:spPr bwMode="auto">
            <a:xfrm>
              <a:off x="4308974" y="2649690"/>
              <a:ext cx="274421" cy="240408"/>
            </a:xfrm>
            <a:custGeom>
              <a:avLst/>
              <a:gdLst>
                <a:gd name="T0" fmla="*/ 2147483647 w 145"/>
                <a:gd name="T1" fmla="*/ 2147483647 h 127"/>
                <a:gd name="T2" fmla="*/ 2147483647 w 145"/>
                <a:gd name="T3" fmla="*/ 2147483647 h 127"/>
                <a:gd name="T4" fmla="*/ 2147483647 w 145"/>
                <a:gd name="T5" fmla="*/ 2147483647 h 127"/>
                <a:gd name="T6" fmla="*/ 0 w 145"/>
                <a:gd name="T7" fmla="*/ 2147483647 h 127"/>
                <a:gd name="T8" fmla="*/ 2147483647 w 145"/>
                <a:gd name="T9" fmla="*/ 2147483647 h 127"/>
                <a:gd name="T10" fmla="*/ 2147483647 w 145"/>
                <a:gd name="T11" fmla="*/ 2147483647 h 127"/>
                <a:gd name="T12" fmla="*/ 2147483647 w 145"/>
                <a:gd name="T13" fmla="*/ 0 h 127"/>
                <a:gd name="T14" fmla="*/ 2147483647 w 145"/>
                <a:gd name="T15" fmla="*/ 0 h 127"/>
                <a:gd name="T16" fmla="*/ 2147483647 w 145"/>
                <a:gd name="T17" fmla="*/ 0 h 127"/>
                <a:gd name="T18" fmla="*/ 2147483647 w 145"/>
                <a:gd name="T19" fmla="*/ 2147483647 h 127"/>
                <a:gd name="T20" fmla="*/ 2147483647 w 145"/>
                <a:gd name="T21" fmla="*/ 2147483647 h 127"/>
                <a:gd name="T22" fmla="*/ 2147483647 w 145"/>
                <a:gd name="T23" fmla="*/ 2147483647 h 127"/>
                <a:gd name="T24" fmla="*/ 2147483647 w 145"/>
                <a:gd name="T25" fmla="*/ 2147483647 h 127"/>
                <a:gd name="T26" fmla="*/ 2147483647 w 145"/>
                <a:gd name="T27" fmla="*/ 2147483647 h 127"/>
                <a:gd name="T28" fmla="*/ 2147483647 w 145"/>
                <a:gd name="T29" fmla="*/ 2147483647 h 127"/>
                <a:gd name="T30" fmla="*/ 2147483647 w 145"/>
                <a:gd name="T31" fmla="*/ 2147483647 h 127"/>
                <a:gd name="T32" fmla="*/ 2147483647 w 145"/>
                <a:gd name="T33" fmla="*/ 2147483647 h 127"/>
                <a:gd name="T34" fmla="*/ 2147483647 w 145"/>
                <a:gd name="T35" fmla="*/ 2147483647 h 127"/>
                <a:gd name="T36" fmla="*/ 2147483647 w 145"/>
                <a:gd name="T37" fmla="*/ 2147483647 h 127"/>
                <a:gd name="T38" fmla="*/ 2147483647 w 145"/>
                <a:gd name="T39" fmla="*/ 2147483647 h 127"/>
                <a:gd name="T40" fmla="*/ 2147483647 w 145"/>
                <a:gd name="T41" fmla="*/ 2147483647 h 127"/>
                <a:gd name="T42" fmla="*/ 2147483647 w 145"/>
                <a:gd name="T43" fmla="*/ 2147483647 h 127"/>
                <a:gd name="T44" fmla="*/ 2147483647 w 145"/>
                <a:gd name="T45" fmla="*/ 2147483647 h 127"/>
                <a:gd name="T46" fmla="*/ 2147483647 w 145"/>
                <a:gd name="T47" fmla="*/ 2147483647 h 127"/>
                <a:gd name="T48" fmla="*/ 2147483647 w 145"/>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127"/>
                <a:gd name="T77" fmla="*/ 145 w 145"/>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127">
                  <a:moveTo>
                    <a:pt x="12" y="80"/>
                  </a:moveTo>
                  <a:lnTo>
                    <a:pt x="14" y="67"/>
                  </a:lnTo>
                  <a:lnTo>
                    <a:pt x="12" y="55"/>
                  </a:lnTo>
                  <a:lnTo>
                    <a:pt x="0" y="50"/>
                  </a:lnTo>
                  <a:lnTo>
                    <a:pt x="5" y="30"/>
                  </a:lnTo>
                  <a:lnTo>
                    <a:pt x="5" y="19"/>
                  </a:lnTo>
                  <a:lnTo>
                    <a:pt x="42" y="0"/>
                  </a:lnTo>
                  <a:lnTo>
                    <a:pt x="74" y="0"/>
                  </a:lnTo>
                  <a:lnTo>
                    <a:pt x="80" y="0"/>
                  </a:lnTo>
                  <a:lnTo>
                    <a:pt x="110" y="14"/>
                  </a:lnTo>
                  <a:lnTo>
                    <a:pt x="122" y="19"/>
                  </a:lnTo>
                  <a:lnTo>
                    <a:pt x="140" y="25"/>
                  </a:lnTo>
                  <a:lnTo>
                    <a:pt x="140" y="43"/>
                  </a:lnTo>
                  <a:lnTo>
                    <a:pt x="134" y="55"/>
                  </a:lnTo>
                  <a:lnTo>
                    <a:pt x="140" y="67"/>
                  </a:lnTo>
                  <a:lnTo>
                    <a:pt x="145" y="80"/>
                  </a:lnTo>
                  <a:lnTo>
                    <a:pt x="142" y="97"/>
                  </a:lnTo>
                  <a:lnTo>
                    <a:pt x="125" y="117"/>
                  </a:lnTo>
                  <a:lnTo>
                    <a:pt x="122" y="127"/>
                  </a:lnTo>
                  <a:lnTo>
                    <a:pt x="100" y="117"/>
                  </a:lnTo>
                  <a:lnTo>
                    <a:pt x="72" y="117"/>
                  </a:lnTo>
                  <a:lnTo>
                    <a:pt x="54" y="97"/>
                  </a:lnTo>
                  <a:lnTo>
                    <a:pt x="37" y="88"/>
                  </a:lnTo>
                  <a:lnTo>
                    <a:pt x="12" y="8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0" name="Freeform 352">
              <a:extLst>
                <a:ext uri="{FF2B5EF4-FFF2-40B4-BE49-F238E27FC236}">
                  <a16:creationId xmlns:a16="http://schemas.microsoft.com/office/drawing/2014/main" id="{A9EB35A3-2AD5-4B46-A7DB-33B2E47BF932}"/>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1" name="Freeform 353">
              <a:extLst>
                <a:ext uri="{FF2B5EF4-FFF2-40B4-BE49-F238E27FC236}">
                  <a16:creationId xmlns:a16="http://schemas.microsoft.com/office/drawing/2014/main" id="{CC32CA29-50D7-4440-B4A0-4FDCF13E0366}"/>
                </a:ext>
              </a:extLst>
            </p:cNvPr>
            <p:cNvSpPr>
              <a:spLocks/>
            </p:cNvSpPr>
            <p:nvPr/>
          </p:nvSpPr>
          <p:spPr bwMode="auto">
            <a:xfrm>
              <a:off x="4460380" y="2573971"/>
              <a:ext cx="183579" cy="123044"/>
            </a:xfrm>
            <a:custGeom>
              <a:avLst/>
              <a:gdLst>
                <a:gd name="T0" fmla="*/ 0 w 97"/>
                <a:gd name="T1" fmla="*/ 2147483647 h 65"/>
                <a:gd name="T2" fmla="*/ 2147483647 w 97"/>
                <a:gd name="T3" fmla="*/ 2147483647 h 65"/>
                <a:gd name="T4" fmla="*/ 2147483647 w 97"/>
                <a:gd name="T5" fmla="*/ 2147483647 h 65"/>
                <a:gd name="T6" fmla="*/ 2147483647 w 97"/>
                <a:gd name="T7" fmla="*/ 2147483647 h 65"/>
                <a:gd name="T8" fmla="*/ 2147483647 w 97"/>
                <a:gd name="T9" fmla="*/ 2147483647 h 65"/>
                <a:gd name="T10" fmla="*/ 2147483647 w 97"/>
                <a:gd name="T11" fmla="*/ 0 h 65"/>
                <a:gd name="T12" fmla="*/ 2147483647 w 97"/>
                <a:gd name="T13" fmla="*/ 2147483647 h 65"/>
                <a:gd name="T14" fmla="*/ 2147483647 w 97"/>
                <a:gd name="T15" fmla="*/ 2147483647 h 65"/>
                <a:gd name="T16" fmla="*/ 2147483647 w 97"/>
                <a:gd name="T17" fmla="*/ 2147483647 h 65"/>
                <a:gd name="T18" fmla="*/ 2147483647 w 97"/>
                <a:gd name="T19" fmla="*/ 2147483647 h 65"/>
                <a:gd name="T20" fmla="*/ 2147483647 w 97"/>
                <a:gd name="T21" fmla="*/ 2147483647 h 65"/>
                <a:gd name="T22" fmla="*/ 2147483647 w 97"/>
                <a:gd name="T23" fmla="*/ 2147483647 h 65"/>
                <a:gd name="T24" fmla="*/ 2147483647 w 97"/>
                <a:gd name="T25" fmla="*/ 2147483647 h 65"/>
                <a:gd name="T26" fmla="*/ 2147483647 w 97"/>
                <a:gd name="T27" fmla="*/ 2147483647 h 65"/>
                <a:gd name="T28" fmla="*/ 2147483647 w 97"/>
                <a:gd name="T29" fmla="*/ 2147483647 h 65"/>
                <a:gd name="T30" fmla="*/ 2147483647 w 97"/>
                <a:gd name="T31" fmla="*/ 2147483647 h 65"/>
                <a:gd name="T32" fmla="*/ 2147483647 w 97"/>
                <a:gd name="T33" fmla="*/ 2147483647 h 65"/>
                <a:gd name="T34" fmla="*/ 0 w 97"/>
                <a:gd name="T35" fmla="*/ 2147483647 h 65"/>
                <a:gd name="T36" fmla="*/ 0 w 97"/>
                <a:gd name="T37" fmla="*/ 214748364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7"/>
                <a:gd name="T58" fmla="*/ 0 h 65"/>
                <a:gd name="T59" fmla="*/ 97 w 9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7" h="65">
                  <a:moveTo>
                    <a:pt x="0" y="40"/>
                  </a:moveTo>
                  <a:lnTo>
                    <a:pt x="12" y="34"/>
                  </a:lnTo>
                  <a:lnTo>
                    <a:pt x="12" y="25"/>
                  </a:lnTo>
                  <a:lnTo>
                    <a:pt x="15" y="9"/>
                  </a:lnTo>
                  <a:lnTo>
                    <a:pt x="24" y="5"/>
                  </a:lnTo>
                  <a:lnTo>
                    <a:pt x="30" y="0"/>
                  </a:lnTo>
                  <a:lnTo>
                    <a:pt x="35" y="9"/>
                  </a:lnTo>
                  <a:lnTo>
                    <a:pt x="42" y="17"/>
                  </a:lnTo>
                  <a:lnTo>
                    <a:pt x="60" y="22"/>
                  </a:lnTo>
                  <a:lnTo>
                    <a:pt x="77" y="17"/>
                  </a:lnTo>
                  <a:lnTo>
                    <a:pt x="85" y="22"/>
                  </a:lnTo>
                  <a:lnTo>
                    <a:pt x="97" y="29"/>
                  </a:lnTo>
                  <a:lnTo>
                    <a:pt x="90" y="47"/>
                  </a:lnTo>
                  <a:lnTo>
                    <a:pt x="75" y="62"/>
                  </a:lnTo>
                  <a:lnTo>
                    <a:pt x="60" y="65"/>
                  </a:lnTo>
                  <a:lnTo>
                    <a:pt x="42" y="59"/>
                  </a:lnTo>
                  <a:lnTo>
                    <a:pt x="12" y="47"/>
                  </a:lnTo>
                  <a:lnTo>
                    <a:pt x="0" y="4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2" name="Freeform 354">
              <a:extLst>
                <a:ext uri="{FF2B5EF4-FFF2-40B4-BE49-F238E27FC236}">
                  <a16:creationId xmlns:a16="http://schemas.microsoft.com/office/drawing/2014/main" id="{39234483-7A82-440B-825C-986B94645223}"/>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3" name="Freeform 355">
              <a:extLst>
                <a:ext uri="{FF2B5EF4-FFF2-40B4-BE49-F238E27FC236}">
                  <a16:creationId xmlns:a16="http://schemas.microsoft.com/office/drawing/2014/main" id="{7C6F8F62-0810-4721-B2C3-055BA286A0D0}"/>
                </a:ext>
              </a:extLst>
            </p:cNvPr>
            <p:cNvSpPr>
              <a:spLocks/>
            </p:cNvSpPr>
            <p:nvPr/>
          </p:nvSpPr>
          <p:spPr bwMode="auto">
            <a:xfrm>
              <a:off x="4492555" y="2502036"/>
              <a:ext cx="208183" cy="126830"/>
            </a:xfrm>
            <a:custGeom>
              <a:avLst/>
              <a:gdLst>
                <a:gd name="T0" fmla="*/ 0 w 110"/>
                <a:gd name="T1" fmla="*/ 2147483647 h 67"/>
                <a:gd name="T2" fmla="*/ 0 w 110"/>
                <a:gd name="T3" fmla="*/ 2147483647 h 67"/>
                <a:gd name="T4" fmla="*/ 2147483647 w 110"/>
                <a:gd name="T5" fmla="*/ 2147483647 h 67"/>
                <a:gd name="T6" fmla="*/ 2147483647 w 110"/>
                <a:gd name="T7" fmla="*/ 2147483647 h 67"/>
                <a:gd name="T8" fmla="*/ 2147483647 w 110"/>
                <a:gd name="T9" fmla="*/ 2147483647 h 67"/>
                <a:gd name="T10" fmla="*/ 2147483647 w 110"/>
                <a:gd name="T11" fmla="*/ 0 h 67"/>
                <a:gd name="T12" fmla="*/ 2147483647 w 110"/>
                <a:gd name="T13" fmla="*/ 2147483647 h 67"/>
                <a:gd name="T14" fmla="*/ 2147483647 w 110"/>
                <a:gd name="T15" fmla="*/ 2147483647 h 67"/>
                <a:gd name="T16" fmla="*/ 2147483647 w 110"/>
                <a:gd name="T17" fmla="*/ 2147483647 h 67"/>
                <a:gd name="T18" fmla="*/ 2147483647 w 110"/>
                <a:gd name="T19" fmla="*/ 2147483647 h 67"/>
                <a:gd name="T20" fmla="*/ 2147483647 w 110"/>
                <a:gd name="T21" fmla="*/ 2147483647 h 67"/>
                <a:gd name="T22" fmla="*/ 2147483647 w 110"/>
                <a:gd name="T23" fmla="*/ 2147483647 h 67"/>
                <a:gd name="T24" fmla="*/ 2147483647 w 110"/>
                <a:gd name="T25" fmla="*/ 2147483647 h 67"/>
                <a:gd name="T26" fmla="*/ 2147483647 w 110"/>
                <a:gd name="T27" fmla="*/ 2147483647 h 67"/>
                <a:gd name="T28" fmla="*/ 2147483647 w 110"/>
                <a:gd name="T29" fmla="*/ 2147483647 h 67"/>
                <a:gd name="T30" fmla="*/ 2147483647 w 110"/>
                <a:gd name="T31" fmla="*/ 2147483647 h 67"/>
                <a:gd name="T32" fmla="*/ 2147483647 w 110"/>
                <a:gd name="T33" fmla="*/ 2147483647 h 67"/>
                <a:gd name="T34" fmla="*/ 2147483647 w 110"/>
                <a:gd name="T35" fmla="*/ 2147483647 h 67"/>
                <a:gd name="T36" fmla="*/ 0 w 110"/>
                <a:gd name="T37" fmla="*/ 2147483647 h 67"/>
                <a:gd name="T38" fmla="*/ 0 w 110"/>
                <a:gd name="T39" fmla="*/ 214748364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47"/>
                  </a:moveTo>
                  <a:lnTo>
                    <a:pt x="0" y="30"/>
                  </a:lnTo>
                  <a:lnTo>
                    <a:pt x="13" y="18"/>
                  </a:lnTo>
                  <a:lnTo>
                    <a:pt x="37" y="23"/>
                  </a:lnTo>
                  <a:lnTo>
                    <a:pt x="43" y="23"/>
                  </a:lnTo>
                  <a:lnTo>
                    <a:pt x="37" y="0"/>
                  </a:lnTo>
                  <a:lnTo>
                    <a:pt x="55" y="17"/>
                  </a:lnTo>
                  <a:lnTo>
                    <a:pt x="68" y="18"/>
                  </a:lnTo>
                  <a:lnTo>
                    <a:pt x="80" y="18"/>
                  </a:lnTo>
                  <a:lnTo>
                    <a:pt x="110" y="40"/>
                  </a:lnTo>
                  <a:lnTo>
                    <a:pt x="103" y="48"/>
                  </a:lnTo>
                  <a:lnTo>
                    <a:pt x="80" y="67"/>
                  </a:lnTo>
                  <a:lnTo>
                    <a:pt x="60" y="55"/>
                  </a:lnTo>
                  <a:lnTo>
                    <a:pt x="40" y="60"/>
                  </a:lnTo>
                  <a:lnTo>
                    <a:pt x="23" y="55"/>
                  </a:lnTo>
                  <a:lnTo>
                    <a:pt x="18" y="47"/>
                  </a:lnTo>
                  <a:lnTo>
                    <a:pt x="13" y="37"/>
                  </a:lnTo>
                  <a:lnTo>
                    <a:pt x="7" y="45"/>
                  </a:lnTo>
                  <a:lnTo>
                    <a:pt x="0" y="4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4" name="Freeform 356">
              <a:extLst>
                <a:ext uri="{FF2B5EF4-FFF2-40B4-BE49-F238E27FC236}">
                  <a16:creationId xmlns:a16="http://schemas.microsoft.com/office/drawing/2014/main" id="{082BAB44-2A34-4316-A007-E928EF4FDCD8}"/>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5" name="Freeform 357">
              <a:extLst>
                <a:ext uri="{FF2B5EF4-FFF2-40B4-BE49-F238E27FC236}">
                  <a16:creationId xmlns:a16="http://schemas.microsoft.com/office/drawing/2014/main" id="{AE062634-B0C3-484C-A7C9-6E59D122152B}"/>
                </a:ext>
              </a:extLst>
            </p:cNvPr>
            <p:cNvSpPr>
              <a:spLocks/>
            </p:cNvSpPr>
            <p:nvPr/>
          </p:nvSpPr>
          <p:spPr bwMode="auto">
            <a:xfrm>
              <a:off x="4562578" y="2431998"/>
              <a:ext cx="147620" cy="140080"/>
            </a:xfrm>
            <a:custGeom>
              <a:avLst/>
              <a:gdLst>
                <a:gd name="T0" fmla="*/ 0 w 78"/>
                <a:gd name="T1" fmla="*/ 2147483647 h 74"/>
                <a:gd name="T2" fmla="*/ 0 w 78"/>
                <a:gd name="T3" fmla="*/ 2147483647 h 74"/>
                <a:gd name="T4" fmla="*/ 2147483647 w 78"/>
                <a:gd name="T5" fmla="*/ 2147483647 h 74"/>
                <a:gd name="T6" fmla="*/ 2147483647 w 78"/>
                <a:gd name="T7" fmla="*/ 2147483647 h 74"/>
                <a:gd name="T8" fmla="*/ 2147483647 w 78"/>
                <a:gd name="T9" fmla="*/ 0 h 74"/>
                <a:gd name="T10" fmla="*/ 2147483647 w 78"/>
                <a:gd name="T11" fmla="*/ 0 h 74"/>
                <a:gd name="T12" fmla="*/ 2147483647 w 78"/>
                <a:gd name="T13" fmla="*/ 2147483647 h 74"/>
                <a:gd name="T14" fmla="*/ 2147483647 w 78"/>
                <a:gd name="T15" fmla="*/ 2147483647 h 74"/>
                <a:gd name="T16" fmla="*/ 2147483647 w 78"/>
                <a:gd name="T17" fmla="*/ 2147483647 h 74"/>
                <a:gd name="T18" fmla="*/ 2147483647 w 78"/>
                <a:gd name="T19" fmla="*/ 2147483647 h 74"/>
                <a:gd name="T20" fmla="*/ 2147483647 w 78"/>
                <a:gd name="T21" fmla="*/ 2147483647 h 74"/>
                <a:gd name="T22" fmla="*/ 2147483647 w 78"/>
                <a:gd name="T23" fmla="*/ 2147483647 h 74"/>
                <a:gd name="T24" fmla="*/ 2147483647 w 78"/>
                <a:gd name="T25" fmla="*/ 2147483647 h 74"/>
                <a:gd name="T26" fmla="*/ 2147483647 w 78"/>
                <a:gd name="T27" fmla="*/ 2147483647 h 74"/>
                <a:gd name="T28" fmla="*/ 2147483647 w 78"/>
                <a:gd name="T29" fmla="*/ 2147483647 h 74"/>
                <a:gd name="T30" fmla="*/ 0 w 78"/>
                <a:gd name="T31" fmla="*/ 2147483647 h 74"/>
                <a:gd name="T32" fmla="*/ 0 w 78"/>
                <a:gd name="T33" fmla="*/ 2147483647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
                <a:gd name="T52" fmla="*/ 0 h 74"/>
                <a:gd name="T53" fmla="*/ 78 w 78"/>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 h="74">
                  <a:moveTo>
                    <a:pt x="0" y="37"/>
                  </a:moveTo>
                  <a:lnTo>
                    <a:pt x="0" y="19"/>
                  </a:lnTo>
                  <a:lnTo>
                    <a:pt x="11" y="12"/>
                  </a:lnTo>
                  <a:lnTo>
                    <a:pt x="36" y="5"/>
                  </a:lnTo>
                  <a:lnTo>
                    <a:pt x="43" y="0"/>
                  </a:lnTo>
                  <a:lnTo>
                    <a:pt x="55" y="0"/>
                  </a:lnTo>
                  <a:lnTo>
                    <a:pt x="78" y="5"/>
                  </a:lnTo>
                  <a:lnTo>
                    <a:pt x="66" y="12"/>
                  </a:lnTo>
                  <a:lnTo>
                    <a:pt x="73" y="30"/>
                  </a:lnTo>
                  <a:lnTo>
                    <a:pt x="78" y="42"/>
                  </a:lnTo>
                  <a:lnTo>
                    <a:pt x="73" y="59"/>
                  </a:lnTo>
                  <a:lnTo>
                    <a:pt x="66" y="74"/>
                  </a:lnTo>
                  <a:lnTo>
                    <a:pt x="43" y="55"/>
                  </a:lnTo>
                  <a:lnTo>
                    <a:pt x="18" y="55"/>
                  </a:lnTo>
                  <a:lnTo>
                    <a:pt x="6" y="42"/>
                  </a:lnTo>
                  <a:lnTo>
                    <a:pt x="0" y="3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6" name="Freeform 358">
              <a:extLst>
                <a:ext uri="{FF2B5EF4-FFF2-40B4-BE49-F238E27FC236}">
                  <a16:creationId xmlns:a16="http://schemas.microsoft.com/office/drawing/2014/main" id="{FD9B77DC-E4BC-43BD-8543-538F3C41F9BB}"/>
                </a:ext>
              </a:extLst>
            </p:cNvPr>
            <p:cNvSpPr>
              <a:spLocks/>
            </p:cNvSpPr>
            <p:nvPr/>
          </p:nvSpPr>
          <p:spPr bwMode="auto">
            <a:xfrm>
              <a:off x="4435776" y="1907643"/>
              <a:ext cx="334984" cy="490282"/>
            </a:xfrm>
            <a:custGeom>
              <a:avLst/>
              <a:gdLst>
                <a:gd name="T0" fmla="*/ 2147483647 w 177"/>
                <a:gd name="T1" fmla="*/ 2147483647 h 259"/>
                <a:gd name="T2" fmla="*/ 2147483647 w 177"/>
                <a:gd name="T3" fmla="*/ 2147483647 h 259"/>
                <a:gd name="T4" fmla="*/ 2147483647 w 177"/>
                <a:gd name="T5" fmla="*/ 2147483647 h 259"/>
                <a:gd name="T6" fmla="*/ 2147483647 w 177"/>
                <a:gd name="T7" fmla="*/ 2147483647 h 259"/>
                <a:gd name="T8" fmla="*/ 2147483647 w 177"/>
                <a:gd name="T9" fmla="*/ 2147483647 h 259"/>
                <a:gd name="T10" fmla="*/ 2147483647 w 177"/>
                <a:gd name="T11" fmla="*/ 2147483647 h 259"/>
                <a:gd name="T12" fmla="*/ 2147483647 w 177"/>
                <a:gd name="T13" fmla="*/ 2147483647 h 259"/>
                <a:gd name="T14" fmla="*/ 2147483647 w 177"/>
                <a:gd name="T15" fmla="*/ 2147483647 h 259"/>
                <a:gd name="T16" fmla="*/ 2147483647 w 177"/>
                <a:gd name="T17" fmla="*/ 2147483647 h 259"/>
                <a:gd name="T18" fmla="*/ 2147483647 w 177"/>
                <a:gd name="T19" fmla="*/ 2147483647 h 259"/>
                <a:gd name="T20" fmla="*/ 2147483647 w 177"/>
                <a:gd name="T21" fmla="*/ 2147483647 h 259"/>
                <a:gd name="T22" fmla="*/ 2147483647 w 177"/>
                <a:gd name="T23" fmla="*/ 2147483647 h 259"/>
                <a:gd name="T24" fmla="*/ 2147483647 w 177"/>
                <a:gd name="T25" fmla="*/ 2147483647 h 259"/>
                <a:gd name="T26" fmla="*/ 2147483647 w 177"/>
                <a:gd name="T27" fmla="*/ 2147483647 h 259"/>
                <a:gd name="T28" fmla="*/ 2147483647 w 177"/>
                <a:gd name="T29" fmla="*/ 2147483647 h 259"/>
                <a:gd name="T30" fmla="*/ 2147483647 w 177"/>
                <a:gd name="T31" fmla="*/ 2147483647 h 259"/>
                <a:gd name="T32" fmla="*/ 2147483647 w 177"/>
                <a:gd name="T33" fmla="*/ 2147483647 h 259"/>
                <a:gd name="T34" fmla="*/ 2147483647 w 177"/>
                <a:gd name="T35" fmla="*/ 2147483647 h 259"/>
                <a:gd name="T36" fmla="*/ 2147483647 w 177"/>
                <a:gd name="T37" fmla="*/ 2147483647 h 259"/>
                <a:gd name="T38" fmla="*/ 2147483647 w 177"/>
                <a:gd name="T39" fmla="*/ 2147483647 h 259"/>
                <a:gd name="T40" fmla="*/ 2147483647 w 177"/>
                <a:gd name="T41" fmla="*/ 2147483647 h 259"/>
                <a:gd name="T42" fmla="*/ 2147483647 w 177"/>
                <a:gd name="T43" fmla="*/ 2147483647 h 259"/>
                <a:gd name="T44" fmla="*/ 2147483647 w 177"/>
                <a:gd name="T45" fmla="*/ 2147483647 h 259"/>
                <a:gd name="T46" fmla="*/ 0 w 177"/>
                <a:gd name="T47" fmla="*/ 2147483647 h 259"/>
                <a:gd name="T48" fmla="*/ 2147483647 w 177"/>
                <a:gd name="T49" fmla="*/ 2147483647 h 259"/>
                <a:gd name="T50" fmla="*/ 2147483647 w 177"/>
                <a:gd name="T51" fmla="*/ 2147483647 h 259"/>
                <a:gd name="T52" fmla="*/ 2147483647 w 177"/>
                <a:gd name="T53" fmla="*/ 2147483647 h 259"/>
                <a:gd name="T54" fmla="*/ 2147483647 w 177"/>
                <a:gd name="T55" fmla="*/ 2147483647 h 259"/>
                <a:gd name="T56" fmla="*/ 2147483647 w 177"/>
                <a:gd name="T57" fmla="*/ 0 h 259"/>
                <a:gd name="T58" fmla="*/ 2147483647 w 177"/>
                <a:gd name="T59" fmla="*/ 2147483647 h 259"/>
                <a:gd name="T60" fmla="*/ 2147483647 w 177"/>
                <a:gd name="T61" fmla="*/ 2147483647 h 259"/>
                <a:gd name="T62" fmla="*/ 2147483647 w 177"/>
                <a:gd name="T63" fmla="*/ 2147483647 h 259"/>
                <a:gd name="T64" fmla="*/ 2147483647 w 177"/>
                <a:gd name="T65" fmla="*/ 2147483647 h 259"/>
                <a:gd name="T66" fmla="*/ 2147483647 w 177"/>
                <a:gd name="T67" fmla="*/ 2147483647 h 259"/>
                <a:gd name="T68" fmla="*/ 2147483647 w 177"/>
                <a:gd name="T69" fmla="*/ 2147483647 h 259"/>
                <a:gd name="T70" fmla="*/ 2147483647 w 177"/>
                <a:gd name="T71" fmla="*/ 2147483647 h 259"/>
                <a:gd name="T72" fmla="*/ 2147483647 w 177"/>
                <a:gd name="T73" fmla="*/ 2147483647 h 259"/>
                <a:gd name="T74" fmla="*/ 2147483647 w 177"/>
                <a:gd name="T75" fmla="*/ 2147483647 h 259"/>
                <a:gd name="T76" fmla="*/ 2147483647 w 177"/>
                <a:gd name="T77" fmla="*/ 2147483647 h 259"/>
                <a:gd name="T78" fmla="*/ 2147483647 w 177"/>
                <a:gd name="T79" fmla="*/ 2147483647 h 259"/>
                <a:gd name="T80" fmla="*/ 2147483647 w 177"/>
                <a:gd name="T81" fmla="*/ 2147483647 h 259"/>
                <a:gd name="T82" fmla="*/ 2147483647 w 177"/>
                <a:gd name="T83" fmla="*/ 2147483647 h 259"/>
                <a:gd name="T84" fmla="*/ 2147483647 w 177"/>
                <a:gd name="T85" fmla="*/ 2147483647 h 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7"/>
                <a:gd name="T130" fmla="*/ 0 h 259"/>
                <a:gd name="T131" fmla="*/ 177 w 177"/>
                <a:gd name="T132" fmla="*/ 259 h 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7" h="259">
                  <a:moveTo>
                    <a:pt x="145" y="252"/>
                  </a:moveTo>
                  <a:lnTo>
                    <a:pt x="140" y="252"/>
                  </a:lnTo>
                  <a:lnTo>
                    <a:pt x="128" y="247"/>
                  </a:lnTo>
                  <a:lnTo>
                    <a:pt x="128" y="234"/>
                  </a:lnTo>
                  <a:lnTo>
                    <a:pt x="122" y="234"/>
                  </a:lnTo>
                  <a:lnTo>
                    <a:pt x="115" y="247"/>
                  </a:lnTo>
                  <a:lnTo>
                    <a:pt x="73" y="259"/>
                  </a:lnTo>
                  <a:lnTo>
                    <a:pt x="48" y="252"/>
                  </a:lnTo>
                  <a:lnTo>
                    <a:pt x="30" y="252"/>
                  </a:lnTo>
                  <a:lnTo>
                    <a:pt x="30" y="241"/>
                  </a:lnTo>
                  <a:lnTo>
                    <a:pt x="37" y="229"/>
                  </a:lnTo>
                  <a:lnTo>
                    <a:pt x="25" y="216"/>
                  </a:lnTo>
                  <a:lnTo>
                    <a:pt x="25" y="198"/>
                  </a:lnTo>
                  <a:lnTo>
                    <a:pt x="30" y="186"/>
                  </a:lnTo>
                  <a:lnTo>
                    <a:pt x="43" y="186"/>
                  </a:lnTo>
                  <a:lnTo>
                    <a:pt x="43" y="174"/>
                  </a:lnTo>
                  <a:lnTo>
                    <a:pt x="73" y="149"/>
                  </a:lnTo>
                  <a:lnTo>
                    <a:pt x="78" y="138"/>
                  </a:lnTo>
                  <a:lnTo>
                    <a:pt x="73" y="124"/>
                  </a:lnTo>
                  <a:lnTo>
                    <a:pt x="60" y="113"/>
                  </a:lnTo>
                  <a:lnTo>
                    <a:pt x="48" y="113"/>
                  </a:lnTo>
                  <a:lnTo>
                    <a:pt x="48" y="89"/>
                  </a:lnTo>
                  <a:lnTo>
                    <a:pt x="37" y="58"/>
                  </a:lnTo>
                  <a:lnTo>
                    <a:pt x="0" y="20"/>
                  </a:lnTo>
                  <a:lnTo>
                    <a:pt x="10" y="16"/>
                  </a:lnTo>
                  <a:lnTo>
                    <a:pt x="43" y="31"/>
                  </a:lnTo>
                  <a:lnTo>
                    <a:pt x="60" y="26"/>
                  </a:lnTo>
                  <a:lnTo>
                    <a:pt x="85" y="5"/>
                  </a:lnTo>
                  <a:lnTo>
                    <a:pt x="108" y="0"/>
                  </a:lnTo>
                  <a:lnTo>
                    <a:pt x="103" y="10"/>
                  </a:lnTo>
                  <a:lnTo>
                    <a:pt x="115" y="35"/>
                  </a:lnTo>
                  <a:lnTo>
                    <a:pt x="115" y="58"/>
                  </a:lnTo>
                  <a:lnTo>
                    <a:pt x="122" y="71"/>
                  </a:lnTo>
                  <a:lnTo>
                    <a:pt x="133" y="89"/>
                  </a:lnTo>
                  <a:lnTo>
                    <a:pt x="133" y="113"/>
                  </a:lnTo>
                  <a:lnTo>
                    <a:pt x="145" y="131"/>
                  </a:lnTo>
                  <a:lnTo>
                    <a:pt x="145" y="156"/>
                  </a:lnTo>
                  <a:lnTo>
                    <a:pt x="163" y="186"/>
                  </a:lnTo>
                  <a:lnTo>
                    <a:pt x="177" y="204"/>
                  </a:lnTo>
                  <a:lnTo>
                    <a:pt x="163" y="234"/>
                  </a:lnTo>
                  <a:lnTo>
                    <a:pt x="140" y="241"/>
                  </a:lnTo>
                  <a:lnTo>
                    <a:pt x="145" y="25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7" name="Freeform 359">
              <a:extLst>
                <a:ext uri="{FF2B5EF4-FFF2-40B4-BE49-F238E27FC236}">
                  <a16:creationId xmlns:a16="http://schemas.microsoft.com/office/drawing/2014/main" id="{8B1D0662-4AB1-4870-B034-9E3B08CBF99D}"/>
                </a:ext>
              </a:extLst>
            </p:cNvPr>
            <p:cNvSpPr>
              <a:spLocks/>
            </p:cNvSpPr>
            <p:nvPr/>
          </p:nvSpPr>
          <p:spPr bwMode="auto">
            <a:xfrm>
              <a:off x="4240845" y="1981468"/>
              <a:ext cx="289562" cy="624683"/>
            </a:xfrm>
            <a:custGeom>
              <a:avLst/>
              <a:gdLst>
                <a:gd name="T0" fmla="*/ 2147483647 w 153"/>
                <a:gd name="T1" fmla="*/ 2147483647 h 330"/>
                <a:gd name="T2" fmla="*/ 2147483647 w 153"/>
                <a:gd name="T3" fmla="*/ 2147483647 h 330"/>
                <a:gd name="T4" fmla="*/ 2147483647 w 153"/>
                <a:gd name="T5" fmla="*/ 2147483647 h 330"/>
                <a:gd name="T6" fmla="*/ 2147483647 w 153"/>
                <a:gd name="T7" fmla="*/ 2147483647 h 330"/>
                <a:gd name="T8" fmla="*/ 2147483647 w 153"/>
                <a:gd name="T9" fmla="*/ 2147483647 h 330"/>
                <a:gd name="T10" fmla="*/ 2147483647 w 153"/>
                <a:gd name="T11" fmla="*/ 2147483647 h 330"/>
                <a:gd name="T12" fmla="*/ 2147483647 w 153"/>
                <a:gd name="T13" fmla="*/ 2147483647 h 330"/>
                <a:gd name="T14" fmla="*/ 2147483647 w 153"/>
                <a:gd name="T15" fmla="*/ 2147483647 h 330"/>
                <a:gd name="T16" fmla="*/ 2147483647 w 153"/>
                <a:gd name="T17" fmla="*/ 2147483647 h 330"/>
                <a:gd name="T18" fmla="*/ 2147483647 w 153"/>
                <a:gd name="T19" fmla="*/ 2147483647 h 330"/>
                <a:gd name="T20" fmla="*/ 2147483647 w 153"/>
                <a:gd name="T21" fmla="*/ 2147483647 h 330"/>
                <a:gd name="T22" fmla="*/ 2147483647 w 153"/>
                <a:gd name="T23" fmla="*/ 2147483647 h 330"/>
                <a:gd name="T24" fmla="*/ 2147483647 w 153"/>
                <a:gd name="T25" fmla="*/ 2147483647 h 330"/>
                <a:gd name="T26" fmla="*/ 2147483647 w 153"/>
                <a:gd name="T27" fmla="*/ 2147483647 h 330"/>
                <a:gd name="T28" fmla="*/ 2147483647 w 153"/>
                <a:gd name="T29" fmla="*/ 2147483647 h 330"/>
                <a:gd name="T30" fmla="*/ 2147483647 w 153"/>
                <a:gd name="T31" fmla="*/ 2147483647 h 330"/>
                <a:gd name="T32" fmla="*/ 2147483647 w 153"/>
                <a:gd name="T33" fmla="*/ 2147483647 h 330"/>
                <a:gd name="T34" fmla="*/ 2147483647 w 153"/>
                <a:gd name="T35" fmla="*/ 2147483647 h 330"/>
                <a:gd name="T36" fmla="*/ 2147483647 w 153"/>
                <a:gd name="T37" fmla="*/ 2147483647 h 330"/>
                <a:gd name="T38" fmla="*/ 2147483647 w 153"/>
                <a:gd name="T39" fmla="*/ 2147483647 h 330"/>
                <a:gd name="T40" fmla="*/ 2147483647 w 153"/>
                <a:gd name="T41" fmla="*/ 2147483647 h 330"/>
                <a:gd name="T42" fmla="*/ 2147483647 w 153"/>
                <a:gd name="T43" fmla="*/ 2147483647 h 330"/>
                <a:gd name="T44" fmla="*/ 2147483647 w 153"/>
                <a:gd name="T45" fmla="*/ 2147483647 h 330"/>
                <a:gd name="T46" fmla="*/ 2147483647 w 153"/>
                <a:gd name="T47" fmla="*/ 2147483647 h 330"/>
                <a:gd name="T48" fmla="*/ 0 w 153"/>
                <a:gd name="T49" fmla="*/ 2147483647 h 330"/>
                <a:gd name="T50" fmla="*/ 0 w 153"/>
                <a:gd name="T51" fmla="*/ 2147483647 h 330"/>
                <a:gd name="T52" fmla="*/ 0 w 153"/>
                <a:gd name="T53" fmla="*/ 2147483647 h 330"/>
                <a:gd name="T54" fmla="*/ 2147483647 w 153"/>
                <a:gd name="T55" fmla="*/ 2147483647 h 330"/>
                <a:gd name="T56" fmla="*/ 2147483647 w 153"/>
                <a:gd name="T57" fmla="*/ 2147483647 h 330"/>
                <a:gd name="T58" fmla="*/ 2147483647 w 153"/>
                <a:gd name="T59" fmla="*/ 2147483647 h 330"/>
                <a:gd name="T60" fmla="*/ 2147483647 w 153"/>
                <a:gd name="T61" fmla="*/ 2147483647 h 330"/>
                <a:gd name="T62" fmla="*/ 2147483647 w 153"/>
                <a:gd name="T63" fmla="*/ 2147483647 h 330"/>
                <a:gd name="T64" fmla="*/ 2147483647 w 153"/>
                <a:gd name="T65" fmla="*/ 2147483647 h 330"/>
                <a:gd name="T66" fmla="*/ 2147483647 w 153"/>
                <a:gd name="T67" fmla="*/ 2147483647 h 330"/>
                <a:gd name="T68" fmla="*/ 2147483647 w 153"/>
                <a:gd name="T69" fmla="*/ 2147483647 h 330"/>
                <a:gd name="T70" fmla="*/ 2147483647 w 153"/>
                <a:gd name="T71" fmla="*/ 2147483647 h 330"/>
                <a:gd name="T72" fmla="*/ 2147483647 w 153"/>
                <a:gd name="T73" fmla="*/ 0 h 330"/>
                <a:gd name="T74" fmla="*/ 2147483647 w 153"/>
                <a:gd name="T75" fmla="*/ 0 h 330"/>
                <a:gd name="T76" fmla="*/ 2147483647 w 153"/>
                <a:gd name="T77" fmla="*/ 2147483647 h 330"/>
                <a:gd name="T78" fmla="*/ 2147483647 w 153"/>
                <a:gd name="T79" fmla="*/ 2147483647 h 330"/>
                <a:gd name="T80" fmla="*/ 2147483647 w 153"/>
                <a:gd name="T81" fmla="*/ 2147483647 h 330"/>
                <a:gd name="T82" fmla="*/ 2147483647 w 153"/>
                <a:gd name="T83" fmla="*/ 2147483647 h 330"/>
                <a:gd name="T84" fmla="*/ 2147483647 w 153"/>
                <a:gd name="T85" fmla="*/ 2147483647 h 3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330"/>
                <a:gd name="T131" fmla="*/ 153 w 153"/>
                <a:gd name="T132" fmla="*/ 330 h 3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330">
                  <a:moveTo>
                    <a:pt x="153" y="75"/>
                  </a:moveTo>
                  <a:lnTo>
                    <a:pt x="133" y="92"/>
                  </a:lnTo>
                  <a:lnTo>
                    <a:pt x="128" y="122"/>
                  </a:lnTo>
                  <a:lnTo>
                    <a:pt x="121" y="140"/>
                  </a:lnTo>
                  <a:lnTo>
                    <a:pt x="103" y="159"/>
                  </a:lnTo>
                  <a:lnTo>
                    <a:pt x="85" y="165"/>
                  </a:lnTo>
                  <a:lnTo>
                    <a:pt x="73" y="195"/>
                  </a:lnTo>
                  <a:lnTo>
                    <a:pt x="73" y="208"/>
                  </a:lnTo>
                  <a:lnTo>
                    <a:pt x="91" y="232"/>
                  </a:lnTo>
                  <a:lnTo>
                    <a:pt x="91" y="238"/>
                  </a:lnTo>
                  <a:lnTo>
                    <a:pt x="78" y="243"/>
                  </a:lnTo>
                  <a:lnTo>
                    <a:pt x="73" y="238"/>
                  </a:lnTo>
                  <a:lnTo>
                    <a:pt x="66" y="243"/>
                  </a:lnTo>
                  <a:lnTo>
                    <a:pt x="73" y="250"/>
                  </a:lnTo>
                  <a:lnTo>
                    <a:pt x="73" y="262"/>
                  </a:lnTo>
                  <a:lnTo>
                    <a:pt x="73" y="268"/>
                  </a:lnTo>
                  <a:lnTo>
                    <a:pt x="73" y="293"/>
                  </a:lnTo>
                  <a:lnTo>
                    <a:pt x="60" y="305"/>
                  </a:lnTo>
                  <a:lnTo>
                    <a:pt x="41" y="312"/>
                  </a:lnTo>
                  <a:lnTo>
                    <a:pt x="36" y="330"/>
                  </a:lnTo>
                  <a:lnTo>
                    <a:pt x="23" y="330"/>
                  </a:lnTo>
                  <a:lnTo>
                    <a:pt x="18" y="312"/>
                  </a:lnTo>
                  <a:lnTo>
                    <a:pt x="11" y="293"/>
                  </a:lnTo>
                  <a:lnTo>
                    <a:pt x="1" y="283"/>
                  </a:lnTo>
                  <a:lnTo>
                    <a:pt x="0" y="262"/>
                  </a:lnTo>
                  <a:lnTo>
                    <a:pt x="0" y="243"/>
                  </a:lnTo>
                  <a:lnTo>
                    <a:pt x="0" y="238"/>
                  </a:lnTo>
                  <a:lnTo>
                    <a:pt x="11" y="220"/>
                  </a:lnTo>
                  <a:lnTo>
                    <a:pt x="18" y="184"/>
                  </a:lnTo>
                  <a:lnTo>
                    <a:pt x="11" y="147"/>
                  </a:lnTo>
                  <a:lnTo>
                    <a:pt x="18" y="129"/>
                  </a:lnTo>
                  <a:lnTo>
                    <a:pt x="46" y="100"/>
                  </a:lnTo>
                  <a:lnTo>
                    <a:pt x="50" y="80"/>
                  </a:lnTo>
                  <a:lnTo>
                    <a:pt x="71" y="39"/>
                  </a:lnTo>
                  <a:lnTo>
                    <a:pt x="80" y="17"/>
                  </a:lnTo>
                  <a:lnTo>
                    <a:pt x="101" y="10"/>
                  </a:lnTo>
                  <a:lnTo>
                    <a:pt x="110" y="0"/>
                  </a:lnTo>
                  <a:lnTo>
                    <a:pt x="128" y="0"/>
                  </a:lnTo>
                  <a:lnTo>
                    <a:pt x="138" y="17"/>
                  </a:lnTo>
                  <a:lnTo>
                    <a:pt x="151" y="44"/>
                  </a:lnTo>
                  <a:lnTo>
                    <a:pt x="151" y="55"/>
                  </a:lnTo>
                  <a:lnTo>
                    <a:pt x="153" y="7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8" name="Freeform 360">
              <a:extLst>
                <a:ext uri="{FF2B5EF4-FFF2-40B4-BE49-F238E27FC236}">
                  <a16:creationId xmlns:a16="http://schemas.microsoft.com/office/drawing/2014/main" id="{7702092A-7A8A-4D0A-AE96-8C062C275D14}"/>
                </a:ext>
              </a:extLst>
            </p:cNvPr>
            <p:cNvSpPr>
              <a:spLocks/>
            </p:cNvSpPr>
            <p:nvPr/>
          </p:nvSpPr>
          <p:spPr bwMode="auto">
            <a:xfrm>
              <a:off x="4089439" y="1856533"/>
              <a:ext cx="588588" cy="645505"/>
            </a:xfrm>
            <a:custGeom>
              <a:avLst/>
              <a:gdLst>
                <a:gd name="T0" fmla="*/ 2147483647 w 311"/>
                <a:gd name="T1" fmla="*/ 0 h 341"/>
                <a:gd name="T2" fmla="*/ 2147483647 w 311"/>
                <a:gd name="T3" fmla="*/ 0 h 341"/>
                <a:gd name="T4" fmla="*/ 2147483647 w 311"/>
                <a:gd name="T5" fmla="*/ 2147483647 h 341"/>
                <a:gd name="T6" fmla="*/ 2147483647 w 311"/>
                <a:gd name="T7" fmla="*/ 2147483647 h 341"/>
                <a:gd name="T8" fmla="*/ 2147483647 w 311"/>
                <a:gd name="T9" fmla="*/ 2147483647 h 341"/>
                <a:gd name="T10" fmla="*/ 2147483647 w 311"/>
                <a:gd name="T11" fmla="*/ 2147483647 h 341"/>
                <a:gd name="T12" fmla="*/ 2147483647 w 311"/>
                <a:gd name="T13" fmla="*/ 2147483647 h 341"/>
                <a:gd name="T14" fmla="*/ 2147483647 w 311"/>
                <a:gd name="T15" fmla="*/ 2147483647 h 341"/>
                <a:gd name="T16" fmla="*/ 2147483647 w 311"/>
                <a:gd name="T17" fmla="*/ 2147483647 h 341"/>
                <a:gd name="T18" fmla="*/ 2147483647 w 311"/>
                <a:gd name="T19" fmla="*/ 2147483647 h 341"/>
                <a:gd name="T20" fmla="*/ 2147483647 w 311"/>
                <a:gd name="T21" fmla="*/ 2147483647 h 341"/>
                <a:gd name="T22" fmla="*/ 2147483647 w 311"/>
                <a:gd name="T23" fmla="*/ 2147483647 h 341"/>
                <a:gd name="T24" fmla="*/ 2147483647 w 311"/>
                <a:gd name="T25" fmla="*/ 2147483647 h 341"/>
                <a:gd name="T26" fmla="*/ 0 w 311"/>
                <a:gd name="T27" fmla="*/ 2147483647 h 341"/>
                <a:gd name="T28" fmla="*/ 2147483647 w 311"/>
                <a:gd name="T29" fmla="*/ 2147483647 h 341"/>
                <a:gd name="T30" fmla="*/ 2147483647 w 311"/>
                <a:gd name="T31" fmla="*/ 2147483647 h 341"/>
                <a:gd name="T32" fmla="*/ 2147483647 w 311"/>
                <a:gd name="T33" fmla="*/ 2147483647 h 341"/>
                <a:gd name="T34" fmla="*/ 2147483647 w 311"/>
                <a:gd name="T35" fmla="*/ 2147483647 h 341"/>
                <a:gd name="T36" fmla="*/ 2147483647 w 311"/>
                <a:gd name="T37" fmla="*/ 2147483647 h 341"/>
                <a:gd name="T38" fmla="*/ 2147483647 w 311"/>
                <a:gd name="T39" fmla="*/ 2147483647 h 341"/>
                <a:gd name="T40" fmla="*/ 2147483647 w 311"/>
                <a:gd name="T41" fmla="*/ 2147483647 h 341"/>
                <a:gd name="T42" fmla="*/ 2147483647 w 311"/>
                <a:gd name="T43" fmla="*/ 2147483647 h 341"/>
                <a:gd name="T44" fmla="*/ 2147483647 w 311"/>
                <a:gd name="T45" fmla="*/ 2147483647 h 341"/>
                <a:gd name="T46" fmla="*/ 2147483647 w 311"/>
                <a:gd name="T47" fmla="*/ 2147483647 h 341"/>
                <a:gd name="T48" fmla="*/ 2147483647 w 311"/>
                <a:gd name="T49" fmla="*/ 2147483647 h 341"/>
                <a:gd name="T50" fmla="*/ 2147483647 w 311"/>
                <a:gd name="T51" fmla="*/ 2147483647 h 341"/>
                <a:gd name="T52" fmla="*/ 2147483647 w 311"/>
                <a:gd name="T53" fmla="*/ 2147483647 h 341"/>
                <a:gd name="T54" fmla="*/ 2147483647 w 311"/>
                <a:gd name="T55" fmla="*/ 2147483647 h 341"/>
                <a:gd name="T56" fmla="*/ 2147483647 w 311"/>
                <a:gd name="T57" fmla="*/ 2147483647 h 341"/>
                <a:gd name="T58" fmla="*/ 2147483647 w 311"/>
                <a:gd name="T59" fmla="*/ 2147483647 h 341"/>
                <a:gd name="T60" fmla="*/ 2147483647 w 311"/>
                <a:gd name="T61" fmla="*/ 2147483647 h 341"/>
                <a:gd name="T62" fmla="*/ 2147483647 w 311"/>
                <a:gd name="T63" fmla="*/ 2147483647 h 341"/>
                <a:gd name="T64" fmla="*/ 2147483647 w 311"/>
                <a:gd name="T65" fmla="*/ 0 h 3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1"/>
                <a:gd name="T101" fmla="*/ 311 w 311"/>
                <a:gd name="T102" fmla="*/ 341 h 3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1">
                  <a:moveTo>
                    <a:pt x="305" y="0"/>
                  </a:moveTo>
                  <a:lnTo>
                    <a:pt x="273" y="0"/>
                  </a:lnTo>
                  <a:lnTo>
                    <a:pt x="261" y="12"/>
                  </a:lnTo>
                  <a:lnTo>
                    <a:pt x="256" y="0"/>
                  </a:lnTo>
                  <a:lnTo>
                    <a:pt x="238" y="0"/>
                  </a:lnTo>
                  <a:lnTo>
                    <a:pt x="238" y="7"/>
                  </a:lnTo>
                  <a:lnTo>
                    <a:pt x="226" y="7"/>
                  </a:lnTo>
                  <a:lnTo>
                    <a:pt x="208" y="12"/>
                  </a:lnTo>
                  <a:lnTo>
                    <a:pt x="205" y="32"/>
                  </a:lnTo>
                  <a:lnTo>
                    <a:pt x="183" y="32"/>
                  </a:lnTo>
                  <a:lnTo>
                    <a:pt x="165" y="37"/>
                  </a:lnTo>
                  <a:lnTo>
                    <a:pt x="140" y="66"/>
                  </a:lnTo>
                  <a:lnTo>
                    <a:pt x="153" y="73"/>
                  </a:lnTo>
                  <a:lnTo>
                    <a:pt x="135" y="80"/>
                  </a:lnTo>
                  <a:lnTo>
                    <a:pt x="135" y="91"/>
                  </a:lnTo>
                  <a:lnTo>
                    <a:pt x="128" y="98"/>
                  </a:lnTo>
                  <a:lnTo>
                    <a:pt x="116" y="91"/>
                  </a:lnTo>
                  <a:lnTo>
                    <a:pt x="103" y="116"/>
                  </a:lnTo>
                  <a:lnTo>
                    <a:pt x="103" y="128"/>
                  </a:lnTo>
                  <a:lnTo>
                    <a:pt x="80" y="165"/>
                  </a:lnTo>
                  <a:lnTo>
                    <a:pt x="55" y="195"/>
                  </a:lnTo>
                  <a:lnTo>
                    <a:pt x="55" y="201"/>
                  </a:lnTo>
                  <a:lnTo>
                    <a:pt x="73" y="201"/>
                  </a:lnTo>
                  <a:lnTo>
                    <a:pt x="66" y="206"/>
                  </a:lnTo>
                  <a:lnTo>
                    <a:pt x="48" y="206"/>
                  </a:lnTo>
                  <a:lnTo>
                    <a:pt x="43" y="220"/>
                  </a:lnTo>
                  <a:lnTo>
                    <a:pt x="13" y="238"/>
                  </a:lnTo>
                  <a:lnTo>
                    <a:pt x="0" y="250"/>
                  </a:lnTo>
                  <a:lnTo>
                    <a:pt x="0" y="268"/>
                  </a:lnTo>
                  <a:lnTo>
                    <a:pt x="18" y="261"/>
                  </a:lnTo>
                  <a:lnTo>
                    <a:pt x="25" y="261"/>
                  </a:lnTo>
                  <a:lnTo>
                    <a:pt x="18" y="274"/>
                  </a:lnTo>
                  <a:lnTo>
                    <a:pt x="7" y="274"/>
                  </a:lnTo>
                  <a:lnTo>
                    <a:pt x="7" y="286"/>
                  </a:lnTo>
                  <a:lnTo>
                    <a:pt x="3" y="298"/>
                  </a:lnTo>
                  <a:lnTo>
                    <a:pt x="7" y="304"/>
                  </a:lnTo>
                  <a:lnTo>
                    <a:pt x="3" y="308"/>
                  </a:lnTo>
                  <a:lnTo>
                    <a:pt x="7" y="323"/>
                  </a:lnTo>
                  <a:lnTo>
                    <a:pt x="0" y="328"/>
                  </a:lnTo>
                  <a:lnTo>
                    <a:pt x="13" y="341"/>
                  </a:lnTo>
                  <a:lnTo>
                    <a:pt x="43" y="334"/>
                  </a:lnTo>
                  <a:lnTo>
                    <a:pt x="61" y="323"/>
                  </a:lnTo>
                  <a:lnTo>
                    <a:pt x="80" y="309"/>
                  </a:lnTo>
                  <a:lnTo>
                    <a:pt x="91" y="286"/>
                  </a:lnTo>
                  <a:lnTo>
                    <a:pt x="98" y="250"/>
                  </a:lnTo>
                  <a:lnTo>
                    <a:pt x="98" y="238"/>
                  </a:lnTo>
                  <a:lnTo>
                    <a:pt x="91" y="213"/>
                  </a:lnTo>
                  <a:lnTo>
                    <a:pt x="103" y="188"/>
                  </a:lnTo>
                  <a:lnTo>
                    <a:pt x="116" y="176"/>
                  </a:lnTo>
                  <a:lnTo>
                    <a:pt x="128" y="165"/>
                  </a:lnTo>
                  <a:lnTo>
                    <a:pt x="128" y="151"/>
                  </a:lnTo>
                  <a:lnTo>
                    <a:pt x="140" y="128"/>
                  </a:lnTo>
                  <a:lnTo>
                    <a:pt x="158" y="85"/>
                  </a:lnTo>
                  <a:lnTo>
                    <a:pt x="176" y="80"/>
                  </a:lnTo>
                  <a:lnTo>
                    <a:pt x="210" y="68"/>
                  </a:lnTo>
                  <a:lnTo>
                    <a:pt x="183" y="45"/>
                  </a:lnTo>
                  <a:lnTo>
                    <a:pt x="193" y="42"/>
                  </a:lnTo>
                  <a:lnTo>
                    <a:pt x="225" y="60"/>
                  </a:lnTo>
                  <a:lnTo>
                    <a:pt x="238" y="58"/>
                  </a:lnTo>
                  <a:lnTo>
                    <a:pt x="261" y="37"/>
                  </a:lnTo>
                  <a:lnTo>
                    <a:pt x="268" y="32"/>
                  </a:lnTo>
                  <a:lnTo>
                    <a:pt x="293" y="25"/>
                  </a:lnTo>
                  <a:lnTo>
                    <a:pt x="293" y="18"/>
                  </a:lnTo>
                  <a:lnTo>
                    <a:pt x="311" y="12"/>
                  </a:lnTo>
                  <a:lnTo>
                    <a:pt x="30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69" name="Freeform 361">
              <a:extLst>
                <a:ext uri="{FF2B5EF4-FFF2-40B4-BE49-F238E27FC236}">
                  <a16:creationId xmlns:a16="http://schemas.microsoft.com/office/drawing/2014/main" id="{608868F8-6358-4889-8AA0-B58DCA81AE43}"/>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0" name="Freeform 362">
              <a:extLst>
                <a:ext uri="{FF2B5EF4-FFF2-40B4-BE49-F238E27FC236}">
                  <a16:creationId xmlns:a16="http://schemas.microsoft.com/office/drawing/2014/main" id="{CC8CACB9-4387-4EB8-B30F-5270476E91E6}"/>
                </a:ext>
              </a:extLst>
            </p:cNvPr>
            <p:cNvSpPr>
              <a:spLocks/>
            </p:cNvSpPr>
            <p:nvPr/>
          </p:nvSpPr>
          <p:spPr bwMode="auto">
            <a:xfrm>
              <a:off x="4388464" y="2502036"/>
              <a:ext cx="34067" cy="43539"/>
            </a:xfrm>
            <a:custGeom>
              <a:avLst/>
              <a:gdLst>
                <a:gd name="T0" fmla="*/ 2147483647 w 18"/>
                <a:gd name="T1" fmla="*/ 0 h 23"/>
                <a:gd name="T2" fmla="*/ 0 w 18"/>
                <a:gd name="T3" fmla="*/ 2147483647 h 23"/>
                <a:gd name="T4" fmla="*/ 2147483647 w 18"/>
                <a:gd name="T5" fmla="*/ 2147483647 h 23"/>
                <a:gd name="T6" fmla="*/ 2147483647 w 18"/>
                <a:gd name="T7" fmla="*/ 2147483647 h 23"/>
                <a:gd name="T8" fmla="*/ 2147483647 w 18"/>
                <a:gd name="T9" fmla="*/ 2147483647 h 23"/>
                <a:gd name="T10" fmla="*/ 2147483647 w 18"/>
                <a:gd name="T11" fmla="*/ 0 h 23"/>
                <a:gd name="T12" fmla="*/ 2147483647 w 18"/>
                <a:gd name="T13" fmla="*/ 0 h 23"/>
                <a:gd name="T14" fmla="*/ 0 60000 65536"/>
                <a:gd name="T15" fmla="*/ 0 60000 65536"/>
                <a:gd name="T16" fmla="*/ 0 60000 65536"/>
                <a:gd name="T17" fmla="*/ 0 60000 65536"/>
                <a:gd name="T18" fmla="*/ 0 60000 65536"/>
                <a:gd name="T19" fmla="*/ 0 60000 65536"/>
                <a:gd name="T20" fmla="*/ 0 60000 65536"/>
                <a:gd name="T21" fmla="*/ 0 w 18"/>
                <a:gd name="T22" fmla="*/ 0 h 23"/>
                <a:gd name="T23" fmla="*/ 18 w 1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3">
                  <a:moveTo>
                    <a:pt x="13" y="0"/>
                  </a:moveTo>
                  <a:lnTo>
                    <a:pt x="0" y="5"/>
                  </a:lnTo>
                  <a:lnTo>
                    <a:pt x="7" y="23"/>
                  </a:lnTo>
                  <a:lnTo>
                    <a:pt x="13" y="18"/>
                  </a:lnTo>
                  <a:lnTo>
                    <a:pt x="18" y="12"/>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1" name="Freeform 363">
              <a:extLst>
                <a:ext uri="{FF2B5EF4-FFF2-40B4-BE49-F238E27FC236}">
                  <a16:creationId xmlns:a16="http://schemas.microsoft.com/office/drawing/2014/main" id="{46D8939B-F705-4854-B871-EA5459E62F41}"/>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2" name="Freeform 364">
              <a:extLst>
                <a:ext uri="{FF2B5EF4-FFF2-40B4-BE49-F238E27FC236}">
                  <a16:creationId xmlns:a16="http://schemas.microsoft.com/office/drawing/2014/main" id="{380F3687-6CDC-414A-B6CE-3420CCBBCC81}"/>
                </a:ext>
              </a:extLst>
            </p:cNvPr>
            <p:cNvSpPr>
              <a:spLocks/>
            </p:cNvSpPr>
            <p:nvPr/>
          </p:nvSpPr>
          <p:spPr bwMode="auto">
            <a:xfrm>
              <a:off x="4227593" y="2615616"/>
              <a:ext cx="34067" cy="34074"/>
            </a:xfrm>
            <a:custGeom>
              <a:avLst/>
              <a:gdLst>
                <a:gd name="T0" fmla="*/ 2147483647 w 18"/>
                <a:gd name="T1" fmla="*/ 0 h 18"/>
                <a:gd name="T2" fmla="*/ 0 w 18"/>
                <a:gd name="T3" fmla="*/ 2147483647 h 18"/>
                <a:gd name="T4" fmla="*/ 2147483647 w 18"/>
                <a:gd name="T5" fmla="*/ 2147483647 h 18"/>
                <a:gd name="T6" fmla="*/ 2147483647 w 18"/>
                <a:gd name="T7" fmla="*/ 2147483647 h 18"/>
                <a:gd name="T8" fmla="*/ 2147483647 w 18"/>
                <a:gd name="T9" fmla="*/ 0 h 18"/>
                <a:gd name="T10" fmla="*/ 2147483647 w 18"/>
                <a:gd name="T11" fmla="*/ 0 h 18"/>
                <a:gd name="T12" fmla="*/ 0 60000 65536"/>
                <a:gd name="T13" fmla="*/ 0 60000 65536"/>
                <a:gd name="T14" fmla="*/ 0 60000 65536"/>
                <a:gd name="T15" fmla="*/ 0 60000 65536"/>
                <a:gd name="T16" fmla="*/ 0 60000 65536"/>
                <a:gd name="T17" fmla="*/ 0 60000 65536"/>
                <a:gd name="T18" fmla="*/ 0 w 18"/>
                <a:gd name="T19" fmla="*/ 0 h 18"/>
                <a:gd name="T20" fmla="*/ 18 w 1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8" h="18">
                  <a:moveTo>
                    <a:pt x="12" y="0"/>
                  </a:moveTo>
                  <a:lnTo>
                    <a:pt x="0" y="13"/>
                  </a:lnTo>
                  <a:lnTo>
                    <a:pt x="7" y="18"/>
                  </a:lnTo>
                  <a:lnTo>
                    <a:pt x="18" y="13"/>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3" name="Freeform 365">
              <a:extLst>
                <a:ext uri="{FF2B5EF4-FFF2-40B4-BE49-F238E27FC236}">
                  <a16:creationId xmlns:a16="http://schemas.microsoft.com/office/drawing/2014/main" id="{5D4E7133-4C1C-4010-BB07-9692610D116C}"/>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4" name="Freeform 366">
              <a:extLst>
                <a:ext uri="{FF2B5EF4-FFF2-40B4-BE49-F238E27FC236}">
                  <a16:creationId xmlns:a16="http://schemas.microsoft.com/office/drawing/2014/main" id="{BA64D65E-D2F6-45AD-9B8B-C7C6389DCBF3}"/>
                </a:ext>
              </a:extLst>
            </p:cNvPr>
            <p:cNvSpPr>
              <a:spLocks/>
            </p:cNvSpPr>
            <p:nvPr/>
          </p:nvSpPr>
          <p:spPr bwMode="auto">
            <a:xfrm>
              <a:off x="4539870" y="3052895"/>
              <a:ext cx="170331" cy="109793"/>
            </a:xfrm>
            <a:custGeom>
              <a:avLst/>
              <a:gdLst>
                <a:gd name="T0" fmla="*/ 2147483647 w 90"/>
                <a:gd name="T1" fmla="*/ 2147483647 h 58"/>
                <a:gd name="T2" fmla="*/ 2147483647 w 90"/>
                <a:gd name="T3" fmla="*/ 2147483647 h 58"/>
                <a:gd name="T4" fmla="*/ 2147483647 w 90"/>
                <a:gd name="T5" fmla="*/ 2147483647 h 58"/>
                <a:gd name="T6" fmla="*/ 2147483647 w 90"/>
                <a:gd name="T7" fmla="*/ 2147483647 h 58"/>
                <a:gd name="T8" fmla="*/ 2147483647 w 90"/>
                <a:gd name="T9" fmla="*/ 2147483647 h 58"/>
                <a:gd name="T10" fmla="*/ 2147483647 w 90"/>
                <a:gd name="T11" fmla="*/ 2147483647 h 58"/>
                <a:gd name="T12" fmla="*/ 2147483647 w 90"/>
                <a:gd name="T13" fmla="*/ 2147483647 h 58"/>
                <a:gd name="T14" fmla="*/ 2147483647 w 90"/>
                <a:gd name="T15" fmla="*/ 2147483647 h 58"/>
                <a:gd name="T16" fmla="*/ 2147483647 w 90"/>
                <a:gd name="T17" fmla="*/ 2147483647 h 58"/>
                <a:gd name="T18" fmla="*/ 2147483647 w 90"/>
                <a:gd name="T19" fmla="*/ 2147483647 h 58"/>
                <a:gd name="T20" fmla="*/ 0 w 90"/>
                <a:gd name="T21" fmla="*/ 2147483647 h 58"/>
                <a:gd name="T22" fmla="*/ 2147483647 w 90"/>
                <a:gd name="T23" fmla="*/ 2147483647 h 58"/>
                <a:gd name="T24" fmla="*/ 2147483647 w 90"/>
                <a:gd name="T25" fmla="*/ 2147483647 h 58"/>
                <a:gd name="T26" fmla="*/ 2147483647 w 90"/>
                <a:gd name="T27" fmla="*/ 2147483647 h 58"/>
                <a:gd name="T28" fmla="*/ 2147483647 w 90"/>
                <a:gd name="T29" fmla="*/ 2147483647 h 58"/>
                <a:gd name="T30" fmla="*/ 2147483647 w 90"/>
                <a:gd name="T31" fmla="*/ 0 h 58"/>
                <a:gd name="T32" fmla="*/ 2147483647 w 90"/>
                <a:gd name="T33" fmla="*/ 2147483647 h 58"/>
                <a:gd name="T34" fmla="*/ 2147483647 w 90"/>
                <a:gd name="T35" fmla="*/ 2147483647 h 58"/>
                <a:gd name="T36" fmla="*/ 2147483647 w 90"/>
                <a:gd name="T37" fmla="*/ 2147483647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58"/>
                <a:gd name="T59" fmla="*/ 90 w 90"/>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58">
                  <a:moveTo>
                    <a:pt x="90" y="7"/>
                  </a:moveTo>
                  <a:lnTo>
                    <a:pt x="85" y="18"/>
                  </a:lnTo>
                  <a:lnTo>
                    <a:pt x="73" y="30"/>
                  </a:lnTo>
                  <a:lnTo>
                    <a:pt x="85" y="43"/>
                  </a:lnTo>
                  <a:lnTo>
                    <a:pt x="73" y="55"/>
                  </a:lnTo>
                  <a:lnTo>
                    <a:pt x="60" y="55"/>
                  </a:lnTo>
                  <a:lnTo>
                    <a:pt x="30" y="55"/>
                  </a:lnTo>
                  <a:lnTo>
                    <a:pt x="12" y="58"/>
                  </a:lnTo>
                  <a:lnTo>
                    <a:pt x="5" y="48"/>
                  </a:lnTo>
                  <a:lnTo>
                    <a:pt x="10" y="43"/>
                  </a:lnTo>
                  <a:lnTo>
                    <a:pt x="0" y="27"/>
                  </a:lnTo>
                  <a:lnTo>
                    <a:pt x="5" y="23"/>
                  </a:lnTo>
                  <a:lnTo>
                    <a:pt x="7" y="8"/>
                  </a:lnTo>
                  <a:lnTo>
                    <a:pt x="12" y="7"/>
                  </a:lnTo>
                  <a:lnTo>
                    <a:pt x="35" y="18"/>
                  </a:lnTo>
                  <a:lnTo>
                    <a:pt x="60" y="0"/>
                  </a:lnTo>
                  <a:lnTo>
                    <a:pt x="73" y="13"/>
                  </a:lnTo>
                  <a:lnTo>
                    <a:pt x="90"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5" name="Freeform 367">
              <a:extLst>
                <a:ext uri="{FF2B5EF4-FFF2-40B4-BE49-F238E27FC236}">
                  <a16:creationId xmlns:a16="http://schemas.microsoft.com/office/drawing/2014/main" id="{C767B174-CB3D-4A3C-BCD1-BCA5D7C8DF70}"/>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6" name="Freeform 368">
              <a:extLst>
                <a:ext uri="{FF2B5EF4-FFF2-40B4-BE49-F238E27FC236}">
                  <a16:creationId xmlns:a16="http://schemas.microsoft.com/office/drawing/2014/main" id="{DA23304A-6F95-4CED-B2B4-499585918A4C}"/>
                </a:ext>
              </a:extLst>
            </p:cNvPr>
            <p:cNvSpPr>
              <a:spLocks/>
            </p:cNvSpPr>
            <p:nvPr/>
          </p:nvSpPr>
          <p:spPr bwMode="auto">
            <a:xfrm>
              <a:off x="4643961" y="3138078"/>
              <a:ext cx="75700" cy="75719"/>
            </a:xfrm>
            <a:custGeom>
              <a:avLst/>
              <a:gdLst>
                <a:gd name="T0" fmla="*/ 2147483647 w 40"/>
                <a:gd name="T1" fmla="*/ 0 h 40"/>
                <a:gd name="T2" fmla="*/ 2147483647 w 40"/>
                <a:gd name="T3" fmla="*/ 2147483647 h 40"/>
                <a:gd name="T4" fmla="*/ 0 w 40"/>
                <a:gd name="T5" fmla="*/ 2147483647 h 40"/>
                <a:gd name="T6" fmla="*/ 2147483647 w 40"/>
                <a:gd name="T7" fmla="*/ 2147483647 h 40"/>
                <a:gd name="T8" fmla="*/ 2147483647 w 40"/>
                <a:gd name="T9" fmla="*/ 2147483647 h 40"/>
                <a:gd name="T10" fmla="*/ 2147483647 w 40"/>
                <a:gd name="T11" fmla="*/ 2147483647 h 40"/>
                <a:gd name="T12" fmla="*/ 2147483647 w 40"/>
                <a:gd name="T13" fmla="*/ 2147483647 h 40"/>
                <a:gd name="T14" fmla="*/ 2147483647 w 40"/>
                <a:gd name="T15" fmla="*/ 0 h 40"/>
                <a:gd name="T16" fmla="*/ 2147483647 w 40"/>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0"/>
                <a:gd name="T29" fmla="*/ 40 w 40"/>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0">
                  <a:moveTo>
                    <a:pt x="30" y="0"/>
                  </a:moveTo>
                  <a:lnTo>
                    <a:pt x="10" y="18"/>
                  </a:lnTo>
                  <a:lnTo>
                    <a:pt x="0" y="28"/>
                  </a:lnTo>
                  <a:lnTo>
                    <a:pt x="15" y="40"/>
                  </a:lnTo>
                  <a:lnTo>
                    <a:pt x="25" y="28"/>
                  </a:lnTo>
                  <a:lnTo>
                    <a:pt x="40" y="18"/>
                  </a:lnTo>
                  <a:lnTo>
                    <a:pt x="35" y="2"/>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7" name="Freeform 369">
              <a:extLst>
                <a:ext uri="{FF2B5EF4-FFF2-40B4-BE49-F238E27FC236}">
                  <a16:creationId xmlns:a16="http://schemas.microsoft.com/office/drawing/2014/main" id="{1EC867B5-BD0A-4C95-92E9-D55EB18517E7}"/>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8" name="Freeform 370">
              <a:extLst>
                <a:ext uri="{FF2B5EF4-FFF2-40B4-BE49-F238E27FC236}">
                  <a16:creationId xmlns:a16="http://schemas.microsoft.com/office/drawing/2014/main" id="{BDF99351-BED4-46D0-B5B3-92F6093E6E6C}"/>
                </a:ext>
              </a:extLst>
            </p:cNvPr>
            <p:cNvSpPr>
              <a:spLocks/>
            </p:cNvSpPr>
            <p:nvPr/>
          </p:nvSpPr>
          <p:spPr bwMode="auto">
            <a:xfrm>
              <a:off x="4505801" y="3157007"/>
              <a:ext cx="160868" cy="185511"/>
            </a:xfrm>
            <a:custGeom>
              <a:avLst/>
              <a:gdLst>
                <a:gd name="T0" fmla="*/ 2147483647 w 85"/>
                <a:gd name="T1" fmla="*/ 2147483647 h 98"/>
                <a:gd name="T2" fmla="*/ 2147483647 w 85"/>
                <a:gd name="T3" fmla="*/ 2147483647 h 98"/>
                <a:gd name="T4" fmla="*/ 2147483647 w 85"/>
                <a:gd name="T5" fmla="*/ 2147483647 h 98"/>
                <a:gd name="T6" fmla="*/ 2147483647 w 85"/>
                <a:gd name="T7" fmla="*/ 2147483647 h 98"/>
                <a:gd name="T8" fmla="*/ 2147483647 w 85"/>
                <a:gd name="T9" fmla="*/ 2147483647 h 98"/>
                <a:gd name="T10" fmla="*/ 2147483647 w 85"/>
                <a:gd name="T11" fmla="*/ 2147483647 h 98"/>
                <a:gd name="T12" fmla="*/ 2147483647 w 85"/>
                <a:gd name="T13" fmla="*/ 2147483647 h 98"/>
                <a:gd name="T14" fmla="*/ 2147483647 w 85"/>
                <a:gd name="T15" fmla="*/ 2147483647 h 98"/>
                <a:gd name="T16" fmla="*/ 2147483647 w 85"/>
                <a:gd name="T17" fmla="*/ 2147483647 h 98"/>
                <a:gd name="T18" fmla="*/ 2147483647 w 85"/>
                <a:gd name="T19" fmla="*/ 2147483647 h 98"/>
                <a:gd name="T20" fmla="*/ 2147483647 w 85"/>
                <a:gd name="T21" fmla="*/ 2147483647 h 98"/>
                <a:gd name="T22" fmla="*/ 2147483647 w 85"/>
                <a:gd name="T23" fmla="*/ 2147483647 h 98"/>
                <a:gd name="T24" fmla="*/ 2147483647 w 85"/>
                <a:gd name="T25" fmla="*/ 2147483647 h 98"/>
                <a:gd name="T26" fmla="*/ 2147483647 w 85"/>
                <a:gd name="T27" fmla="*/ 2147483647 h 98"/>
                <a:gd name="T28" fmla="*/ 2147483647 w 85"/>
                <a:gd name="T29" fmla="*/ 2147483647 h 98"/>
                <a:gd name="T30" fmla="*/ 2147483647 w 85"/>
                <a:gd name="T31" fmla="*/ 2147483647 h 98"/>
                <a:gd name="T32" fmla="*/ 2147483647 w 85"/>
                <a:gd name="T33" fmla="*/ 2147483647 h 98"/>
                <a:gd name="T34" fmla="*/ 2147483647 w 85"/>
                <a:gd name="T35" fmla="*/ 2147483647 h 98"/>
                <a:gd name="T36" fmla="*/ 2147483647 w 85"/>
                <a:gd name="T37" fmla="*/ 2147483647 h 98"/>
                <a:gd name="T38" fmla="*/ 2147483647 w 85"/>
                <a:gd name="T39" fmla="*/ 2147483647 h 98"/>
                <a:gd name="T40" fmla="*/ 2147483647 w 85"/>
                <a:gd name="T41" fmla="*/ 2147483647 h 98"/>
                <a:gd name="T42" fmla="*/ 2147483647 w 85"/>
                <a:gd name="T43" fmla="*/ 2147483647 h 98"/>
                <a:gd name="T44" fmla="*/ 2147483647 w 85"/>
                <a:gd name="T45" fmla="*/ 2147483647 h 98"/>
                <a:gd name="T46" fmla="*/ 2147483647 w 85"/>
                <a:gd name="T47" fmla="*/ 2147483647 h 98"/>
                <a:gd name="T48" fmla="*/ 2147483647 w 85"/>
                <a:gd name="T49" fmla="*/ 2147483647 h 98"/>
                <a:gd name="T50" fmla="*/ 0 w 85"/>
                <a:gd name="T51" fmla="*/ 2147483647 h 98"/>
                <a:gd name="T52" fmla="*/ 2147483647 w 85"/>
                <a:gd name="T53" fmla="*/ 2147483647 h 98"/>
                <a:gd name="T54" fmla="*/ 2147483647 w 85"/>
                <a:gd name="T55" fmla="*/ 2147483647 h 98"/>
                <a:gd name="T56" fmla="*/ 2147483647 w 85"/>
                <a:gd name="T57" fmla="*/ 0 h 98"/>
                <a:gd name="T58" fmla="*/ 2147483647 w 85"/>
                <a:gd name="T59" fmla="*/ 0 h 98"/>
                <a:gd name="T60" fmla="*/ 2147483647 w 85"/>
                <a:gd name="T61" fmla="*/ 0 h 98"/>
                <a:gd name="T62" fmla="*/ 2147483647 w 85"/>
                <a:gd name="T63" fmla="*/ 2147483647 h 98"/>
                <a:gd name="T64" fmla="*/ 2147483647 w 85"/>
                <a:gd name="T65" fmla="*/ 2147483647 h 98"/>
                <a:gd name="T66" fmla="*/ 2147483647 w 85"/>
                <a:gd name="T67" fmla="*/ 2147483647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98"/>
                <a:gd name="T104" fmla="*/ 85 w 8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98">
                  <a:moveTo>
                    <a:pt x="73" y="18"/>
                  </a:moveTo>
                  <a:lnTo>
                    <a:pt x="66" y="18"/>
                  </a:lnTo>
                  <a:lnTo>
                    <a:pt x="53" y="25"/>
                  </a:lnTo>
                  <a:lnTo>
                    <a:pt x="41" y="18"/>
                  </a:lnTo>
                  <a:lnTo>
                    <a:pt x="41" y="30"/>
                  </a:lnTo>
                  <a:lnTo>
                    <a:pt x="30" y="25"/>
                  </a:lnTo>
                  <a:lnTo>
                    <a:pt x="21" y="23"/>
                  </a:lnTo>
                  <a:lnTo>
                    <a:pt x="41" y="43"/>
                  </a:lnTo>
                  <a:lnTo>
                    <a:pt x="23" y="37"/>
                  </a:lnTo>
                  <a:lnTo>
                    <a:pt x="23" y="48"/>
                  </a:lnTo>
                  <a:lnTo>
                    <a:pt x="36" y="60"/>
                  </a:lnTo>
                  <a:lnTo>
                    <a:pt x="41" y="73"/>
                  </a:lnTo>
                  <a:lnTo>
                    <a:pt x="33" y="68"/>
                  </a:lnTo>
                  <a:lnTo>
                    <a:pt x="48" y="85"/>
                  </a:lnTo>
                  <a:lnTo>
                    <a:pt x="36" y="78"/>
                  </a:lnTo>
                  <a:lnTo>
                    <a:pt x="26" y="75"/>
                  </a:lnTo>
                  <a:lnTo>
                    <a:pt x="41" y="90"/>
                  </a:lnTo>
                  <a:lnTo>
                    <a:pt x="41" y="98"/>
                  </a:lnTo>
                  <a:lnTo>
                    <a:pt x="23" y="97"/>
                  </a:lnTo>
                  <a:lnTo>
                    <a:pt x="11" y="92"/>
                  </a:lnTo>
                  <a:lnTo>
                    <a:pt x="6" y="67"/>
                  </a:lnTo>
                  <a:lnTo>
                    <a:pt x="3" y="57"/>
                  </a:lnTo>
                  <a:lnTo>
                    <a:pt x="26" y="72"/>
                  </a:lnTo>
                  <a:lnTo>
                    <a:pt x="10" y="52"/>
                  </a:lnTo>
                  <a:lnTo>
                    <a:pt x="3" y="43"/>
                  </a:lnTo>
                  <a:lnTo>
                    <a:pt x="0" y="23"/>
                  </a:lnTo>
                  <a:lnTo>
                    <a:pt x="11" y="18"/>
                  </a:lnTo>
                  <a:lnTo>
                    <a:pt x="23" y="7"/>
                  </a:lnTo>
                  <a:lnTo>
                    <a:pt x="41" y="0"/>
                  </a:lnTo>
                  <a:lnTo>
                    <a:pt x="73" y="0"/>
                  </a:lnTo>
                  <a:lnTo>
                    <a:pt x="85" y="0"/>
                  </a:lnTo>
                  <a:lnTo>
                    <a:pt x="85" y="7"/>
                  </a:lnTo>
                  <a:lnTo>
                    <a:pt x="73" y="1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79" name="Freeform 371">
              <a:extLst>
                <a:ext uri="{FF2B5EF4-FFF2-40B4-BE49-F238E27FC236}">
                  <a16:creationId xmlns:a16="http://schemas.microsoft.com/office/drawing/2014/main" id="{0F9827D9-3F2D-4A6B-9810-F6590FBC4FAA}"/>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0" name="Freeform 372">
              <a:extLst>
                <a:ext uri="{FF2B5EF4-FFF2-40B4-BE49-F238E27FC236}">
                  <a16:creationId xmlns:a16="http://schemas.microsoft.com/office/drawing/2014/main" id="{45BE0F1C-28AC-4185-B78A-4D2B9AA6A0AD}"/>
                </a:ext>
              </a:extLst>
            </p:cNvPr>
            <p:cNvSpPr>
              <a:spLocks/>
            </p:cNvSpPr>
            <p:nvPr/>
          </p:nvSpPr>
          <p:spPr bwMode="auto">
            <a:xfrm>
              <a:off x="4596647" y="3270587"/>
              <a:ext cx="47314" cy="60575"/>
            </a:xfrm>
            <a:custGeom>
              <a:avLst/>
              <a:gdLst>
                <a:gd name="T0" fmla="*/ 0 w 25"/>
                <a:gd name="T1" fmla="*/ 0 h 32"/>
                <a:gd name="T2" fmla="*/ 2147483647 w 25"/>
                <a:gd name="T3" fmla="*/ 2147483647 h 32"/>
                <a:gd name="T4" fmla="*/ 2147483647 w 25"/>
                <a:gd name="T5" fmla="*/ 2147483647 h 32"/>
                <a:gd name="T6" fmla="*/ 2147483647 w 25"/>
                <a:gd name="T7" fmla="*/ 2147483647 h 32"/>
                <a:gd name="T8" fmla="*/ 2147483647 w 25"/>
                <a:gd name="T9" fmla="*/ 2147483647 h 32"/>
                <a:gd name="T10" fmla="*/ 0 w 25"/>
                <a:gd name="T11" fmla="*/ 0 h 32"/>
                <a:gd name="T12" fmla="*/ 0 w 25"/>
                <a:gd name="T13" fmla="*/ 0 h 32"/>
                <a:gd name="T14" fmla="*/ 0 60000 65536"/>
                <a:gd name="T15" fmla="*/ 0 60000 65536"/>
                <a:gd name="T16" fmla="*/ 0 60000 65536"/>
                <a:gd name="T17" fmla="*/ 0 60000 65536"/>
                <a:gd name="T18" fmla="*/ 0 60000 65536"/>
                <a:gd name="T19" fmla="*/ 0 60000 65536"/>
                <a:gd name="T20" fmla="*/ 0 60000 65536"/>
                <a:gd name="T21" fmla="*/ 0 w 25"/>
                <a:gd name="T22" fmla="*/ 0 h 32"/>
                <a:gd name="T23" fmla="*/ 25 w 2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2">
                  <a:moveTo>
                    <a:pt x="0" y="0"/>
                  </a:moveTo>
                  <a:lnTo>
                    <a:pt x="12" y="13"/>
                  </a:lnTo>
                  <a:lnTo>
                    <a:pt x="25" y="32"/>
                  </a:lnTo>
                  <a:lnTo>
                    <a:pt x="18" y="18"/>
                  </a:lnTo>
                  <a:lnTo>
                    <a:pt x="5" y="7"/>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1" name="Freeform 373">
              <a:extLst>
                <a:ext uri="{FF2B5EF4-FFF2-40B4-BE49-F238E27FC236}">
                  <a16:creationId xmlns:a16="http://schemas.microsoft.com/office/drawing/2014/main" id="{D0FAA53E-E9F7-4C56-9821-36BD6D3CE154}"/>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2" name="Freeform 374">
              <a:extLst>
                <a:ext uri="{FF2B5EF4-FFF2-40B4-BE49-F238E27FC236}">
                  <a16:creationId xmlns:a16="http://schemas.microsoft.com/office/drawing/2014/main" id="{1E70DBE0-DAE6-4696-B476-9253DCDACF43}"/>
                </a:ext>
              </a:extLst>
            </p:cNvPr>
            <p:cNvSpPr>
              <a:spLocks/>
            </p:cNvSpPr>
            <p:nvPr/>
          </p:nvSpPr>
          <p:spPr bwMode="auto">
            <a:xfrm>
              <a:off x="4573933" y="3399308"/>
              <a:ext cx="70024" cy="22716"/>
            </a:xfrm>
            <a:custGeom>
              <a:avLst/>
              <a:gdLst>
                <a:gd name="T0" fmla="*/ 0 w 37"/>
                <a:gd name="T1" fmla="*/ 2147483647 h 12"/>
                <a:gd name="T2" fmla="*/ 2147483647 w 37"/>
                <a:gd name="T3" fmla="*/ 2147483647 h 12"/>
                <a:gd name="T4" fmla="*/ 2147483647 w 37"/>
                <a:gd name="T5" fmla="*/ 2147483647 h 12"/>
                <a:gd name="T6" fmla="*/ 2147483647 w 37"/>
                <a:gd name="T7" fmla="*/ 2147483647 h 12"/>
                <a:gd name="T8" fmla="*/ 2147483647 w 37"/>
                <a:gd name="T9" fmla="*/ 2147483647 h 12"/>
                <a:gd name="T10" fmla="*/ 0 w 37"/>
                <a:gd name="T11" fmla="*/ 0 h 12"/>
                <a:gd name="T12" fmla="*/ 0 w 37"/>
                <a:gd name="T13" fmla="*/ 2147483647 h 12"/>
                <a:gd name="T14" fmla="*/ 0 w 37"/>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12"/>
                <a:gd name="T26" fmla="*/ 37 w 3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12">
                  <a:moveTo>
                    <a:pt x="0" y="5"/>
                  </a:moveTo>
                  <a:lnTo>
                    <a:pt x="5" y="12"/>
                  </a:lnTo>
                  <a:lnTo>
                    <a:pt x="17" y="12"/>
                  </a:lnTo>
                  <a:lnTo>
                    <a:pt x="37" y="5"/>
                  </a:lnTo>
                  <a:lnTo>
                    <a:pt x="24" y="5"/>
                  </a:lnTo>
                  <a:lnTo>
                    <a:pt x="0"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3" name="Freeform 375">
              <a:extLst>
                <a:ext uri="{FF2B5EF4-FFF2-40B4-BE49-F238E27FC236}">
                  <a16:creationId xmlns:a16="http://schemas.microsoft.com/office/drawing/2014/main" id="{7B80523D-7105-4032-9230-E452424091E5}"/>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4" name="Freeform 376">
              <a:extLst>
                <a:ext uri="{FF2B5EF4-FFF2-40B4-BE49-F238E27FC236}">
                  <a16:creationId xmlns:a16="http://schemas.microsoft.com/office/drawing/2014/main" id="{2B2E9F10-2F3F-4CAA-91FB-6BDDF02AEE87}"/>
                </a:ext>
              </a:extLst>
            </p:cNvPr>
            <p:cNvSpPr>
              <a:spLocks/>
            </p:cNvSpPr>
            <p:nvPr/>
          </p:nvSpPr>
          <p:spPr bwMode="auto">
            <a:xfrm>
              <a:off x="4687488" y="3374703"/>
              <a:ext cx="22711" cy="13250"/>
            </a:xfrm>
            <a:custGeom>
              <a:avLst/>
              <a:gdLst>
                <a:gd name="T0" fmla="*/ 2147483647 w 12"/>
                <a:gd name="T1" fmla="*/ 0 h 7"/>
                <a:gd name="T2" fmla="*/ 0 w 12"/>
                <a:gd name="T3" fmla="*/ 0 h 7"/>
                <a:gd name="T4" fmla="*/ 0 w 12"/>
                <a:gd name="T5" fmla="*/ 2147483647 h 7"/>
                <a:gd name="T6" fmla="*/ 2147483647 w 12"/>
                <a:gd name="T7" fmla="*/ 2147483647 h 7"/>
                <a:gd name="T8" fmla="*/ 2147483647 w 12"/>
                <a:gd name="T9" fmla="*/ 0 h 7"/>
                <a:gd name="T10" fmla="*/ 2147483647 w 12"/>
                <a:gd name="T11" fmla="*/ 0 h 7"/>
                <a:gd name="T12" fmla="*/ 0 60000 65536"/>
                <a:gd name="T13" fmla="*/ 0 60000 65536"/>
                <a:gd name="T14" fmla="*/ 0 60000 65536"/>
                <a:gd name="T15" fmla="*/ 0 60000 65536"/>
                <a:gd name="T16" fmla="*/ 0 60000 65536"/>
                <a:gd name="T17" fmla="*/ 0 60000 65536"/>
                <a:gd name="T18" fmla="*/ 0 w 12"/>
                <a:gd name="T19" fmla="*/ 0 h 7"/>
                <a:gd name="T20" fmla="*/ 12 w 12"/>
                <a:gd name="T21" fmla="*/ 7 h 7"/>
              </a:gdLst>
              <a:ahLst/>
              <a:cxnLst>
                <a:cxn ang="T12">
                  <a:pos x="T0" y="T1"/>
                </a:cxn>
                <a:cxn ang="T13">
                  <a:pos x="T2" y="T3"/>
                </a:cxn>
                <a:cxn ang="T14">
                  <a:pos x="T4" y="T5"/>
                </a:cxn>
                <a:cxn ang="T15">
                  <a:pos x="T6" y="T7"/>
                </a:cxn>
                <a:cxn ang="T16">
                  <a:pos x="T8" y="T9"/>
                </a:cxn>
                <a:cxn ang="T17">
                  <a:pos x="T10" y="T11"/>
                </a:cxn>
              </a:cxnLst>
              <a:rect l="T18" t="T19" r="T20" b="T21"/>
              <a:pathLst>
                <a:path w="12" h="7">
                  <a:moveTo>
                    <a:pt x="12" y="0"/>
                  </a:moveTo>
                  <a:lnTo>
                    <a:pt x="0" y="0"/>
                  </a:lnTo>
                  <a:lnTo>
                    <a:pt x="0" y="7"/>
                  </a:lnTo>
                  <a:lnTo>
                    <a:pt x="12" y="7"/>
                  </a:lnTo>
                  <a:lnTo>
                    <a:pt x="12"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5" name="Freeform 377">
              <a:extLst>
                <a:ext uri="{FF2B5EF4-FFF2-40B4-BE49-F238E27FC236}">
                  <a16:creationId xmlns:a16="http://schemas.microsoft.com/office/drawing/2014/main" id="{7D768834-D624-4A71-AB99-463DD6EFD874}"/>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6" name="Freeform 378">
              <a:extLst>
                <a:ext uri="{FF2B5EF4-FFF2-40B4-BE49-F238E27FC236}">
                  <a16:creationId xmlns:a16="http://schemas.microsoft.com/office/drawing/2014/main" id="{FEC42B10-F090-4DE7-A7DE-D5AE472B3853}"/>
                </a:ext>
              </a:extLst>
            </p:cNvPr>
            <p:cNvSpPr>
              <a:spLocks/>
            </p:cNvSpPr>
            <p:nvPr/>
          </p:nvSpPr>
          <p:spPr bwMode="auto">
            <a:xfrm>
              <a:off x="4261659" y="2971496"/>
              <a:ext cx="300919" cy="210121"/>
            </a:xfrm>
            <a:custGeom>
              <a:avLst/>
              <a:gdLst>
                <a:gd name="T0" fmla="*/ 2147483647 w 159"/>
                <a:gd name="T1" fmla="*/ 2147483647 h 111"/>
                <a:gd name="T2" fmla="*/ 0 w 159"/>
                <a:gd name="T3" fmla="*/ 2147483647 h 111"/>
                <a:gd name="T4" fmla="*/ 2147483647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2147483647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0 h 111"/>
                <a:gd name="T58" fmla="*/ 2147483647 w 159"/>
                <a:gd name="T59" fmla="*/ 2147483647 h 111"/>
                <a:gd name="T60" fmla="*/ 2147483647 w 159"/>
                <a:gd name="T61" fmla="*/ 2147483647 h 111"/>
                <a:gd name="T62" fmla="*/ 2147483647 w 159"/>
                <a:gd name="T63" fmla="*/ 2147483647 h 111"/>
                <a:gd name="T64" fmla="*/ 2147483647 w 159"/>
                <a:gd name="T65" fmla="*/ 2147483647 h 111"/>
                <a:gd name="T66" fmla="*/ 2147483647 w 159"/>
                <a:gd name="T67" fmla="*/ 2147483647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11"/>
                <a:gd name="T104" fmla="*/ 159 w 159"/>
                <a:gd name="T105" fmla="*/ 111 h 1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11">
                  <a:moveTo>
                    <a:pt x="7" y="7"/>
                  </a:moveTo>
                  <a:lnTo>
                    <a:pt x="0" y="18"/>
                  </a:lnTo>
                  <a:lnTo>
                    <a:pt x="12" y="25"/>
                  </a:lnTo>
                  <a:lnTo>
                    <a:pt x="49" y="32"/>
                  </a:lnTo>
                  <a:lnTo>
                    <a:pt x="49" y="37"/>
                  </a:lnTo>
                  <a:lnTo>
                    <a:pt x="44" y="37"/>
                  </a:lnTo>
                  <a:lnTo>
                    <a:pt x="55" y="56"/>
                  </a:lnTo>
                  <a:lnTo>
                    <a:pt x="74" y="68"/>
                  </a:lnTo>
                  <a:lnTo>
                    <a:pt x="99" y="73"/>
                  </a:lnTo>
                  <a:lnTo>
                    <a:pt x="105" y="86"/>
                  </a:lnTo>
                  <a:lnTo>
                    <a:pt x="117" y="86"/>
                  </a:lnTo>
                  <a:lnTo>
                    <a:pt x="129" y="91"/>
                  </a:lnTo>
                  <a:lnTo>
                    <a:pt x="140" y="105"/>
                  </a:lnTo>
                  <a:lnTo>
                    <a:pt x="147" y="111"/>
                  </a:lnTo>
                  <a:lnTo>
                    <a:pt x="159" y="105"/>
                  </a:lnTo>
                  <a:lnTo>
                    <a:pt x="152" y="91"/>
                  </a:lnTo>
                  <a:lnTo>
                    <a:pt x="159" y="86"/>
                  </a:lnTo>
                  <a:lnTo>
                    <a:pt x="147" y="68"/>
                  </a:lnTo>
                  <a:lnTo>
                    <a:pt x="154" y="66"/>
                  </a:lnTo>
                  <a:lnTo>
                    <a:pt x="154" y="56"/>
                  </a:lnTo>
                  <a:lnTo>
                    <a:pt x="157" y="48"/>
                  </a:lnTo>
                  <a:lnTo>
                    <a:pt x="154" y="43"/>
                  </a:lnTo>
                  <a:lnTo>
                    <a:pt x="135" y="37"/>
                  </a:lnTo>
                  <a:lnTo>
                    <a:pt x="122" y="25"/>
                  </a:lnTo>
                  <a:lnTo>
                    <a:pt x="122" y="18"/>
                  </a:lnTo>
                  <a:lnTo>
                    <a:pt x="99" y="25"/>
                  </a:lnTo>
                  <a:lnTo>
                    <a:pt x="85" y="32"/>
                  </a:lnTo>
                  <a:lnTo>
                    <a:pt x="74" y="13"/>
                  </a:lnTo>
                  <a:lnTo>
                    <a:pt x="49" y="0"/>
                  </a:lnTo>
                  <a:lnTo>
                    <a:pt x="37" y="7"/>
                  </a:lnTo>
                  <a:lnTo>
                    <a:pt x="30" y="7"/>
                  </a:lnTo>
                  <a:lnTo>
                    <a:pt x="19" y="7"/>
                  </a:lnTo>
                  <a:lnTo>
                    <a:pt x="7"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7" name="Freeform 379">
              <a:extLst>
                <a:ext uri="{FF2B5EF4-FFF2-40B4-BE49-F238E27FC236}">
                  <a16:creationId xmlns:a16="http://schemas.microsoft.com/office/drawing/2014/main" id="{5884B7B3-58E1-454B-BB2E-1B211093FD87}"/>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8" name="Freeform 380">
              <a:extLst>
                <a:ext uri="{FF2B5EF4-FFF2-40B4-BE49-F238E27FC236}">
                  <a16:creationId xmlns:a16="http://schemas.microsoft.com/office/drawing/2014/main" id="{817D96D8-0D33-4CFD-B8F7-86CF216D385F}"/>
                </a:ext>
              </a:extLst>
            </p:cNvPr>
            <p:cNvSpPr>
              <a:spLocks/>
            </p:cNvSpPr>
            <p:nvPr/>
          </p:nvSpPr>
          <p:spPr bwMode="auto">
            <a:xfrm>
              <a:off x="4189744" y="2880632"/>
              <a:ext cx="217645" cy="104115"/>
            </a:xfrm>
            <a:custGeom>
              <a:avLst/>
              <a:gdLst>
                <a:gd name="T0" fmla="*/ 0 w 115"/>
                <a:gd name="T1" fmla="*/ 2147483647 h 55"/>
                <a:gd name="T2" fmla="*/ 2147483647 w 115"/>
                <a:gd name="T3" fmla="*/ 2147483647 h 55"/>
                <a:gd name="T4" fmla="*/ 2147483647 w 115"/>
                <a:gd name="T5" fmla="*/ 2147483647 h 55"/>
                <a:gd name="T6" fmla="*/ 2147483647 w 115"/>
                <a:gd name="T7" fmla="*/ 2147483647 h 55"/>
                <a:gd name="T8" fmla="*/ 2147483647 w 115"/>
                <a:gd name="T9" fmla="*/ 2147483647 h 55"/>
                <a:gd name="T10" fmla="*/ 2147483647 w 115"/>
                <a:gd name="T11" fmla="*/ 2147483647 h 55"/>
                <a:gd name="T12" fmla="*/ 2147483647 w 115"/>
                <a:gd name="T13" fmla="*/ 2147483647 h 55"/>
                <a:gd name="T14" fmla="*/ 2147483647 w 115"/>
                <a:gd name="T15" fmla="*/ 2147483647 h 55"/>
                <a:gd name="T16" fmla="*/ 2147483647 w 115"/>
                <a:gd name="T17" fmla="*/ 2147483647 h 55"/>
                <a:gd name="T18" fmla="*/ 2147483647 w 115"/>
                <a:gd name="T19" fmla="*/ 2147483647 h 55"/>
                <a:gd name="T20" fmla="*/ 2147483647 w 115"/>
                <a:gd name="T21" fmla="*/ 2147483647 h 55"/>
                <a:gd name="T22" fmla="*/ 2147483647 w 115"/>
                <a:gd name="T23" fmla="*/ 2147483647 h 55"/>
                <a:gd name="T24" fmla="*/ 2147483647 w 115"/>
                <a:gd name="T25" fmla="*/ 2147483647 h 55"/>
                <a:gd name="T26" fmla="*/ 2147483647 w 115"/>
                <a:gd name="T27" fmla="*/ 2147483647 h 55"/>
                <a:gd name="T28" fmla="*/ 2147483647 w 115"/>
                <a:gd name="T29" fmla="*/ 2147483647 h 55"/>
                <a:gd name="T30" fmla="*/ 2147483647 w 115"/>
                <a:gd name="T31" fmla="*/ 0 h 55"/>
                <a:gd name="T32" fmla="*/ 2147483647 w 115"/>
                <a:gd name="T33" fmla="*/ 2147483647 h 55"/>
                <a:gd name="T34" fmla="*/ 2147483647 w 115"/>
                <a:gd name="T35" fmla="*/ 2147483647 h 55"/>
                <a:gd name="T36" fmla="*/ 2147483647 w 115"/>
                <a:gd name="T37" fmla="*/ 2147483647 h 55"/>
                <a:gd name="T38" fmla="*/ 2147483647 w 115"/>
                <a:gd name="T39" fmla="*/ 2147483647 h 55"/>
                <a:gd name="T40" fmla="*/ 2147483647 w 115"/>
                <a:gd name="T41" fmla="*/ 2147483647 h 55"/>
                <a:gd name="T42" fmla="*/ 2147483647 w 115"/>
                <a:gd name="T43" fmla="*/ 2147483647 h 55"/>
                <a:gd name="T44" fmla="*/ 2147483647 w 115"/>
                <a:gd name="T45" fmla="*/ 2147483647 h 55"/>
                <a:gd name="T46" fmla="*/ 0 w 115"/>
                <a:gd name="T47" fmla="*/ 2147483647 h 55"/>
                <a:gd name="T48" fmla="*/ 0 w 115"/>
                <a:gd name="T49" fmla="*/ 2147483647 h 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55"/>
                <a:gd name="T77" fmla="*/ 115 w 115"/>
                <a:gd name="T78" fmla="*/ 55 h 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55">
                  <a:moveTo>
                    <a:pt x="0" y="38"/>
                  </a:moveTo>
                  <a:lnTo>
                    <a:pt x="2" y="43"/>
                  </a:lnTo>
                  <a:lnTo>
                    <a:pt x="20" y="48"/>
                  </a:lnTo>
                  <a:lnTo>
                    <a:pt x="27" y="36"/>
                  </a:lnTo>
                  <a:lnTo>
                    <a:pt x="50" y="41"/>
                  </a:lnTo>
                  <a:lnTo>
                    <a:pt x="50" y="48"/>
                  </a:lnTo>
                  <a:lnTo>
                    <a:pt x="45" y="55"/>
                  </a:lnTo>
                  <a:lnTo>
                    <a:pt x="77" y="55"/>
                  </a:lnTo>
                  <a:lnTo>
                    <a:pt x="87" y="50"/>
                  </a:lnTo>
                  <a:lnTo>
                    <a:pt x="93" y="50"/>
                  </a:lnTo>
                  <a:lnTo>
                    <a:pt x="100" y="36"/>
                  </a:lnTo>
                  <a:lnTo>
                    <a:pt x="115" y="25"/>
                  </a:lnTo>
                  <a:lnTo>
                    <a:pt x="110" y="13"/>
                  </a:lnTo>
                  <a:lnTo>
                    <a:pt x="105" y="6"/>
                  </a:lnTo>
                  <a:lnTo>
                    <a:pt x="100" y="6"/>
                  </a:lnTo>
                  <a:lnTo>
                    <a:pt x="87" y="0"/>
                  </a:lnTo>
                  <a:lnTo>
                    <a:pt x="75" y="5"/>
                  </a:lnTo>
                  <a:lnTo>
                    <a:pt x="58" y="6"/>
                  </a:lnTo>
                  <a:lnTo>
                    <a:pt x="45" y="11"/>
                  </a:lnTo>
                  <a:lnTo>
                    <a:pt x="45" y="25"/>
                  </a:lnTo>
                  <a:lnTo>
                    <a:pt x="38" y="25"/>
                  </a:lnTo>
                  <a:lnTo>
                    <a:pt x="15" y="25"/>
                  </a:lnTo>
                  <a:lnTo>
                    <a:pt x="5" y="28"/>
                  </a:lnTo>
                  <a:lnTo>
                    <a:pt x="0" y="3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89" name="Freeform 381">
              <a:extLst>
                <a:ext uri="{FF2B5EF4-FFF2-40B4-BE49-F238E27FC236}">
                  <a16:creationId xmlns:a16="http://schemas.microsoft.com/office/drawing/2014/main" id="{3EB5DA10-2143-4A2C-B142-D95D328C4895}"/>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0" name="Freeform 382">
              <a:extLst>
                <a:ext uri="{FF2B5EF4-FFF2-40B4-BE49-F238E27FC236}">
                  <a16:creationId xmlns:a16="http://schemas.microsoft.com/office/drawing/2014/main" id="{40B2257B-5361-43C8-8DEA-94437244C9F9}"/>
                </a:ext>
              </a:extLst>
            </p:cNvPr>
            <p:cNvSpPr>
              <a:spLocks/>
            </p:cNvSpPr>
            <p:nvPr/>
          </p:nvSpPr>
          <p:spPr bwMode="auto">
            <a:xfrm>
              <a:off x="4360073" y="2914706"/>
              <a:ext cx="189257" cy="113579"/>
            </a:xfrm>
            <a:custGeom>
              <a:avLst/>
              <a:gdLst>
                <a:gd name="T0" fmla="*/ 2147483647 w 100"/>
                <a:gd name="T1" fmla="*/ 2147483647 h 60"/>
                <a:gd name="T2" fmla="*/ 2147483647 w 100"/>
                <a:gd name="T3" fmla="*/ 2147483647 h 60"/>
                <a:gd name="T4" fmla="*/ 0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0 h 60"/>
                <a:gd name="T26" fmla="*/ 2147483647 w 100"/>
                <a:gd name="T27" fmla="*/ 0 h 60"/>
                <a:gd name="T28" fmla="*/ 2147483647 w 100"/>
                <a:gd name="T29" fmla="*/ 2147483647 h 60"/>
                <a:gd name="T30" fmla="*/ 2147483647 w 100"/>
                <a:gd name="T31" fmla="*/ 2147483647 h 60"/>
                <a:gd name="T32" fmla="*/ 2147483647 w 100"/>
                <a:gd name="T33" fmla="*/ 2147483647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0"/>
                <a:gd name="T53" fmla="*/ 100 w 100"/>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0">
                  <a:moveTo>
                    <a:pt x="28" y="7"/>
                  </a:moveTo>
                  <a:lnTo>
                    <a:pt x="10" y="18"/>
                  </a:lnTo>
                  <a:lnTo>
                    <a:pt x="0" y="32"/>
                  </a:lnTo>
                  <a:lnTo>
                    <a:pt x="18" y="43"/>
                  </a:lnTo>
                  <a:lnTo>
                    <a:pt x="28" y="55"/>
                  </a:lnTo>
                  <a:lnTo>
                    <a:pt x="32" y="60"/>
                  </a:lnTo>
                  <a:lnTo>
                    <a:pt x="47" y="55"/>
                  </a:lnTo>
                  <a:lnTo>
                    <a:pt x="55" y="52"/>
                  </a:lnTo>
                  <a:lnTo>
                    <a:pt x="65" y="48"/>
                  </a:lnTo>
                  <a:lnTo>
                    <a:pt x="70" y="43"/>
                  </a:lnTo>
                  <a:lnTo>
                    <a:pt x="83" y="30"/>
                  </a:lnTo>
                  <a:lnTo>
                    <a:pt x="93" y="17"/>
                  </a:lnTo>
                  <a:lnTo>
                    <a:pt x="100" y="0"/>
                  </a:lnTo>
                  <a:lnTo>
                    <a:pt x="70" y="0"/>
                  </a:lnTo>
                  <a:lnTo>
                    <a:pt x="53" y="7"/>
                  </a:lnTo>
                  <a:lnTo>
                    <a:pt x="2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1" name="Freeform 383">
              <a:extLst>
                <a:ext uri="{FF2B5EF4-FFF2-40B4-BE49-F238E27FC236}">
                  <a16:creationId xmlns:a16="http://schemas.microsoft.com/office/drawing/2014/main" id="{76920635-2DCA-4E49-9502-28FD09ACE3EC}"/>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2" name="Freeform 384">
              <a:extLst>
                <a:ext uri="{FF2B5EF4-FFF2-40B4-BE49-F238E27FC236}">
                  <a16:creationId xmlns:a16="http://schemas.microsoft.com/office/drawing/2014/main" id="{0830205C-A89E-4828-9D3E-0881BDFCCAF7}"/>
                </a:ext>
              </a:extLst>
            </p:cNvPr>
            <p:cNvSpPr>
              <a:spLocks/>
            </p:cNvSpPr>
            <p:nvPr/>
          </p:nvSpPr>
          <p:spPr bwMode="auto">
            <a:xfrm>
              <a:off x="4170817" y="2933637"/>
              <a:ext cx="24604" cy="18930"/>
            </a:xfrm>
            <a:custGeom>
              <a:avLst/>
              <a:gdLst>
                <a:gd name="T0" fmla="*/ 2147483647 w 13"/>
                <a:gd name="T1" fmla="*/ 0 h 10"/>
                <a:gd name="T2" fmla="*/ 0 w 13"/>
                <a:gd name="T3" fmla="*/ 0 h 10"/>
                <a:gd name="T4" fmla="*/ 2147483647 w 13"/>
                <a:gd name="T5" fmla="*/ 2147483647 h 10"/>
                <a:gd name="T6" fmla="*/ 2147483647 w 13"/>
                <a:gd name="T7" fmla="*/ 2147483647 h 10"/>
                <a:gd name="T8" fmla="*/ 2147483647 w 13"/>
                <a:gd name="T9" fmla="*/ 0 h 10"/>
                <a:gd name="T10" fmla="*/ 2147483647 w 13"/>
                <a:gd name="T11" fmla="*/ 0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0"/>
                  </a:moveTo>
                  <a:lnTo>
                    <a:pt x="0" y="0"/>
                  </a:lnTo>
                  <a:lnTo>
                    <a:pt x="2" y="8"/>
                  </a:lnTo>
                  <a:lnTo>
                    <a:pt x="10" y="10"/>
                  </a:lnTo>
                  <a:lnTo>
                    <a:pt x="1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3" name="Freeform 385">
              <a:extLst>
                <a:ext uri="{FF2B5EF4-FFF2-40B4-BE49-F238E27FC236}">
                  <a16:creationId xmlns:a16="http://schemas.microsoft.com/office/drawing/2014/main" id="{4CA06404-4441-44E8-8C70-B29D2873F13B}"/>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4" name="Freeform 386">
              <a:extLst>
                <a:ext uri="{FF2B5EF4-FFF2-40B4-BE49-F238E27FC236}">
                  <a16:creationId xmlns:a16="http://schemas.microsoft.com/office/drawing/2014/main" id="{6CD9DF93-B40F-4CB1-BB99-33DE805A4886}"/>
                </a:ext>
              </a:extLst>
            </p:cNvPr>
            <p:cNvSpPr>
              <a:spLocks/>
            </p:cNvSpPr>
            <p:nvPr/>
          </p:nvSpPr>
          <p:spPr bwMode="auto">
            <a:xfrm>
              <a:off x="4079973" y="2924172"/>
              <a:ext cx="96522" cy="81398"/>
            </a:xfrm>
            <a:custGeom>
              <a:avLst/>
              <a:gdLst>
                <a:gd name="T0" fmla="*/ 2147483647 w 51"/>
                <a:gd name="T1" fmla="*/ 2147483647 h 43"/>
                <a:gd name="T2" fmla="*/ 2147483647 w 51"/>
                <a:gd name="T3" fmla="*/ 0 h 43"/>
                <a:gd name="T4" fmla="*/ 2147483647 w 51"/>
                <a:gd name="T5" fmla="*/ 2147483647 h 43"/>
                <a:gd name="T6" fmla="*/ 0 w 51"/>
                <a:gd name="T7" fmla="*/ 2147483647 h 43"/>
                <a:gd name="T8" fmla="*/ 2147483647 w 51"/>
                <a:gd name="T9" fmla="*/ 2147483647 h 43"/>
                <a:gd name="T10" fmla="*/ 2147483647 w 51"/>
                <a:gd name="T11" fmla="*/ 2147483647 h 43"/>
                <a:gd name="T12" fmla="*/ 2147483647 w 51"/>
                <a:gd name="T13" fmla="*/ 2147483647 h 43"/>
                <a:gd name="T14" fmla="*/ 2147483647 w 51"/>
                <a:gd name="T15" fmla="*/ 2147483647 h 43"/>
                <a:gd name="T16" fmla="*/ 2147483647 w 51"/>
                <a:gd name="T17" fmla="*/ 2147483647 h 43"/>
                <a:gd name="T18" fmla="*/ 2147483647 w 51"/>
                <a:gd name="T19" fmla="*/ 2147483647 h 43"/>
                <a:gd name="T20" fmla="*/ 2147483647 w 51"/>
                <a:gd name="T21" fmla="*/ 2147483647 h 43"/>
                <a:gd name="T22" fmla="*/ 2147483647 w 51"/>
                <a:gd name="T23" fmla="*/ 2147483647 h 43"/>
                <a:gd name="T24" fmla="*/ 2147483647 w 51"/>
                <a:gd name="T25" fmla="*/ 2147483647 h 43"/>
                <a:gd name="T26" fmla="*/ 2147483647 w 51"/>
                <a:gd name="T27" fmla="*/ 2147483647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43"/>
                <a:gd name="T44" fmla="*/ 51 w 51"/>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43">
                  <a:moveTo>
                    <a:pt x="48" y="7"/>
                  </a:moveTo>
                  <a:lnTo>
                    <a:pt x="25" y="0"/>
                  </a:lnTo>
                  <a:lnTo>
                    <a:pt x="12" y="7"/>
                  </a:lnTo>
                  <a:lnTo>
                    <a:pt x="0" y="20"/>
                  </a:lnTo>
                  <a:lnTo>
                    <a:pt x="5" y="38"/>
                  </a:lnTo>
                  <a:lnTo>
                    <a:pt x="18" y="43"/>
                  </a:lnTo>
                  <a:lnTo>
                    <a:pt x="30" y="38"/>
                  </a:lnTo>
                  <a:lnTo>
                    <a:pt x="33" y="25"/>
                  </a:lnTo>
                  <a:lnTo>
                    <a:pt x="37" y="25"/>
                  </a:lnTo>
                  <a:lnTo>
                    <a:pt x="43" y="22"/>
                  </a:lnTo>
                  <a:lnTo>
                    <a:pt x="48" y="20"/>
                  </a:lnTo>
                  <a:lnTo>
                    <a:pt x="51" y="15"/>
                  </a:lnTo>
                  <a:lnTo>
                    <a:pt x="48"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5" name="Freeform 387">
              <a:extLst>
                <a:ext uri="{FF2B5EF4-FFF2-40B4-BE49-F238E27FC236}">
                  <a16:creationId xmlns:a16="http://schemas.microsoft.com/office/drawing/2014/main" id="{ECE07BBA-9446-4507-927D-1A4ABDDA0792}"/>
                </a:ext>
              </a:extLst>
            </p:cNvPr>
            <p:cNvSpPr>
              <a:spLocks/>
            </p:cNvSpPr>
            <p:nvPr/>
          </p:nvSpPr>
          <p:spPr bwMode="auto">
            <a:xfrm>
              <a:off x="4013732" y="2989477"/>
              <a:ext cx="306596" cy="283001"/>
            </a:xfrm>
            <a:custGeom>
              <a:avLst/>
              <a:gdLst>
                <a:gd name="T0" fmla="*/ 2147483647 w 183"/>
                <a:gd name="T1" fmla="*/ 2147483647 h 177"/>
                <a:gd name="T2" fmla="*/ 2147483647 w 183"/>
                <a:gd name="T3" fmla="*/ 2147483647 h 177"/>
                <a:gd name="T4" fmla="*/ 2147483647 w 183"/>
                <a:gd name="T5" fmla="*/ 2147483647 h 177"/>
                <a:gd name="T6" fmla="*/ 2147483647 w 183"/>
                <a:gd name="T7" fmla="*/ 2147483647 h 177"/>
                <a:gd name="T8" fmla="*/ 0 w 183"/>
                <a:gd name="T9" fmla="*/ 2147483647 h 177"/>
                <a:gd name="T10" fmla="*/ 0 w 183"/>
                <a:gd name="T11" fmla="*/ 2147483647 h 177"/>
                <a:gd name="T12" fmla="*/ 2147483647 w 183"/>
                <a:gd name="T13" fmla="*/ 2147483647 h 177"/>
                <a:gd name="T14" fmla="*/ 2147483647 w 183"/>
                <a:gd name="T15" fmla="*/ 2147483647 h 177"/>
                <a:gd name="T16" fmla="*/ 2147483647 w 183"/>
                <a:gd name="T17" fmla="*/ 2147483647 h 177"/>
                <a:gd name="T18" fmla="*/ 2147483647 w 183"/>
                <a:gd name="T19" fmla="*/ 2147483647 h 177"/>
                <a:gd name="T20" fmla="*/ 2147483647 w 183"/>
                <a:gd name="T21" fmla="*/ 2147483647 h 177"/>
                <a:gd name="T22" fmla="*/ 2147483647 w 183"/>
                <a:gd name="T23" fmla="*/ 2147483647 h 177"/>
                <a:gd name="T24" fmla="*/ 2147483647 w 183"/>
                <a:gd name="T25" fmla="*/ 2147483647 h 177"/>
                <a:gd name="T26" fmla="*/ 2147483647 w 183"/>
                <a:gd name="T27" fmla="*/ 2147483647 h 177"/>
                <a:gd name="T28" fmla="*/ 2147483647 w 183"/>
                <a:gd name="T29" fmla="*/ 2147483647 h 177"/>
                <a:gd name="T30" fmla="*/ 2147483647 w 183"/>
                <a:gd name="T31" fmla="*/ 2147483647 h 177"/>
                <a:gd name="T32" fmla="*/ 2147483647 w 183"/>
                <a:gd name="T33" fmla="*/ 2147483647 h 177"/>
                <a:gd name="T34" fmla="*/ 2147483647 w 183"/>
                <a:gd name="T35" fmla="*/ 2147483647 h 177"/>
                <a:gd name="T36" fmla="*/ 2147483647 w 183"/>
                <a:gd name="T37" fmla="*/ 2147483647 h 177"/>
                <a:gd name="T38" fmla="*/ 2147483647 w 183"/>
                <a:gd name="T39" fmla="*/ 2147483647 h 177"/>
                <a:gd name="T40" fmla="*/ 2147483647 w 183"/>
                <a:gd name="T41" fmla="*/ 2147483647 h 177"/>
                <a:gd name="T42" fmla="*/ 2147483647 w 183"/>
                <a:gd name="T43" fmla="*/ 2147483647 h 177"/>
                <a:gd name="T44" fmla="*/ 2147483647 w 183"/>
                <a:gd name="T45" fmla="*/ 2147483647 h 177"/>
                <a:gd name="T46" fmla="*/ 2147483647 w 183"/>
                <a:gd name="T47" fmla="*/ 2147483647 h 177"/>
                <a:gd name="T48" fmla="*/ 2147483647 w 183"/>
                <a:gd name="T49" fmla="*/ 2147483647 h 177"/>
                <a:gd name="T50" fmla="*/ 2147483647 w 183"/>
                <a:gd name="T51" fmla="*/ 2147483647 h 177"/>
                <a:gd name="T52" fmla="*/ 2147483647 w 183"/>
                <a:gd name="T53" fmla="*/ 2147483647 h 177"/>
                <a:gd name="T54" fmla="*/ 2147483647 w 183"/>
                <a:gd name="T55" fmla="*/ 2147483647 h 177"/>
                <a:gd name="T56" fmla="*/ 2147483647 w 183"/>
                <a:gd name="T57" fmla="*/ 2147483647 h 177"/>
                <a:gd name="T58" fmla="*/ 2147483647 w 183"/>
                <a:gd name="T59" fmla="*/ 2147483647 h 177"/>
                <a:gd name="T60" fmla="*/ 2147483647 w 183"/>
                <a:gd name="T61" fmla="*/ 2147483647 h 177"/>
                <a:gd name="T62" fmla="*/ 2147483647 w 183"/>
                <a:gd name="T63" fmla="*/ 2147483647 h 177"/>
                <a:gd name="T64" fmla="*/ 2147483647 w 183"/>
                <a:gd name="T65" fmla="*/ 2147483647 h 177"/>
                <a:gd name="T66" fmla="*/ 2147483647 w 183"/>
                <a:gd name="T67" fmla="*/ 2147483647 h 177"/>
                <a:gd name="T68" fmla="*/ 2147483647 w 183"/>
                <a:gd name="T69" fmla="*/ 2147483647 h 177"/>
                <a:gd name="T70" fmla="*/ 2147483647 w 183"/>
                <a:gd name="T71" fmla="*/ 2147483647 h 177"/>
                <a:gd name="T72" fmla="*/ 2147483647 w 183"/>
                <a:gd name="T73" fmla="*/ 2147483647 h 177"/>
                <a:gd name="T74" fmla="*/ 2147483647 w 183"/>
                <a:gd name="T75" fmla="*/ 2147483647 h 177"/>
                <a:gd name="T76" fmla="*/ 2147483647 w 183"/>
                <a:gd name="T77" fmla="*/ 2147483647 h 177"/>
                <a:gd name="T78" fmla="*/ 2147483647 w 183"/>
                <a:gd name="T79" fmla="*/ 0 h 177"/>
                <a:gd name="T80" fmla="*/ 2147483647 w 183"/>
                <a:gd name="T81" fmla="*/ 2147483647 h 177"/>
                <a:gd name="T82" fmla="*/ 2147483647 w 183"/>
                <a:gd name="T83" fmla="*/ 2147483647 h 177"/>
                <a:gd name="T84" fmla="*/ 2147483647 w 183"/>
                <a:gd name="T85" fmla="*/ 0 h 177"/>
                <a:gd name="T86" fmla="*/ 2147483647 w 183"/>
                <a:gd name="T87" fmla="*/ 2147483647 h 177"/>
                <a:gd name="T88" fmla="*/ 2147483647 w 183"/>
                <a:gd name="T89" fmla="*/ 2147483647 h 177"/>
                <a:gd name="T90" fmla="*/ 2147483647 w 183"/>
                <a:gd name="T91" fmla="*/ 2147483647 h 177"/>
                <a:gd name="T92" fmla="*/ 2147483647 w 183"/>
                <a:gd name="T93" fmla="*/ 2147483647 h 177"/>
                <a:gd name="T94" fmla="*/ 2147483647 w 183"/>
                <a:gd name="T95" fmla="*/ 2147483647 h 177"/>
                <a:gd name="T96" fmla="*/ 2147483647 w 183"/>
                <a:gd name="T97" fmla="*/ 2147483647 h 177"/>
                <a:gd name="T98" fmla="*/ 2147483647 w 183"/>
                <a:gd name="T99" fmla="*/ 2147483647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3"/>
                <a:gd name="T151" fmla="*/ 0 h 177"/>
                <a:gd name="T152" fmla="*/ 183 w 183"/>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3" h="177">
                  <a:moveTo>
                    <a:pt x="14" y="25"/>
                  </a:moveTo>
                  <a:lnTo>
                    <a:pt x="12" y="35"/>
                  </a:lnTo>
                  <a:lnTo>
                    <a:pt x="5" y="37"/>
                  </a:lnTo>
                  <a:lnTo>
                    <a:pt x="2" y="49"/>
                  </a:lnTo>
                  <a:lnTo>
                    <a:pt x="0" y="55"/>
                  </a:lnTo>
                  <a:lnTo>
                    <a:pt x="0" y="68"/>
                  </a:lnTo>
                  <a:lnTo>
                    <a:pt x="9" y="63"/>
                  </a:lnTo>
                  <a:lnTo>
                    <a:pt x="17" y="60"/>
                  </a:lnTo>
                  <a:lnTo>
                    <a:pt x="32" y="55"/>
                  </a:lnTo>
                  <a:lnTo>
                    <a:pt x="49" y="49"/>
                  </a:lnTo>
                  <a:lnTo>
                    <a:pt x="73" y="55"/>
                  </a:lnTo>
                  <a:lnTo>
                    <a:pt x="80" y="68"/>
                  </a:lnTo>
                  <a:lnTo>
                    <a:pt x="80" y="78"/>
                  </a:lnTo>
                  <a:lnTo>
                    <a:pt x="115" y="117"/>
                  </a:lnTo>
                  <a:lnTo>
                    <a:pt x="133" y="118"/>
                  </a:lnTo>
                  <a:lnTo>
                    <a:pt x="152" y="135"/>
                  </a:lnTo>
                  <a:lnTo>
                    <a:pt x="158" y="153"/>
                  </a:lnTo>
                  <a:lnTo>
                    <a:pt x="150" y="165"/>
                  </a:lnTo>
                  <a:lnTo>
                    <a:pt x="152" y="177"/>
                  </a:lnTo>
                  <a:lnTo>
                    <a:pt x="168" y="157"/>
                  </a:lnTo>
                  <a:lnTo>
                    <a:pt x="163" y="138"/>
                  </a:lnTo>
                  <a:lnTo>
                    <a:pt x="165" y="123"/>
                  </a:lnTo>
                  <a:lnTo>
                    <a:pt x="175" y="135"/>
                  </a:lnTo>
                  <a:lnTo>
                    <a:pt x="183" y="140"/>
                  </a:lnTo>
                  <a:lnTo>
                    <a:pt x="183" y="128"/>
                  </a:lnTo>
                  <a:lnTo>
                    <a:pt x="165" y="110"/>
                  </a:lnTo>
                  <a:lnTo>
                    <a:pt x="158" y="110"/>
                  </a:lnTo>
                  <a:lnTo>
                    <a:pt x="152" y="98"/>
                  </a:lnTo>
                  <a:lnTo>
                    <a:pt x="140" y="92"/>
                  </a:lnTo>
                  <a:lnTo>
                    <a:pt x="128" y="85"/>
                  </a:lnTo>
                  <a:lnTo>
                    <a:pt x="115" y="75"/>
                  </a:lnTo>
                  <a:lnTo>
                    <a:pt x="103" y="62"/>
                  </a:lnTo>
                  <a:lnTo>
                    <a:pt x="97" y="49"/>
                  </a:lnTo>
                  <a:lnTo>
                    <a:pt x="97" y="44"/>
                  </a:lnTo>
                  <a:lnTo>
                    <a:pt x="97" y="30"/>
                  </a:lnTo>
                  <a:lnTo>
                    <a:pt x="103" y="30"/>
                  </a:lnTo>
                  <a:lnTo>
                    <a:pt x="110" y="19"/>
                  </a:lnTo>
                  <a:lnTo>
                    <a:pt x="115" y="12"/>
                  </a:lnTo>
                  <a:lnTo>
                    <a:pt x="115" y="7"/>
                  </a:lnTo>
                  <a:lnTo>
                    <a:pt x="92" y="0"/>
                  </a:lnTo>
                  <a:lnTo>
                    <a:pt x="85" y="12"/>
                  </a:lnTo>
                  <a:lnTo>
                    <a:pt x="67" y="7"/>
                  </a:lnTo>
                  <a:lnTo>
                    <a:pt x="60" y="0"/>
                  </a:lnTo>
                  <a:lnTo>
                    <a:pt x="49" y="12"/>
                  </a:lnTo>
                  <a:lnTo>
                    <a:pt x="39" y="12"/>
                  </a:lnTo>
                  <a:lnTo>
                    <a:pt x="35" y="24"/>
                  </a:lnTo>
                  <a:lnTo>
                    <a:pt x="27" y="30"/>
                  </a:lnTo>
                  <a:lnTo>
                    <a:pt x="19" y="30"/>
                  </a:lnTo>
                  <a:lnTo>
                    <a:pt x="14"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6" name="Freeform 389">
              <a:extLst>
                <a:ext uri="{FF2B5EF4-FFF2-40B4-BE49-F238E27FC236}">
                  <a16:creationId xmlns:a16="http://schemas.microsoft.com/office/drawing/2014/main" id="{A2D7525F-E1E0-48FB-B022-54C4591DC346}"/>
                </a:ext>
              </a:extLst>
            </p:cNvPr>
            <p:cNvSpPr>
              <a:spLocks/>
            </p:cNvSpPr>
            <p:nvPr/>
          </p:nvSpPr>
          <p:spPr bwMode="auto">
            <a:xfrm>
              <a:off x="4250303" y="3270587"/>
              <a:ext cx="81381" cy="53003"/>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7" name="Freeform 390">
              <a:extLst>
                <a:ext uri="{FF2B5EF4-FFF2-40B4-BE49-F238E27FC236}">
                  <a16:creationId xmlns:a16="http://schemas.microsoft.com/office/drawing/2014/main" id="{98DAEBFF-3C39-48F4-B1FF-577F1124A42F}"/>
                </a:ext>
              </a:extLst>
            </p:cNvPr>
            <p:cNvSpPr>
              <a:spLocks/>
            </p:cNvSpPr>
            <p:nvPr/>
          </p:nvSpPr>
          <p:spPr bwMode="auto">
            <a:xfrm>
              <a:off x="4265444" y="3267074"/>
              <a:ext cx="58671" cy="56790"/>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w 43"/>
                <a:gd name="T9" fmla="*/ 2147483647 h 28"/>
                <a:gd name="T10" fmla="*/ 0 w 43"/>
                <a:gd name="T11" fmla="*/ 2147483647 h 28"/>
                <a:gd name="T12" fmla="*/ 2147483647 w 43"/>
                <a:gd name="T13" fmla="*/ 2147483647 h 28"/>
                <a:gd name="T14" fmla="*/ 2147483647 w 43"/>
                <a:gd name="T15" fmla="*/ 2147483647 h 28"/>
                <a:gd name="T16" fmla="*/ 2147483647 w 43"/>
                <a:gd name="T17" fmla="*/ 0 h 28"/>
                <a:gd name="T18" fmla="*/ 2147483647 w 43"/>
                <a:gd name="T19" fmla="*/ 0 h 28"/>
                <a:gd name="T20" fmla="*/ 2147483647 w 43"/>
                <a:gd name="T21" fmla="*/ 2147483647 h 28"/>
                <a:gd name="T22" fmla="*/ 2147483647 w 43"/>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8"/>
                <a:gd name="T38" fmla="*/ 43 w 43"/>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8">
                  <a:moveTo>
                    <a:pt x="43" y="7"/>
                  </a:moveTo>
                  <a:lnTo>
                    <a:pt x="36" y="13"/>
                  </a:lnTo>
                  <a:lnTo>
                    <a:pt x="40" y="28"/>
                  </a:lnTo>
                  <a:lnTo>
                    <a:pt x="18" y="25"/>
                  </a:lnTo>
                  <a:lnTo>
                    <a:pt x="0" y="25"/>
                  </a:lnTo>
                  <a:lnTo>
                    <a:pt x="0" y="18"/>
                  </a:lnTo>
                  <a:lnTo>
                    <a:pt x="6" y="7"/>
                  </a:lnTo>
                  <a:lnTo>
                    <a:pt x="18" y="7"/>
                  </a:lnTo>
                  <a:lnTo>
                    <a:pt x="31" y="0"/>
                  </a:lnTo>
                  <a:lnTo>
                    <a:pt x="36" y="0"/>
                  </a:lnTo>
                  <a:lnTo>
                    <a:pt x="43"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8" name="Freeform 391">
              <a:extLst>
                <a:ext uri="{FF2B5EF4-FFF2-40B4-BE49-F238E27FC236}">
                  <a16:creationId xmlns:a16="http://schemas.microsoft.com/office/drawing/2014/main" id="{AAC2F5AE-F161-4307-A2E0-50819D82ADE1}"/>
                </a:ext>
              </a:extLst>
            </p:cNvPr>
            <p:cNvSpPr>
              <a:spLocks/>
            </p:cNvSpPr>
            <p:nvPr/>
          </p:nvSpPr>
          <p:spPr bwMode="auto">
            <a:xfrm>
              <a:off x="3792303" y="2797343"/>
              <a:ext cx="334984" cy="346416"/>
            </a:xfrm>
            <a:custGeom>
              <a:avLst/>
              <a:gdLst>
                <a:gd name="T0" fmla="*/ 2147483647 w 177"/>
                <a:gd name="T1" fmla="*/ 2147483647 h 183"/>
                <a:gd name="T2" fmla="*/ 2147483647 w 177"/>
                <a:gd name="T3" fmla="*/ 2147483647 h 183"/>
                <a:gd name="T4" fmla="*/ 2147483647 w 177"/>
                <a:gd name="T5" fmla="*/ 2147483647 h 183"/>
                <a:gd name="T6" fmla="*/ 2147483647 w 177"/>
                <a:gd name="T7" fmla="*/ 2147483647 h 183"/>
                <a:gd name="T8" fmla="*/ 2147483647 w 177"/>
                <a:gd name="T9" fmla="*/ 2147483647 h 183"/>
                <a:gd name="T10" fmla="*/ 2147483647 w 177"/>
                <a:gd name="T11" fmla="*/ 2147483647 h 183"/>
                <a:gd name="T12" fmla="*/ 2147483647 w 177"/>
                <a:gd name="T13" fmla="*/ 2147483647 h 183"/>
                <a:gd name="T14" fmla="*/ 2147483647 w 177"/>
                <a:gd name="T15" fmla="*/ 2147483647 h 183"/>
                <a:gd name="T16" fmla="*/ 2147483647 w 177"/>
                <a:gd name="T17" fmla="*/ 2147483647 h 183"/>
                <a:gd name="T18" fmla="*/ 2147483647 w 177"/>
                <a:gd name="T19" fmla="*/ 2147483647 h 183"/>
                <a:gd name="T20" fmla="*/ 2147483647 w 177"/>
                <a:gd name="T21" fmla="*/ 2147483647 h 183"/>
                <a:gd name="T22" fmla="*/ 2147483647 w 177"/>
                <a:gd name="T23" fmla="*/ 2147483647 h 183"/>
                <a:gd name="T24" fmla="*/ 2147483647 w 177"/>
                <a:gd name="T25" fmla="*/ 2147483647 h 183"/>
                <a:gd name="T26" fmla="*/ 2147483647 w 177"/>
                <a:gd name="T27" fmla="*/ 2147483647 h 183"/>
                <a:gd name="T28" fmla="*/ 0 w 177"/>
                <a:gd name="T29" fmla="*/ 2147483647 h 183"/>
                <a:gd name="T30" fmla="*/ 0 w 177"/>
                <a:gd name="T31" fmla="*/ 2147483647 h 183"/>
                <a:gd name="T32" fmla="*/ 2147483647 w 177"/>
                <a:gd name="T33" fmla="*/ 2147483647 h 183"/>
                <a:gd name="T34" fmla="*/ 2147483647 w 177"/>
                <a:gd name="T35" fmla="*/ 2147483647 h 183"/>
                <a:gd name="T36" fmla="*/ 2147483647 w 177"/>
                <a:gd name="T37" fmla="*/ 2147483647 h 183"/>
                <a:gd name="T38" fmla="*/ 2147483647 w 177"/>
                <a:gd name="T39" fmla="*/ 2147483647 h 183"/>
                <a:gd name="T40" fmla="*/ 2147483647 w 177"/>
                <a:gd name="T41" fmla="*/ 0 h 183"/>
                <a:gd name="T42" fmla="*/ 2147483647 w 177"/>
                <a:gd name="T43" fmla="*/ 2147483647 h 183"/>
                <a:gd name="T44" fmla="*/ 2147483647 w 177"/>
                <a:gd name="T45" fmla="*/ 2147483647 h 183"/>
                <a:gd name="T46" fmla="*/ 2147483647 w 177"/>
                <a:gd name="T47" fmla="*/ 2147483647 h 183"/>
                <a:gd name="T48" fmla="*/ 2147483647 w 177"/>
                <a:gd name="T49" fmla="*/ 2147483647 h 183"/>
                <a:gd name="T50" fmla="*/ 2147483647 w 177"/>
                <a:gd name="T51" fmla="*/ 2147483647 h 183"/>
                <a:gd name="T52" fmla="*/ 2147483647 w 177"/>
                <a:gd name="T53" fmla="*/ 2147483647 h 183"/>
                <a:gd name="T54" fmla="*/ 2147483647 w 177"/>
                <a:gd name="T55" fmla="*/ 2147483647 h 183"/>
                <a:gd name="T56" fmla="*/ 2147483647 w 177"/>
                <a:gd name="T57" fmla="*/ 2147483647 h 183"/>
                <a:gd name="T58" fmla="*/ 2147483647 w 177"/>
                <a:gd name="T59" fmla="*/ 2147483647 h 183"/>
                <a:gd name="T60" fmla="*/ 2147483647 w 177"/>
                <a:gd name="T61" fmla="*/ 2147483647 h 183"/>
                <a:gd name="T62" fmla="*/ 2147483647 w 177"/>
                <a:gd name="T63" fmla="*/ 2147483647 h 183"/>
                <a:gd name="T64" fmla="*/ 2147483647 w 177"/>
                <a:gd name="T65" fmla="*/ 2147483647 h 183"/>
                <a:gd name="T66" fmla="*/ 2147483647 w 177"/>
                <a:gd name="T67" fmla="*/ 2147483647 h 183"/>
                <a:gd name="T68" fmla="*/ 2147483647 w 177"/>
                <a:gd name="T69" fmla="*/ 2147483647 h 183"/>
                <a:gd name="T70" fmla="*/ 2147483647 w 177"/>
                <a:gd name="T71" fmla="*/ 2147483647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7"/>
                <a:gd name="T109" fmla="*/ 0 h 183"/>
                <a:gd name="T110" fmla="*/ 177 w 177"/>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7" h="183">
                  <a:moveTo>
                    <a:pt x="145" y="148"/>
                  </a:moveTo>
                  <a:lnTo>
                    <a:pt x="127" y="148"/>
                  </a:lnTo>
                  <a:lnTo>
                    <a:pt x="127" y="160"/>
                  </a:lnTo>
                  <a:lnTo>
                    <a:pt x="115" y="160"/>
                  </a:lnTo>
                  <a:lnTo>
                    <a:pt x="109" y="165"/>
                  </a:lnTo>
                  <a:lnTo>
                    <a:pt x="104" y="183"/>
                  </a:lnTo>
                  <a:lnTo>
                    <a:pt x="72" y="160"/>
                  </a:lnTo>
                  <a:lnTo>
                    <a:pt x="67" y="153"/>
                  </a:lnTo>
                  <a:lnTo>
                    <a:pt x="30" y="148"/>
                  </a:lnTo>
                  <a:lnTo>
                    <a:pt x="19" y="135"/>
                  </a:lnTo>
                  <a:lnTo>
                    <a:pt x="30" y="124"/>
                  </a:lnTo>
                  <a:lnTo>
                    <a:pt x="35" y="87"/>
                  </a:lnTo>
                  <a:lnTo>
                    <a:pt x="30" y="74"/>
                  </a:lnTo>
                  <a:lnTo>
                    <a:pt x="19" y="62"/>
                  </a:lnTo>
                  <a:lnTo>
                    <a:pt x="0" y="50"/>
                  </a:lnTo>
                  <a:lnTo>
                    <a:pt x="0" y="44"/>
                  </a:lnTo>
                  <a:lnTo>
                    <a:pt x="12" y="39"/>
                  </a:lnTo>
                  <a:lnTo>
                    <a:pt x="24" y="32"/>
                  </a:lnTo>
                  <a:lnTo>
                    <a:pt x="55" y="19"/>
                  </a:lnTo>
                  <a:lnTo>
                    <a:pt x="72" y="19"/>
                  </a:lnTo>
                  <a:lnTo>
                    <a:pt x="97" y="0"/>
                  </a:lnTo>
                  <a:lnTo>
                    <a:pt x="114" y="14"/>
                  </a:lnTo>
                  <a:lnTo>
                    <a:pt x="145" y="32"/>
                  </a:lnTo>
                  <a:lnTo>
                    <a:pt x="155" y="39"/>
                  </a:lnTo>
                  <a:lnTo>
                    <a:pt x="165" y="37"/>
                  </a:lnTo>
                  <a:lnTo>
                    <a:pt x="175" y="44"/>
                  </a:lnTo>
                  <a:lnTo>
                    <a:pt x="175" y="54"/>
                  </a:lnTo>
                  <a:lnTo>
                    <a:pt x="177" y="65"/>
                  </a:lnTo>
                  <a:lnTo>
                    <a:pt x="157" y="80"/>
                  </a:lnTo>
                  <a:lnTo>
                    <a:pt x="152" y="87"/>
                  </a:lnTo>
                  <a:lnTo>
                    <a:pt x="157" y="110"/>
                  </a:lnTo>
                  <a:lnTo>
                    <a:pt x="157" y="117"/>
                  </a:lnTo>
                  <a:lnTo>
                    <a:pt x="152" y="117"/>
                  </a:lnTo>
                  <a:lnTo>
                    <a:pt x="145" y="135"/>
                  </a:lnTo>
                  <a:lnTo>
                    <a:pt x="145" y="14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399" name="Freeform 392">
              <a:extLst>
                <a:ext uri="{FF2B5EF4-FFF2-40B4-BE49-F238E27FC236}">
                  <a16:creationId xmlns:a16="http://schemas.microsoft.com/office/drawing/2014/main" id="{1E351054-DFF7-4F2C-A123-094548EEB699}"/>
                </a:ext>
              </a:extLst>
            </p:cNvPr>
            <p:cNvSpPr>
              <a:spLocks/>
            </p:cNvSpPr>
            <p:nvPr/>
          </p:nvSpPr>
          <p:spPr bwMode="auto">
            <a:xfrm>
              <a:off x="3650361" y="3041538"/>
              <a:ext cx="338769" cy="338841"/>
            </a:xfrm>
            <a:custGeom>
              <a:avLst/>
              <a:gdLst>
                <a:gd name="T0" fmla="*/ 2147483647 w 179"/>
                <a:gd name="T1" fmla="*/ 2147483647 h 179"/>
                <a:gd name="T2" fmla="*/ 2147483647 w 179"/>
                <a:gd name="T3" fmla="*/ 2147483647 h 179"/>
                <a:gd name="T4" fmla="*/ 2147483647 w 179"/>
                <a:gd name="T5" fmla="*/ 2147483647 h 179"/>
                <a:gd name="T6" fmla="*/ 2147483647 w 179"/>
                <a:gd name="T7" fmla="*/ 0 h 179"/>
                <a:gd name="T8" fmla="*/ 2147483647 w 179"/>
                <a:gd name="T9" fmla="*/ 0 h 179"/>
                <a:gd name="T10" fmla="*/ 2147483647 w 179"/>
                <a:gd name="T11" fmla="*/ 0 h 179"/>
                <a:gd name="T12" fmla="*/ 0 w 179"/>
                <a:gd name="T13" fmla="*/ 2147483647 h 179"/>
                <a:gd name="T14" fmla="*/ 0 w 179"/>
                <a:gd name="T15" fmla="*/ 2147483647 h 179"/>
                <a:gd name="T16" fmla="*/ 2147483647 w 179"/>
                <a:gd name="T17" fmla="*/ 2147483647 h 179"/>
                <a:gd name="T18" fmla="*/ 2147483647 w 179"/>
                <a:gd name="T19" fmla="*/ 2147483647 h 179"/>
                <a:gd name="T20" fmla="*/ 2147483647 w 179"/>
                <a:gd name="T21" fmla="*/ 2147483647 h 179"/>
                <a:gd name="T22" fmla="*/ 2147483647 w 179"/>
                <a:gd name="T23" fmla="*/ 2147483647 h 179"/>
                <a:gd name="T24" fmla="*/ 2147483647 w 179"/>
                <a:gd name="T25" fmla="*/ 2147483647 h 179"/>
                <a:gd name="T26" fmla="*/ 2147483647 w 179"/>
                <a:gd name="T27" fmla="*/ 2147483647 h 179"/>
                <a:gd name="T28" fmla="*/ 2147483647 w 179"/>
                <a:gd name="T29" fmla="*/ 2147483647 h 179"/>
                <a:gd name="T30" fmla="*/ 2147483647 w 179"/>
                <a:gd name="T31" fmla="*/ 2147483647 h 179"/>
                <a:gd name="T32" fmla="*/ 2147483647 w 179"/>
                <a:gd name="T33" fmla="*/ 2147483647 h 179"/>
                <a:gd name="T34" fmla="*/ 2147483647 w 179"/>
                <a:gd name="T35" fmla="*/ 2147483647 h 179"/>
                <a:gd name="T36" fmla="*/ 2147483647 w 179"/>
                <a:gd name="T37" fmla="*/ 2147483647 h 179"/>
                <a:gd name="T38" fmla="*/ 2147483647 w 179"/>
                <a:gd name="T39" fmla="*/ 2147483647 h 179"/>
                <a:gd name="T40" fmla="*/ 2147483647 w 179"/>
                <a:gd name="T41" fmla="*/ 2147483647 h 179"/>
                <a:gd name="T42" fmla="*/ 2147483647 w 179"/>
                <a:gd name="T43" fmla="*/ 2147483647 h 179"/>
                <a:gd name="T44" fmla="*/ 2147483647 w 179"/>
                <a:gd name="T45" fmla="*/ 2147483647 h 179"/>
                <a:gd name="T46" fmla="*/ 2147483647 w 179"/>
                <a:gd name="T47" fmla="*/ 2147483647 h 179"/>
                <a:gd name="T48" fmla="*/ 2147483647 w 179"/>
                <a:gd name="T49" fmla="*/ 2147483647 h 179"/>
                <a:gd name="T50" fmla="*/ 2147483647 w 179"/>
                <a:gd name="T51" fmla="*/ 2147483647 h 179"/>
                <a:gd name="T52" fmla="*/ 2147483647 w 179"/>
                <a:gd name="T53" fmla="*/ 2147483647 h 179"/>
                <a:gd name="T54" fmla="*/ 2147483647 w 179"/>
                <a:gd name="T55" fmla="*/ 2147483647 h 179"/>
                <a:gd name="T56" fmla="*/ 2147483647 w 179"/>
                <a:gd name="T57" fmla="*/ 2147483647 h 1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9"/>
                <a:gd name="T88" fmla="*/ 0 h 179"/>
                <a:gd name="T89" fmla="*/ 179 w 179"/>
                <a:gd name="T90" fmla="*/ 179 h 1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9" h="179">
                  <a:moveTo>
                    <a:pt x="94" y="6"/>
                  </a:moveTo>
                  <a:lnTo>
                    <a:pt x="80" y="6"/>
                  </a:lnTo>
                  <a:lnTo>
                    <a:pt x="69" y="3"/>
                  </a:lnTo>
                  <a:lnTo>
                    <a:pt x="50" y="0"/>
                  </a:lnTo>
                  <a:lnTo>
                    <a:pt x="32" y="0"/>
                  </a:lnTo>
                  <a:lnTo>
                    <a:pt x="20" y="0"/>
                  </a:lnTo>
                  <a:lnTo>
                    <a:pt x="0" y="13"/>
                  </a:lnTo>
                  <a:lnTo>
                    <a:pt x="0" y="31"/>
                  </a:lnTo>
                  <a:lnTo>
                    <a:pt x="17" y="38"/>
                  </a:lnTo>
                  <a:lnTo>
                    <a:pt x="34" y="38"/>
                  </a:lnTo>
                  <a:lnTo>
                    <a:pt x="44" y="49"/>
                  </a:lnTo>
                  <a:lnTo>
                    <a:pt x="32" y="69"/>
                  </a:lnTo>
                  <a:lnTo>
                    <a:pt x="32" y="91"/>
                  </a:lnTo>
                  <a:lnTo>
                    <a:pt x="20" y="123"/>
                  </a:lnTo>
                  <a:lnTo>
                    <a:pt x="32" y="134"/>
                  </a:lnTo>
                  <a:lnTo>
                    <a:pt x="32" y="146"/>
                  </a:lnTo>
                  <a:lnTo>
                    <a:pt x="44" y="179"/>
                  </a:lnTo>
                  <a:lnTo>
                    <a:pt x="65" y="168"/>
                  </a:lnTo>
                  <a:lnTo>
                    <a:pt x="92" y="169"/>
                  </a:lnTo>
                  <a:lnTo>
                    <a:pt x="110" y="159"/>
                  </a:lnTo>
                  <a:lnTo>
                    <a:pt x="122" y="153"/>
                  </a:lnTo>
                  <a:lnTo>
                    <a:pt x="132" y="121"/>
                  </a:lnTo>
                  <a:lnTo>
                    <a:pt x="154" y="79"/>
                  </a:lnTo>
                  <a:lnTo>
                    <a:pt x="179" y="54"/>
                  </a:lnTo>
                  <a:lnTo>
                    <a:pt x="140" y="24"/>
                  </a:lnTo>
                  <a:lnTo>
                    <a:pt x="125" y="21"/>
                  </a:lnTo>
                  <a:lnTo>
                    <a:pt x="102" y="14"/>
                  </a:lnTo>
                  <a:lnTo>
                    <a:pt x="94"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0" name="Freeform 393">
              <a:extLst>
                <a:ext uri="{FF2B5EF4-FFF2-40B4-BE49-F238E27FC236}">
                  <a16:creationId xmlns:a16="http://schemas.microsoft.com/office/drawing/2014/main" id="{DA841739-65D6-4F2C-99CF-7819B2E44883}"/>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1" name="Freeform 394">
              <a:extLst>
                <a:ext uri="{FF2B5EF4-FFF2-40B4-BE49-F238E27FC236}">
                  <a16:creationId xmlns:a16="http://schemas.microsoft.com/office/drawing/2014/main" id="{971DE125-C43E-4AEF-82EB-A6AF1402AA01}"/>
                </a:ext>
              </a:extLst>
            </p:cNvPr>
            <p:cNvSpPr>
              <a:spLocks/>
            </p:cNvSpPr>
            <p:nvPr/>
          </p:nvSpPr>
          <p:spPr bwMode="auto">
            <a:xfrm>
              <a:off x="3631437" y="3100218"/>
              <a:ext cx="102199" cy="227159"/>
            </a:xfrm>
            <a:custGeom>
              <a:avLst/>
              <a:gdLst>
                <a:gd name="T0" fmla="*/ 2147483647 w 54"/>
                <a:gd name="T1" fmla="*/ 0 h 120"/>
                <a:gd name="T2" fmla="*/ 2147483647 w 54"/>
                <a:gd name="T3" fmla="*/ 2147483647 h 120"/>
                <a:gd name="T4" fmla="*/ 2147483647 w 54"/>
                <a:gd name="T5" fmla="*/ 2147483647 h 120"/>
                <a:gd name="T6" fmla="*/ 0 w 54"/>
                <a:gd name="T7" fmla="*/ 2147483647 h 120"/>
                <a:gd name="T8" fmla="*/ 2147483647 w 54"/>
                <a:gd name="T9" fmla="*/ 2147483647 h 120"/>
                <a:gd name="T10" fmla="*/ 0 w 54"/>
                <a:gd name="T11" fmla="*/ 2147483647 h 120"/>
                <a:gd name="T12" fmla="*/ 2147483647 w 54"/>
                <a:gd name="T13" fmla="*/ 2147483647 h 120"/>
                <a:gd name="T14" fmla="*/ 2147483647 w 54"/>
                <a:gd name="T15" fmla="*/ 2147483647 h 120"/>
                <a:gd name="T16" fmla="*/ 2147483647 w 54"/>
                <a:gd name="T17" fmla="*/ 2147483647 h 120"/>
                <a:gd name="T18" fmla="*/ 2147483647 w 54"/>
                <a:gd name="T19" fmla="*/ 2147483647 h 120"/>
                <a:gd name="T20" fmla="*/ 2147483647 w 54"/>
                <a:gd name="T21" fmla="*/ 2147483647 h 120"/>
                <a:gd name="T22" fmla="*/ 2147483647 w 54"/>
                <a:gd name="T23" fmla="*/ 2147483647 h 120"/>
                <a:gd name="T24" fmla="*/ 2147483647 w 54"/>
                <a:gd name="T25" fmla="*/ 2147483647 h 120"/>
                <a:gd name="T26" fmla="*/ 2147483647 w 54"/>
                <a:gd name="T27" fmla="*/ 2147483647 h 120"/>
                <a:gd name="T28" fmla="*/ 2147483647 w 54"/>
                <a:gd name="T29" fmla="*/ 2147483647 h 120"/>
                <a:gd name="T30" fmla="*/ 2147483647 w 54"/>
                <a:gd name="T31" fmla="*/ 2147483647 h 120"/>
                <a:gd name="T32" fmla="*/ 2147483647 w 54"/>
                <a:gd name="T33" fmla="*/ 0 h 120"/>
                <a:gd name="T34" fmla="*/ 2147483647 w 54"/>
                <a:gd name="T35" fmla="*/ 0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120"/>
                <a:gd name="T56" fmla="*/ 54 w 54"/>
                <a:gd name="T57" fmla="*/ 120 h 1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120">
                  <a:moveTo>
                    <a:pt x="10" y="0"/>
                  </a:moveTo>
                  <a:lnTo>
                    <a:pt x="15" y="30"/>
                  </a:lnTo>
                  <a:lnTo>
                    <a:pt x="5" y="55"/>
                  </a:lnTo>
                  <a:lnTo>
                    <a:pt x="0" y="73"/>
                  </a:lnTo>
                  <a:lnTo>
                    <a:pt x="5" y="90"/>
                  </a:lnTo>
                  <a:lnTo>
                    <a:pt x="0" y="115"/>
                  </a:lnTo>
                  <a:lnTo>
                    <a:pt x="29" y="120"/>
                  </a:lnTo>
                  <a:lnTo>
                    <a:pt x="42" y="117"/>
                  </a:lnTo>
                  <a:lnTo>
                    <a:pt x="42" y="103"/>
                  </a:lnTo>
                  <a:lnTo>
                    <a:pt x="30" y="93"/>
                  </a:lnTo>
                  <a:lnTo>
                    <a:pt x="42" y="58"/>
                  </a:lnTo>
                  <a:lnTo>
                    <a:pt x="42" y="43"/>
                  </a:lnTo>
                  <a:lnTo>
                    <a:pt x="49" y="30"/>
                  </a:lnTo>
                  <a:lnTo>
                    <a:pt x="54" y="18"/>
                  </a:lnTo>
                  <a:lnTo>
                    <a:pt x="42" y="5"/>
                  </a:lnTo>
                  <a:lnTo>
                    <a:pt x="29" y="5"/>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2" name="Freeform 395">
              <a:extLst>
                <a:ext uri="{FF2B5EF4-FFF2-40B4-BE49-F238E27FC236}">
                  <a16:creationId xmlns:a16="http://schemas.microsoft.com/office/drawing/2014/main" id="{2D14DB76-7154-4DC8-BA7B-965F684934E3}"/>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3" name="Freeform 396">
              <a:extLst>
                <a:ext uri="{FF2B5EF4-FFF2-40B4-BE49-F238E27FC236}">
                  <a16:creationId xmlns:a16="http://schemas.microsoft.com/office/drawing/2014/main" id="{1BC27085-BBE4-41A1-8648-F2B5B6BEAA3C}"/>
                </a:ext>
              </a:extLst>
            </p:cNvPr>
            <p:cNvSpPr>
              <a:spLocks/>
            </p:cNvSpPr>
            <p:nvPr/>
          </p:nvSpPr>
          <p:spPr bwMode="auto">
            <a:xfrm>
              <a:off x="3941819" y="3204332"/>
              <a:ext cx="20817" cy="34074"/>
            </a:xfrm>
            <a:custGeom>
              <a:avLst/>
              <a:gdLst>
                <a:gd name="T0" fmla="*/ 2147483647 w 11"/>
                <a:gd name="T1" fmla="*/ 0 h 18"/>
                <a:gd name="T2" fmla="*/ 0 w 11"/>
                <a:gd name="T3" fmla="*/ 2147483647 h 18"/>
                <a:gd name="T4" fmla="*/ 2147483647 w 11"/>
                <a:gd name="T5" fmla="*/ 2147483647 h 18"/>
                <a:gd name="T6" fmla="*/ 2147483647 w 11"/>
                <a:gd name="T7" fmla="*/ 2147483647 h 18"/>
                <a:gd name="T8" fmla="*/ 2147483647 w 11"/>
                <a:gd name="T9" fmla="*/ 0 h 18"/>
                <a:gd name="T10" fmla="*/ 2147483647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11" y="0"/>
                  </a:moveTo>
                  <a:lnTo>
                    <a:pt x="0" y="12"/>
                  </a:lnTo>
                  <a:lnTo>
                    <a:pt x="11" y="18"/>
                  </a:lnTo>
                  <a:lnTo>
                    <a:pt x="11" y="5"/>
                  </a:lnTo>
                  <a:lnTo>
                    <a:pt x="1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4" name="Freeform 398">
              <a:extLst>
                <a:ext uri="{FF2B5EF4-FFF2-40B4-BE49-F238E27FC236}">
                  <a16:creationId xmlns:a16="http://schemas.microsoft.com/office/drawing/2014/main" id="{7230225F-150A-4DFB-BF00-1E6CE6C04812}"/>
                </a:ext>
              </a:extLst>
            </p:cNvPr>
            <p:cNvSpPr>
              <a:spLocks/>
            </p:cNvSpPr>
            <p:nvPr/>
          </p:nvSpPr>
          <p:spPr bwMode="auto">
            <a:xfrm>
              <a:off x="4093223" y="3116312"/>
              <a:ext cx="47314" cy="47324"/>
            </a:xfrm>
            <a:custGeom>
              <a:avLst/>
              <a:gdLst>
                <a:gd name="T0" fmla="*/ 2147483647 w 25"/>
                <a:gd name="T1" fmla="*/ 0 h 25"/>
                <a:gd name="T2" fmla="*/ 0 w 25"/>
                <a:gd name="T3" fmla="*/ 2147483647 h 25"/>
                <a:gd name="T4" fmla="*/ 2147483647 w 25"/>
                <a:gd name="T5" fmla="*/ 2147483647 h 25"/>
                <a:gd name="T6" fmla="*/ 2147483647 w 25"/>
                <a:gd name="T7" fmla="*/ 2147483647 h 25"/>
                <a:gd name="T8" fmla="*/ 2147483647 w 25"/>
                <a:gd name="T9" fmla="*/ 2147483647 h 25"/>
                <a:gd name="T10" fmla="*/ 2147483647 w 25"/>
                <a:gd name="T11" fmla="*/ 2147483647 h 25"/>
                <a:gd name="T12" fmla="*/ 2147483647 w 25"/>
                <a:gd name="T13" fmla="*/ 0 h 25"/>
                <a:gd name="T14" fmla="*/ 2147483647 w 25"/>
                <a:gd name="T15" fmla="*/ 0 h 25"/>
                <a:gd name="T16" fmla="*/ 2147483647 w 25"/>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19" y="0"/>
                  </a:moveTo>
                  <a:lnTo>
                    <a:pt x="0" y="13"/>
                  </a:lnTo>
                  <a:lnTo>
                    <a:pt x="14" y="18"/>
                  </a:lnTo>
                  <a:lnTo>
                    <a:pt x="14" y="25"/>
                  </a:lnTo>
                  <a:lnTo>
                    <a:pt x="25" y="25"/>
                  </a:lnTo>
                  <a:lnTo>
                    <a:pt x="25" y="7"/>
                  </a:lnTo>
                  <a:lnTo>
                    <a:pt x="25" y="0"/>
                  </a:lnTo>
                  <a:lnTo>
                    <a:pt x="1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5" name="Freeform 399">
              <a:extLst>
                <a:ext uri="{FF2B5EF4-FFF2-40B4-BE49-F238E27FC236}">
                  <a16:creationId xmlns:a16="http://schemas.microsoft.com/office/drawing/2014/main" id="{CC56356F-CA36-4CB4-836A-90FC6657A174}"/>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6" name="Freeform 400">
              <a:extLst>
                <a:ext uri="{FF2B5EF4-FFF2-40B4-BE49-F238E27FC236}">
                  <a16:creationId xmlns:a16="http://schemas.microsoft.com/office/drawing/2014/main" id="{0363711D-54A5-4468-9E4B-BE81E8C97B82}"/>
                </a:ext>
              </a:extLst>
            </p:cNvPr>
            <p:cNvSpPr>
              <a:spLocks/>
            </p:cNvSpPr>
            <p:nvPr/>
          </p:nvSpPr>
          <p:spPr bwMode="auto">
            <a:xfrm>
              <a:off x="4102683" y="3170258"/>
              <a:ext cx="68132" cy="90862"/>
            </a:xfrm>
            <a:custGeom>
              <a:avLst/>
              <a:gdLst>
                <a:gd name="T0" fmla="*/ 2147483647 w 36"/>
                <a:gd name="T1" fmla="*/ 2147483647 h 48"/>
                <a:gd name="T2" fmla="*/ 2147483647 w 36"/>
                <a:gd name="T3" fmla="*/ 2147483647 h 48"/>
                <a:gd name="T4" fmla="*/ 0 w 36"/>
                <a:gd name="T5" fmla="*/ 2147483647 h 48"/>
                <a:gd name="T6" fmla="*/ 0 w 36"/>
                <a:gd name="T7" fmla="*/ 2147483647 h 48"/>
                <a:gd name="T8" fmla="*/ 2147483647 w 36"/>
                <a:gd name="T9" fmla="*/ 2147483647 h 48"/>
                <a:gd name="T10" fmla="*/ 2147483647 w 36"/>
                <a:gd name="T11" fmla="*/ 2147483647 h 48"/>
                <a:gd name="T12" fmla="*/ 2147483647 w 36"/>
                <a:gd name="T13" fmla="*/ 2147483647 h 48"/>
                <a:gd name="T14" fmla="*/ 2147483647 w 36"/>
                <a:gd name="T15" fmla="*/ 2147483647 h 48"/>
                <a:gd name="T16" fmla="*/ 2147483647 w 36"/>
                <a:gd name="T17" fmla="*/ 2147483647 h 48"/>
                <a:gd name="T18" fmla="*/ 2147483647 w 36"/>
                <a:gd name="T19" fmla="*/ 0 h 48"/>
                <a:gd name="T20" fmla="*/ 2147483647 w 36"/>
                <a:gd name="T21" fmla="*/ 2147483647 h 48"/>
                <a:gd name="T22" fmla="*/ 2147483647 w 36"/>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48"/>
                <a:gd name="T38" fmla="*/ 36 w 36"/>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48">
                  <a:moveTo>
                    <a:pt x="25" y="8"/>
                  </a:moveTo>
                  <a:lnTo>
                    <a:pt x="13" y="8"/>
                  </a:lnTo>
                  <a:lnTo>
                    <a:pt x="0" y="30"/>
                  </a:lnTo>
                  <a:lnTo>
                    <a:pt x="0" y="41"/>
                  </a:lnTo>
                  <a:lnTo>
                    <a:pt x="6" y="41"/>
                  </a:lnTo>
                  <a:lnTo>
                    <a:pt x="21" y="48"/>
                  </a:lnTo>
                  <a:lnTo>
                    <a:pt x="30" y="30"/>
                  </a:lnTo>
                  <a:lnTo>
                    <a:pt x="25" y="30"/>
                  </a:lnTo>
                  <a:lnTo>
                    <a:pt x="36" y="6"/>
                  </a:lnTo>
                  <a:lnTo>
                    <a:pt x="36" y="0"/>
                  </a:lnTo>
                  <a:lnTo>
                    <a:pt x="25" y="8"/>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7" name="Freeform 401">
              <a:extLst>
                <a:ext uri="{FF2B5EF4-FFF2-40B4-BE49-F238E27FC236}">
                  <a16:creationId xmlns:a16="http://schemas.microsoft.com/office/drawing/2014/main" id="{F00F1BA4-B255-4796-A791-F62CEECAA8F4}"/>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8" name="Freeform 402">
              <a:extLst>
                <a:ext uri="{FF2B5EF4-FFF2-40B4-BE49-F238E27FC236}">
                  <a16:creationId xmlns:a16="http://schemas.microsoft.com/office/drawing/2014/main" id="{313A72DA-FBD5-44C8-AD22-F8D87E727AA9}"/>
                </a:ext>
              </a:extLst>
            </p:cNvPr>
            <p:cNvSpPr>
              <a:spLocks/>
            </p:cNvSpPr>
            <p:nvPr/>
          </p:nvSpPr>
          <p:spPr bwMode="auto">
            <a:xfrm>
              <a:off x="4066726" y="2835201"/>
              <a:ext cx="35958" cy="35967"/>
            </a:xfrm>
            <a:custGeom>
              <a:avLst/>
              <a:gdLst>
                <a:gd name="T0" fmla="*/ 2147483647 w 19"/>
                <a:gd name="T1" fmla="*/ 0 h 19"/>
                <a:gd name="T2" fmla="*/ 2147483647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9"/>
                <a:gd name="T26" fmla="*/ 19 w 19"/>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9">
                  <a:moveTo>
                    <a:pt x="15" y="0"/>
                  </a:moveTo>
                  <a:lnTo>
                    <a:pt x="7" y="5"/>
                  </a:lnTo>
                  <a:lnTo>
                    <a:pt x="0" y="10"/>
                  </a:lnTo>
                  <a:lnTo>
                    <a:pt x="12" y="19"/>
                  </a:lnTo>
                  <a:lnTo>
                    <a:pt x="19" y="17"/>
                  </a:lnTo>
                  <a:lnTo>
                    <a:pt x="19" y="5"/>
                  </a:lnTo>
                  <a:lnTo>
                    <a:pt x="1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09" name="Freeform 403">
              <a:extLst>
                <a:ext uri="{FF2B5EF4-FFF2-40B4-BE49-F238E27FC236}">
                  <a16:creationId xmlns:a16="http://schemas.microsoft.com/office/drawing/2014/main" id="{5756D025-1295-43DB-9C14-504599B96F84}"/>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0" name="Freeform 404">
              <a:extLst>
                <a:ext uri="{FF2B5EF4-FFF2-40B4-BE49-F238E27FC236}">
                  <a16:creationId xmlns:a16="http://schemas.microsoft.com/office/drawing/2014/main" id="{1C781C31-C085-4C2F-8861-463EAA8669D4}"/>
                </a:ext>
              </a:extLst>
            </p:cNvPr>
            <p:cNvSpPr>
              <a:spLocks/>
            </p:cNvSpPr>
            <p:nvPr/>
          </p:nvSpPr>
          <p:spPr bwMode="auto">
            <a:xfrm>
              <a:off x="4089439" y="2662942"/>
              <a:ext cx="242248" cy="270696"/>
            </a:xfrm>
            <a:custGeom>
              <a:avLst/>
              <a:gdLst>
                <a:gd name="T0" fmla="*/ 0 w 128"/>
                <a:gd name="T1" fmla="*/ 2147483647 h 143"/>
                <a:gd name="T2" fmla="*/ 0 w 128"/>
                <a:gd name="T3" fmla="*/ 2147483647 h 143"/>
                <a:gd name="T4" fmla="*/ 2147483647 w 128"/>
                <a:gd name="T5" fmla="*/ 2147483647 h 143"/>
                <a:gd name="T6" fmla="*/ 2147483647 w 128"/>
                <a:gd name="T7" fmla="*/ 2147483647 h 143"/>
                <a:gd name="T8" fmla="*/ 2147483647 w 128"/>
                <a:gd name="T9" fmla="*/ 2147483647 h 143"/>
                <a:gd name="T10" fmla="*/ 2147483647 w 128"/>
                <a:gd name="T11" fmla="*/ 2147483647 h 143"/>
                <a:gd name="T12" fmla="*/ 2147483647 w 128"/>
                <a:gd name="T13" fmla="*/ 2147483647 h 143"/>
                <a:gd name="T14" fmla="*/ 2147483647 w 128"/>
                <a:gd name="T15" fmla="*/ 2147483647 h 143"/>
                <a:gd name="T16" fmla="*/ 2147483647 w 128"/>
                <a:gd name="T17" fmla="*/ 2147483647 h 143"/>
                <a:gd name="T18" fmla="*/ 2147483647 w 128"/>
                <a:gd name="T19" fmla="*/ 2147483647 h 143"/>
                <a:gd name="T20" fmla="*/ 2147483647 w 128"/>
                <a:gd name="T21" fmla="*/ 2147483647 h 143"/>
                <a:gd name="T22" fmla="*/ 2147483647 w 128"/>
                <a:gd name="T23" fmla="*/ 2147483647 h 143"/>
                <a:gd name="T24" fmla="*/ 2147483647 w 128"/>
                <a:gd name="T25" fmla="*/ 2147483647 h 143"/>
                <a:gd name="T26" fmla="*/ 2147483647 w 128"/>
                <a:gd name="T27" fmla="*/ 2147483647 h 143"/>
                <a:gd name="T28" fmla="*/ 2147483647 w 128"/>
                <a:gd name="T29" fmla="*/ 2147483647 h 143"/>
                <a:gd name="T30" fmla="*/ 2147483647 w 128"/>
                <a:gd name="T31" fmla="*/ 2147483647 h 143"/>
                <a:gd name="T32" fmla="*/ 2147483647 w 128"/>
                <a:gd name="T33" fmla="*/ 2147483647 h 143"/>
                <a:gd name="T34" fmla="*/ 2147483647 w 128"/>
                <a:gd name="T35" fmla="*/ 2147483647 h 143"/>
                <a:gd name="T36" fmla="*/ 2147483647 w 128"/>
                <a:gd name="T37" fmla="*/ 2147483647 h 143"/>
                <a:gd name="T38" fmla="*/ 2147483647 w 128"/>
                <a:gd name="T39" fmla="*/ 2147483647 h 143"/>
                <a:gd name="T40" fmla="*/ 2147483647 w 128"/>
                <a:gd name="T41" fmla="*/ 2147483647 h 143"/>
                <a:gd name="T42" fmla="*/ 2147483647 w 128"/>
                <a:gd name="T43" fmla="*/ 2147483647 h 143"/>
                <a:gd name="T44" fmla="*/ 2147483647 w 128"/>
                <a:gd name="T45" fmla="*/ 2147483647 h 143"/>
                <a:gd name="T46" fmla="*/ 2147483647 w 128"/>
                <a:gd name="T47" fmla="*/ 2147483647 h 143"/>
                <a:gd name="T48" fmla="*/ 2147483647 w 128"/>
                <a:gd name="T49" fmla="*/ 2147483647 h 143"/>
                <a:gd name="T50" fmla="*/ 2147483647 w 128"/>
                <a:gd name="T51" fmla="*/ 0 h 143"/>
                <a:gd name="T52" fmla="*/ 2147483647 w 128"/>
                <a:gd name="T53" fmla="*/ 0 h 143"/>
                <a:gd name="T54" fmla="*/ 2147483647 w 128"/>
                <a:gd name="T55" fmla="*/ 2147483647 h 143"/>
                <a:gd name="T56" fmla="*/ 2147483647 w 128"/>
                <a:gd name="T57" fmla="*/ 2147483647 h 143"/>
                <a:gd name="T58" fmla="*/ 2147483647 w 128"/>
                <a:gd name="T59" fmla="*/ 2147483647 h 143"/>
                <a:gd name="T60" fmla="*/ 2147483647 w 128"/>
                <a:gd name="T61" fmla="*/ 2147483647 h 143"/>
                <a:gd name="T62" fmla="*/ 2147483647 w 128"/>
                <a:gd name="T63" fmla="*/ 2147483647 h 143"/>
                <a:gd name="T64" fmla="*/ 2147483647 w 128"/>
                <a:gd name="T65" fmla="*/ 2147483647 h 143"/>
                <a:gd name="T66" fmla="*/ 2147483647 w 128"/>
                <a:gd name="T67" fmla="*/ 2147483647 h 143"/>
                <a:gd name="T68" fmla="*/ 2147483647 w 128"/>
                <a:gd name="T69" fmla="*/ 2147483647 h 143"/>
                <a:gd name="T70" fmla="*/ 0 w 128"/>
                <a:gd name="T71" fmla="*/ 2147483647 h 143"/>
                <a:gd name="T72" fmla="*/ 0 w 128"/>
                <a:gd name="T73" fmla="*/ 2147483647 h 1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8"/>
                <a:gd name="T112" fmla="*/ 0 h 143"/>
                <a:gd name="T113" fmla="*/ 128 w 128"/>
                <a:gd name="T114" fmla="*/ 143 h 1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8" h="143">
                  <a:moveTo>
                    <a:pt x="0" y="73"/>
                  </a:moveTo>
                  <a:lnTo>
                    <a:pt x="0" y="85"/>
                  </a:lnTo>
                  <a:lnTo>
                    <a:pt x="7" y="96"/>
                  </a:lnTo>
                  <a:lnTo>
                    <a:pt x="7" y="103"/>
                  </a:lnTo>
                  <a:lnTo>
                    <a:pt x="18" y="115"/>
                  </a:lnTo>
                  <a:lnTo>
                    <a:pt x="18" y="133"/>
                  </a:lnTo>
                  <a:lnTo>
                    <a:pt x="25" y="140"/>
                  </a:lnTo>
                  <a:lnTo>
                    <a:pt x="38" y="143"/>
                  </a:lnTo>
                  <a:lnTo>
                    <a:pt x="53" y="143"/>
                  </a:lnTo>
                  <a:lnTo>
                    <a:pt x="68" y="140"/>
                  </a:lnTo>
                  <a:lnTo>
                    <a:pt x="80" y="140"/>
                  </a:lnTo>
                  <a:lnTo>
                    <a:pt x="98" y="140"/>
                  </a:lnTo>
                  <a:lnTo>
                    <a:pt x="100" y="128"/>
                  </a:lnTo>
                  <a:lnTo>
                    <a:pt x="111" y="123"/>
                  </a:lnTo>
                  <a:lnTo>
                    <a:pt x="110" y="110"/>
                  </a:lnTo>
                  <a:lnTo>
                    <a:pt x="98" y="96"/>
                  </a:lnTo>
                  <a:lnTo>
                    <a:pt x="105" y="90"/>
                  </a:lnTo>
                  <a:lnTo>
                    <a:pt x="123" y="75"/>
                  </a:lnTo>
                  <a:lnTo>
                    <a:pt x="128" y="70"/>
                  </a:lnTo>
                  <a:lnTo>
                    <a:pt x="128" y="48"/>
                  </a:lnTo>
                  <a:lnTo>
                    <a:pt x="116" y="41"/>
                  </a:lnTo>
                  <a:lnTo>
                    <a:pt x="121" y="23"/>
                  </a:lnTo>
                  <a:lnTo>
                    <a:pt x="121" y="12"/>
                  </a:lnTo>
                  <a:lnTo>
                    <a:pt x="98" y="7"/>
                  </a:lnTo>
                  <a:lnTo>
                    <a:pt x="73" y="7"/>
                  </a:lnTo>
                  <a:lnTo>
                    <a:pt x="56" y="0"/>
                  </a:lnTo>
                  <a:lnTo>
                    <a:pt x="43" y="0"/>
                  </a:lnTo>
                  <a:lnTo>
                    <a:pt x="43" y="12"/>
                  </a:lnTo>
                  <a:lnTo>
                    <a:pt x="32" y="18"/>
                  </a:lnTo>
                  <a:lnTo>
                    <a:pt x="18" y="23"/>
                  </a:lnTo>
                  <a:lnTo>
                    <a:pt x="25" y="36"/>
                  </a:lnTo>
                  <a:lnTo>
                    <a:pt x="13" y="48"/>
                  </a:lnTo>
                  <a:lnTo>
                    <a:pt x="18" y="60"/>
                  </a:lnTo>
                  <a:lnTo>
                    <a:pt x="18" y="66"/>
                  </a:lnTo>
                  <a:lnTo>
                    <a:pt x="13" y="66"/>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1" name="Freeform 405">
              <a:extLst>
                <a:ext uri="{FF2B5EF4-FFF2-40B4-BE49-F238E27FC236}">
                  <a16:creationId xmlns:a16="http://schemas.microsoft.com/office/drawing/2014/main" id="{98E9E49D-4D74-470C-9D4B-02C21BC687DD}"/>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2" name="Freeform 406">
              <a:extLst>
                <a:ext uri="{FF2B5EF4-FFF2-40B4-BE49-F238E27FC236}">
                  <a16:creationId xmlns:a16="http://schemas.microsoft.com/office/drawing/2014/main" id="{5731A55D-6A28-427E-90B7-9C1502F10FE8}"/>
                </a:ext>
              </a:extLst>
            </p:cNvPr>
            <p:cNvSpPr>
              <a:spLocks/>
            </p:cNvSpPr>
            <p:nvPr/>
          </p:nvSpPr>
          <p:spPr bwMode="auto">
            <a:xfrm>
              <a:off x="3975882" y="2776521"/>
              <a:ext cx="119231" cy="77611"/>
            </a:xfrm>
            <a:custGeom>
              <a:avLst/>
              <a:gdLst>
                <a:gd name="T0" fmla="*/ 2147483647 w 63"/>
                <a:gd name="T1" fmla="*/ 0 h 41"/>
                <a:gd name="T2" fmla="*/ 2147483647 w 63"/>
                <a:gd name="T3" fmla="*/ 2147483647 h 41"/>
                <a:gd name="T4" fmla="*/ 2147483647 w 63"/>
                <a:gd name="T5" fmla="*/ 2147483647 h 41"/>
                <a:gd name="T6" fmla="*/ 2147483647 w 63"/>
                <a:gd name="T7" fmla="*/ 2147483647 h 41"/>
                <a:gd name="T8" fmla="*/ 2147483647 w 63"/>
                <a:gd name="T9" fmla="*/ 2147483647 h 41"/>
                <a:gd name="T10" fmla="*/ 2147483647 w 63"/>
                <a:gd name="T11" fmla="*/ 2147483647 h 41"/>
                <a:gd name="T12" fmla="*/ 2147483647 w 63"/>
                <a:gd name="T13" fmla="*/ 2147483647 h 41"/>
                <a:gd name="T14" fmla="*/ 0 w 63"/>
                <a:gd name="T15" fmla="*/ 2147483647 h 41"/>
                <a:gd name="T16" fmla="*/ 2147483647 w 63"/>
                <a:gd name="T17" fmla="*/ 2147483647 h 41"/>
                <a:gd name="T18" fmla="*/ 2147483647 w 63"/>
                <a:gd name="T19" fmla="*/ 2147483647 h 41"/>
                <a:gd name="T20" fmla="*/ 2147483647 w 63"/>
                <a:gd name="T21" fmla="*/ 0 h 41"/>
                <a:gd name="T22" fmla="*/ 2147483647 w 63"/>
                <a:gd name="T23" fmla="*/ 0 h 41"/>
                <a:gd name="T24" fmla="*/ 2147483647 w 63"/>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1"/>
                <a:gd name="T41" fmla="*/ 63 w 63"/>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1">
                  <a:moveTo>
                    <a:pt x="37" y="0"/>
                  </a:moveTo>
                  <a:lnTo>
                    <a:pt x="60" y="18"/>
                  </a:lnTo>
                  <a:lnTo>
                    <a:pt x="60" y="25"/>
                  </a:lnTo>
                  <a:lnTo>
                    <a:pt x="63" y="31"/>
                  </a:lnTo>
                  <a:lnTo>
                    <a:pt x="55" y="36"/>
                  </a:lnTo>
                  <a:lnTo>
                    <a:pt x="45" y="41"/>
                  </a:lnTo>
                  <a:lnTo>
                    <a:pt x="7" y="18"/>
                  </a:lnTo>
                  <a:lnTo>
                    <a:pt x="0" y="13"/>
                  </a:lnTo>
                  <a:lnTo>
                    <a:pt x="12" y="6"/>
                  </a:lnTo>
                  <a:lnTo>
                    <a:pt x="18" y="6"/>
                  </a:lnTo>
                  <a:lnTo>
                    <a:pt x="23" y="0"/>
                  </a:lnTo>
                  <a:lnTo>
                    <a:pt x="37"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3" name="Freeform 407">
              <a:extLst>
                <a:ext uri="{FF2B5EF4-FFF2-40B4-BE49-F238E27FC236}">
                  <a16:creationId xmlns:a16="http://schemas.microsoft.com/office/drawing/2014/main" id="{B195656A-8D90-4D33-83B9-3256E0E48B0B}"/>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4" name="Freeform 408">
              <a:extLst>
                <a:ext uri="{FF2B5EF4-FFF2-40B4-BE49-F238E27FC236}">
                  <a16:creationId xmlns:a16="http://schemas.microsoft.com/office/drawing/2014/main" id="{C6F89A01-9E20-4BB5-A142-86A25CB16A3D}"/>
                </a:ext>
              </a:extLst>
            </p:cNvPr>
            <p:cNvSpPr>
              <a:spLocks/>
            </p:cNvSpPr>
            <p:nvPr/>
          </p:nvSpPr>
          <p:spPr bwMode="auto">
            <a:xfrm>
              <a:off x="4032659" y="2697016"/>
              <a:ext cx="107875" cy="113579"/>
            </a:xfrm>
            <a:custGeom>
              <a:avLst/>
              <a:gdLst>
                <a:gd name="T0" fmla="*/ 0 w 57"/>
                <a:gd name="T1" fmla="*/ 2147483647 h 60"/>
                <a:gd name="T2" fmla="*/ 2147483647 w 57"/>
                <a:gd name="T3" fmla="*/ 2147483647 h 60"/>
                <a:gd name="T4" fmla="*/ 2147483647 w 57"/>
                <a:gd name="T5" fmla="*/ 2147483647 h 60"/>
                <a:gd name="T6" fmla="*/ 2147483647 w 57"/>
                <a:gd name="T7" fmla="*/ 2147483647 h 60"/>
                <a:gd name="T8" fmla="*/ 2147483647 w 57"/>
                <a:gd name="T9" fmla="*/ 2147483647 h 60"/>
                <a:gd name="T10" fmla="*/ 2147483647 w 57"/>
                <a:gd name="T11" fmla="*/ 2147483647 h 60"/>
                <a:gd name="T12" fmla="*/ 2147483647 w 57"/>
                <a:gd name="T13" fmla="*/ 2147483647 h 60"/>
                <a:gd name="T14" fmla="*/ 2147483647 w 57"/>
                <a:gd name="T15" fmla="*/ 2147483647 h 60"/>
                <a:gd name="T16" fmla="*/ 2147483647 w 57"/>
                <a:gd name="T17" fmla="*/ 2147483647 h 60"/>
                <a:gd name="T18" fmla="*/ 2147483647 w 57"/>
                <a:gd name="T19" fmla="*/ 2147483647 h 60"/>
                <a:gd name="T20" fmla="*/ 2147483647 w 57"/>
                <a:gd name="T21" fmla="*/ 2147483647 h 60"/>
                <a:gd name="T22" fmla="*/ 2147483647 w 57"/>
                <a:gd name="T23" fmla="*/ 0 h 60"/>
                <a:gd name="T24" fmla="*/ 2147483647 w 57"/>
                <a:gd name="T25" fmla="*/ 2147483647 h 60"/>
                <a:gd name="T26" fmla="*/ 2147483647 w 57"/>
                <a:gd name="T27" fmla="*/ 2147483647 h 60"/>
                <a:gd name="T28" fmla="*/ 2147483647 w 57"/>
                <a:gd name="T29" fmla="*/ 2147483647 h 60"/>
                <a:gd name="T30" fmla="*/ 2147483647 w 57"/>
                <a:gd name="T31" fmla="*/ 2147483647 h 60"/>
                <a:gd name="T32" fmla="*/ 0 w 57"/>
                <a:gd name="T33" fmla="*/ 2147483647 h 60"/>
                <a:gd name="T34" fmla="*/ 0 w 57"/>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60"/>
                <a:gd name="T56" fmla="*/ 57 w 57"/>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60">
                  <a:moveTo>
                    <a:pt x="0" y="42"/>
                  </a:moveTo>
                  <a:lnTo>
                    <a:pt x="13" y="48"/>
                  </a:lnTo>
                  <a:lnTo>
                    <a:pt x="30" y="60"/>
                  </a:lnTo>
                  <a:lnTo>
                    <a:pt x="32" y="53"/>
                  </a:lnTo>
                  <a:lnTo>
                    <a:pt x="42" y="50"/>
                  </a:lnTo>
                  <a:lnTo>
                    <a:pt x="48" y="50"/>
                  </a:lnTo>
                  <a:lnTo>
                    <a:pt x="50" y="42"/>
                  </a:lnTo>
                  <a:lnTo>
                    <a:pt x="43" y="30"/>
                  </a:lnTo>
                  <a:lnTo>
                    <a:pt x="55" y="18"/>
                  </a:lnTo>
                  <a:lnTo>
                    <a:pt x="55" y="12"/>
                  </a:lnTo>
                  <a:lnTo>
                    <a:pt x="52" y="7"/>
                  </a:lnTo>
                  <a:lnTo>
                    <a:pt x="57" y="0"/>
                  </a:lnTo>
                  <a:lnTo>
                    <a:pt x="25" y="12"/>
                  </a:lnTo>
                  <a:lnTo>
                    <a:pt x="25" y="23"/>
                  </a:lnTo>
                  <a:lnTo>
                    <a:pt x="13" y="30"/>
                  </a:lnTo>
                  <a:lnTo>
                    <a:pt x="2" y="32"/>
                  </a:lnTo>
                  <a:lnTo>
                    <a:pt x="0" y="4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5" name="Freeform 409">
              <a:extLst>
                <a:ext uri="{FF2B5EF4-FFF2-40B4-BE49-F238E27FC236}">
                  <a16:creationId xmlns:a16="http://schemas.microsoft.com/office/drawing/2014/main" id="{5D0FE76F-E84A-463D-96BE-9FCDAA06B482}"/>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6" name="Freeform 410">
              <a:extLst>
                <a:ext uri="{FF2B5EF4-FFF2-40B4-BE49-F238E27FC236}">
                  <a16:creationId xmlns:a16="http://schemas.microsoft.com/office/drawing/2014/main" id="{91279CDE-499A-4BD8-8C21-1A46EDAC6A46}"/>
                </a:ext>
              </a:extLst>
            </p:cNvPr>
            <p:cNvSpPr>
              <a:spLocks/>
            </p:cNvSpPr>
            <p:nvPr/>
          </p:nvSpPr>
          <p:spPr bwMode="auto">
            <a:xfrm>
              <a:off x="4170817" y="2524752"/>
              <a:ext cx="56777" cy="141974"/>
            </a:xfrm>
            <a:custGeom>
              <a:avLst/>
              <a:gdLst>
                <a:gd name="T0" fmla="*/ 0 w 30"/>
                <a:gd name="T1" fmla="*/ 2147483647 h 75"/>
                <a:gd name="T2" fmla="*/ 0 w 30"/>
                <a:gd name="T3" fmla="*/ 2147483647 h 75"/>
                <a:gd name="T4" fmla="*/ 2147483647 w 30"/>
                <a:gd name="T5" fmla="*/ 2147483647 h 75"/>
                <a:gd name="T6" fmla="*/ 0 w 30"/>
                <a:gd name="T7" fmla="*/ 2147483647 h 75"/>
                <a:gd name="T8" fmla="*/ 2147483647 w 30"/>
                <a:gd name="T9" fmla="*/ 0 h 75"/>
                <a:gd name="T10" fmla="*/ 2147483647 w 30"/>
                <a:gd name="T11" fmla="*/ 2147483647 h 75"/>
                <a:gd name="T12" fmla="*/ 2147483647 w 30"/>
                <a:gd name="T13" fmla="*/ 2147483647 h 75"/>
                <a:gd name="T14" fmla="*/ 2147483647 w 30"/>
                <a:gd name="T15" fmla="*/ 2147483647 h 75"/>
                <a:gd name="T16" fmla="*/ 2147483647 w 30"/>
                <a:gd name="T17" fmla="*/ 2147483647 h 75"/>
                <a:gd name="T18" fmla="*/ 2147483647 w 30"/>
                <a:gd name="T19" fmla="*/ 2147483647 h 75"/>
                <a:gd name="T20" fmla="*/ 2147483647 w 30"/>
                <a:gd name="T21" fmla="*/ 2147483647 h 75"/>
                <a:gd name="T22" fmla="*/ 0 w 30"/>
                <a:gd name="T23" fmla="*/ 2147483647 h 75"/>
                <a:gd name="T24" fmla="*/ 0 w 30"/>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75"/>
                <a:gd name="T41" fmla="*/ 30 w 30"/>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75">
                  <a:moveTo>
                    <a:pt x="0" y="73"/>
                  </a:moveTo>
                  <a:lnTo>
                    <a:pt x="0" y="55"/>
                  </a:lnTo>
                  <a:lnTo>
                    <a:pt x="5" y="30"/>
                  </a:lnTo>
                  <a:lnTo>
                    <a:pt x="0" y="18"/>
                  </a:lnTo>
                  <a:lnTo>
                    <a:pt x="12" y="0"/>
                  </a:lnTo>
                  <a:lnTo>
                    <a:pt x="25" y="18"/>
                  </a:lnTo>
                  <a:lnTo>
                    <a:pt x="30" y="30"/>
                  </a:lnTo>
                  <a:lnTo>
                    <a:pt x="18" y="48"/>
                  </a:lnTo>
                  <a:lnTo>
                    <a:pt x="18" y="66"/>
                  </a:lnTo>
                  <a:lnTo>
                    <a:pt x="25" y="75"/>
                  </a:lnTo>
                  <a:lnTo>
                    <a:pt x="12" y="73"/>
                  </a:lnTo>
                  <a:lnTo>
                    <a:pt x="0"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7" name="Freeform 411">
              <a:extLst>
                <a:ext uri="{FF2B5EF4-FFF2-40B4-BE49-F238E27FC236}">
                  <a16:creationId xmlns:a16="http://schemas.microsoft.com/office/drawing/2014/main" id="{279FEEFD-E158-495D-8FA7-9DCA7FE6AAA7}"/>
                </a:ext>
              </a:extLst>
            </p:cNvPr>
            <p:cNvSpPr>
              <a:spLocks/>
            </p:cNvSpPr>
            <p:nvPr/>
          </p:nvSpPr>
          <p:spPr bwMode="auto">
            <a:xfrm>
              <a:off x="4687488" y="1339749"/>
              <a:ext cx="3968713" cy="2082276"/>
            </a:xfrm>
            <a:custGeom>
              <a:avLst/>
              <a:gdLst>
                <a:gd name="T0" fmla="*/ 2147483647 w 2097"/>
                <a:gd name="T1" fmla="*/ 2147483647 h 1100"/>
                <a:gd name="T2" fmla="*/ 0 w 2097"/>
                <a:gd name="T3" fmla="*/ 2147483647 h 1100"/>
                <a:gd name="T4" fmla="*/ 2147483647 w 2097"/>
                <a:gd name="T5" fmla="*/ 2147483647 h 1100"/>
                <a:gd name="T6" fmla="*/ 2147483647 w 2097"/>
                <a:gd name="T7" fmla="*/ 2147483647 h 1100"/>
                <a:gd name="T8" fmla="*/ 2147483647 w 2097"/>
                <a:gd name="T9" fmla="*/ 2147483647 h 1100"/>
                <a:gd name="T10" fmla="*/ 2147483647 w 2097"/>
                <a:gd name="T11" fmla="*/ 2147483647 h 1100"/>
                <a:gd name="T12" fmla="*/ 2147483647 w 2097"/>
                <a:gd name="T13" fmla="*/ 2147483647 h 1100"/>
                <a:gd name="T14" fmla="*/ 2147483647 w 2097"/>
                <a:gd name="T15" fmla="*/ 2147483647 h 1100"/>
                <a:gd name="T16" fmla="*/ 2147483647 w 2097"/>
                <a:gd name="T17" fmla="*/ 2147483647 h 1100"/>
                <a:gd name="T18" fmla="*/ 2147483647 w 2097"/>
                <a:gd name="T19" fmla="*/ 2147483647 h 1100"/>
                <a:gd name="T20" fmla="*/ 2147483647 w 2097"/>
                <a:gd name="T21" fmla="*/ 2147483647 h 1100"/>
                <a:gd name="T22" fmla="*/ 2147483647 w 2097"/>
                <a:gd name="T23" fmla="*/ 2147483647 h 1100"/>
                <a:gd name="T24" fmla="*/ 2147483647 w 2097"/>
                <a:gd name="T25" fmla="*/ 2147483647 h 1100"/>
                <a:gd name="T26" fmla="*/ 2147483647 w 2097"/>
                <a:gd name="T27" fmla="*/ 2147483647 h 1100"/>
                <a:gd name="T28" fmla="*/ 2147483647 w 2097"/>
                <a:gd name="T29" fmla="*/ 2147483647 h 1100"/>
                <a:gd name="T30" fmla="*/ 2147483647 w 2097"/>
                <a:gd name="T31" fmla="*/ 2147483647 h 1100"/>
                <a:gd name="T32" fmla="*/ 2147483647 w 2097"/>
                <a:gd name="T33" fmla="*/ 2147483647 h 1100"/>
                <a:gd name="T34" fmla="*/ 2147483647 w 2097"/>
                <a:gd name="T35" fmla="*/ 2147483647 h 1100"/>
                <a:gd name="T36" fmla="*/ 2147483647 w 2097"/>
                <a:gd name="T37" fmla="*/ 2147483647 h 1100"/>
                <a:gd name="T38" fmla="*/ 2147483647 w 2097"/>
                <a:gd name="T39" fmla="*/ 2147483647 h 1100"/>
                <a:gd name="T40" fmla="*/ 2147483647 w 2097"/>
                <a:gd name="T41" fmla="*/ 2147483647 h 1100"/>
                <a:gd name="T42" fmla="*/ 2147483647 w 2097"/>
                <a:gd name="T43" fmla="*/ 2147483647 h 1100"/>
                <a:gd name="T44" fmla="*/ 2147483647 w 2097"/>
                <a:gd name="T45" fmla="*/ 2147483647 h 1100"/>
                <a:gd name="T46" fmla="*/ 2147483647 w 2097"/>
                <a:gd name="T47" fmla="*/ 2147483647 h 1100"/>
                <a:gd name="T48" fmla="*/ 2147483647 w 2097"/>
                <a:gd name="T49" fmla="*/ 2147483647 h 1100"/>
                <a:gd name="T50" fmla="*/ 2147483647 w 2097"/>
                <a:gd name="T51" fmla="*/ 2147483647 h 1100"/>
                <a:gd name="T52" fmla="*/ 2147483647 w 2097"/>
                <a:gd name="T53" fmla="*/ 2147483647 h 1100"/>
                <a:gd name="T54" fmla="*/ 2147483647 w 2097"/>
                <a:gd name="T55" fmla="*/ 2147483647 h 1100"/>
                <a:gd name="T56" fmla="*/ 2147483647 w 2097"/>
                <a:gd name="T57" fmla="*/ 2147483647 h 1100"/>
                <a:gd name="T58" fmla="*/ 2147483647 w 2097"/>
                <a:gd name="T59" fmla="*/ 2147483647 h 1100"/>
                <a:gd name="T60" fmla="*/ 2147483647 w 2097"/>
                <a:gd name="T61" fmla="*/ 2147483647 h 1100"/>
                <a:gd name="T62" fmla="*/ 2147483647 w 2097"/>
                <a:gd name="T63" fmla="*/ 2147483647 h 1100"/>
                <a:gd name="T64" fmla="*/ 2147483647 w 2097"/>
                <a:gd name="T65" fmla="*/ 2147483647 h 1100"/>
                <a:gd name="T66" fmla="*/ 2147483647 w 2097"/>
                <a:gd name="T67" fmla="*/ 2147483647 h 1100"/>
                <a:gd name="T68" fmla="*/ 2147483647 w 2097"/>
                <a:gd name="T69" fmla="*/ 2147483647 h 1100"/>
                <a:gd name="T70" fmla="*/ 2147483647 w 2097"/>
                <a:gd name="T71" fmla="*/ 2147483647 h 1100"/>
                <a:gd name="T72" fmla="*/ 2147483647 w 2097"/>
                <a:gd name="T73" fmla="*/ 2147483647 h 1100"/>
                <a:gd name="T74" fmla="*/ 2147483647 w 2097"/>
                <a:gd name="T75" fmla="*/ 2147483647 h 1100"/>
                <a:gd name="T76" fmla="*/ 2147483647 w 2097"/>
                <a:gd name="T77" fmla="*/ 2147483647 h 1100"/>
                <a:gd name="T78" fmla="*/ 2147483647 w 2097"/>
                <a:gd name="T79" fmla="*/ 2147483647 h 1100"/>
                <a:gd name="T80" fmla="*/ 2147483647 w 2097"/>
                <a:gd name="T81" fmla="*/ 2147483647 h 1100"/>
                <a:gd name="T82" fmla="*/ 2147483647 w 2097"/>
                <a:gd name="T83" fmla="*/ 2147483647 h 1100"/>
                <a:gd name="T84" fmla="*/ 2147483647 w 2097"/>
                <a:gd name="T85" fmla="*/ 2147483647 h 1100"/>
                <a:gd name="T86" fmla="*/ 2147483647 w 2097"/>
                <a:gd name="T87" fmla="*/ 2147483647 h 1100"/>
                <a:gd name="T88" fmla="*/ 2147483647 w 2097"/>
                <a:gd name="T89" fmla="*/ 2147483647 h 1100"/>
                <a:gd name="T90" fmla="*/ 2147483647 w 2097"/>
                <a:gd name="T91" fmla="*/ 2147483647 h 1100"/>
                <a:gd name="T92" fmla="*/ 2147483647 w 2097"/>
                <a:gd name="T93" fmla="*/ 2147483647 h 1100"/>
                <a:gd name="T94" fmla="*/ 2147483647 w 2097"/>
                <a:gd name="T95" fmla="*/ 2147483647 h 1100"/>
                <a:gd name="T96" fmla="*/ 2147483647 w 2097"/>
                <a:gd name="T97" fmla="*/ 2147483647 h 11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7"/>
                <a:gd name="T148" fmla="*/ 0 h 1100"/>
                <a:gd name="T149" fmla="*/ 2097 w 2097"/>
                <a:gd name="T150" fmla="*/ 1100 h 11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7" h="1100">
                  <a:moveTo>
                    <a:pt x="40" y="509"/>
                  </a:moveTo>
                  <a:lnTo>
                    <a:pt x="32" y="534"/>
                  </a:lnTo>
                  <a:lnTo>
                    <a:pt x="7" y="541"/>
                  </a:lnTo>
                  <a:lnTo>
                    <a:pt x="12" y="551"/>
                  </a:lnTo>
                  <a:lnTo>
                    <a:pt x="25" y="571"/>
                  </a:lnTo>
                  <a:lnTo>
                    <a:pt x="17" y="576"/>
                  </a:lnTo>
                  <a:lnTo>
                    <a:pt x="10" y="581"/>
                  </a:lnTo>
                  <a:lnTo>
                    <a:pt x="0" y="589"/>
                  </a:lnTo>
                  <a:lnTo>
                    <a:pt x="12" y="617"/>
                  </a:lnTo>
                  <a:lnTo>
                    <a:pt x="0" y="651"/>
                  </a:lnTo>
                  <a:lnTo>
                    <a:pt x="9" y="656"/>
                  </a:lnTo>
                  <a:lnTo>
                    <a:pt x="40" y="671"/>
                  </a:lnTo>
                  <a:lnTo>
                    <a:pt x="59" y="672"/>
                  </a:lnTo>
                  <a:lnTo>
                    <a:pt x="65" y="686"/>
                  </a:lnTo>
                  <a:lnTo>
                    <a:pt x="77" y="691"/>
                  </a:lnTo>
                  <a:lnTo>
                    <a:pt x="84" y="709"/>
                  </a:lnTo>
                  <a:lnTo>
                    <a:pt x="75" y="734"/>
                  </a:lnTo>
                  <a:lnTo>
                    <a:pt x="77" y="747"/>
                  </a:lnTo>
                  <a:lnTo>
                    <a:pt x="110" y="749"/>
                  </a:lnTo>
                  <a:lnTo>
                    <a:pt x="122" y="765"/>
                  </a:lnTo>
                  <a:lnTo>
                    <a:pt x="135" y="777"/>
                  </a:lnTo>
                  <a:lnTo>
                    <a:pt x="152" y="777"/>
                  </a:lnTo>
                  <a:lnTo>
                    <a:pt x="164" y="802"/>
                  </a:lnTo>
                  <a:lnTo>
                    <a:pt x="165" y="817"/>
                  </a:lnTo>
                  <a:lnTo>
                    <a:pt x="169" y="832"/>
                  </a:lnTo>
                  <a:lnTo>
                    <a:pt x="154" y="839"/>
                  </a:lnTo>
                  <a:lnTo>
                    <a:pt x="159" y="842"/>
                  </a:lnTo>
                  <a:lnTo>
                    <a:pt x="147" y="849"/>
                  </a:lnTo>
                  <a:lnTo>
                    <a:pt x="169" y="857"/>
                  </a:lnTo>
                  <a:lnTo>
                    <a:pt x="169" y="869"/>
                  </a:lnTo>
                  <a:lnTo>
                    <a:pt x="164" y="894"/>
                  </a:lnTo>
                  <a:lnTo>
                    <a:pt x="169" y="912"/>
                  </a:lnTo>
                  <a:lnTo>
                    <a:pt x="187" y="923"/>
                  </a:lnTo>
                  <a:lnTo>
                    <a:pt x="212" y="937"/>
                  </a:lnTo>
                  <a:lnTo>
                    <a:pt x="225" y="960"/>
                  </a:lnTo>
                  <a:lnTo>
                    <a:pt x="225" y="967"/>
                  </a:lnTo>
                  <a:lnTo>
                    <a:pt x="249" y="973"/>
                  </a:lnTo>
                  <a:lnTo>
                    <a:pt x="264" y="1005"/>
                  </a:lnTo>
                  <a:lnTo>
                    <a:pt x="272" y="1012"/>
                  </a:lnTo>
                  <a:lnTo>
                    <a:pt x="279" y="1012"/>
                  </a:lnTo>
                  <a:lnTo>
                    <a:pt x="294" y="1037"/>
                  </a:lnTo>
                  <a:lnTo>
                    <a:pt x="328" y="1020"/>
                  </a:lnTo>
                  <a:lnTo>
                    <a:pt x="337" y="1028"/>
                  </a:lnTo>
                  <a:lnTo>
                    <a:pt x="353" y="998"/>
                  </a:lnTo>
                  <a:lnTo>
                    <a:pt x="335" y="985"/>
                  </a:lnTo>
                  <a:lnTo>
                    <a:pt x="299" y="918"/>
                  </a:lnTo>
                  <a:lnTo>
                    <a:pt x="299" y="912"/>
                  </a:lnTo>
                  <a:lnTo>
                    <a:pt x="310" y="875"/>
                  </a:lnTo>
                  <a:lnTo>
                    <a:pt x="328" y="875"/>
                  </a:lnTo>
                  <a:lnTo>
                    <a:pt x="347" y="875"/>
                  </a:lnTo>
                  <a:lnTo>
                    <a:pt x="377" y="857"/>
                  </a:lnTo>
                  <a:lnTo>
                    <a:pt x="395" y="875"/>
                  </a:lnTo>
                  <a:lnTo>
                    <a:pt x="390" y="894"/>
                  </a:lnTo>
                  <a:lnTo>
                    <a:pt x="372" y="894"/>
                  </a:lnTo>
                  <a:lnTo>
                    <a:pt x="365" y="912"/>
                  </a:lnTo>
                  <a:lnTo>
                    <a:pt x="365" y="937"/>
                  </a:lnTo>
                  <a:lnTo>
                    <a:pt x="427" y="978"/>
                  </a:lnTo>
                  <a:lnTo>
                    <a:pt x="420" y="992"/>
                  </a:lnTo>
                  <a:lnTo>
                    <a:pt x="402" y="992"/>
                  </a:lnTo>
                  <a:lnTo>
                    <a:pt x="420" y="1022"/>
                  </a:lnTo>
                  <a:lnTo>
                    <a:pt x="420" y="1053"/>
                  </a:lnTo>
                  <a:lnTo>
                    <a:pt x="437" y="1045"/>
                  </a:lnTo>
                  <a:lnTo>
                    <a:pt x="475" y="1047"/>
                  </a:lnTo>
                  <a:lnTo>
                    <a:pt x="505" y="1053"/>
                  </a:lnTo>
                  <a:lnTo>
                    <a:pt x="522" y="1068"/>
                  </a:lnTo>
                  <a:lnTo>
                    <a:pt x="532" y="1090"/>
                  </a:lnTo>
                  <a:lnTo>
                    <a:pt x="548" y="1100"/>
                  </a:lnTo>
                  <a:lnTo>
                    <a:pt x="572" y="1087"/>
                  </a:lnTo>
                  <a:lnTo>
                    <a:pt x="587" y="1072"/>
                  </a:lnTo>
                  <a:lnTo>
                    <a:pt x="617" y="1053"/>
                  </a:lnTo>
                  <a:lnTo>
                    <a:pt x="647" y="1058"/>
                  </a:lnTo>
                  <a:lnTo>
                    <a:pt x="673" y="1045"/>
                  </a:lnTo>
                  <a:lnTo>
                    <a:pt x="685" y="1057"/>
                  </a:lnTo>
                  <a:lnTo>
                    <a:pt x="733" y="1045"/>
                  </a:lnTo>
                  <a:lnTo>
                    <a:pt x="720" y="1015"/>
                  </a:lnTo>
                  <a:lnTo>
                    <a:pt x="752" y="990"/>
                  </a:lnTo>
                  <a:lnTo>
                    <a:pt x="773" y="990"/>
                  </a:lnTo>
                  <a:lnTo>
                    <a:pt x="815" y="947"/>
                  </a:lnTo>
                  <a:lnTo>
                    <a:pt x="805" y="905"/>
                  </a:lnTo>
                  <a:lnTo>
                    <a:pt x="832" y="899"/>
                  </a:lnTo>
                  <a:lnTo>
                    <a:pt x="825" y="880"/>
                  </a:lnTo>
                  <a:lnTo>
                    <a:pt x="842" y="859"/>
                  </a:lnTo>
                  <a:lnTo>
                    <a:pt x="882" y="839"/>
                  </a:lnTo>
                  <a:lnTo>
                    <a:pt x="887" y="812"/>
                  </a:lnTo>
                  <a:lnTo>
                    <a:pt x="908" y="800"/>
                  </a:lnTo>
                  <a:lnTo>
                    <a:pt x="956" y="769"/>
                  </a:lnTo>
                  <a:lnTo>
                    <a:pt x="975" y="767"/>
                  </a:lnTo>
                  <a:lnTo>
                    <a:pt x="1006" y="789"/>
                  </a:lnTo>
                  <a:lnTo>
                    <a:pt x="1031" y="780"/>
                  </a:lnTo>
                  <a:lnTo>
                    <a:pt x="1055" y="740"/>
                  </a:lnTo>
                  <a:lnTo>
                    <a:pt x="1075" y="739"/>
                  </a:lnTo>
                  <a:lnTo>
                    <a:pt x="1088" y="757"/>
                  </a:lnTo>
                  <a:lnTo>
                    <a:pt x="1105" y="777"/>
                  </a:lnTo>
                  <a:lnTo>
                    <a:pt x="1121" y="775"/>
                  </a:lnTo>
                  <a:lnTo>
                    <a:pt x="1155" y="762"/>
                  </a:lnTo>
                  <a:lnTo>
                    <a:pt x="1185" y="784"/>
                  </a:lnTo>
                  <a:lnTo>
                    <a:pt x="1246" y="777"/>
                  </a:lnTo>
                  <a:lnTo>
                    <a:pt x="1265" y="752"/>
                  </a:lnTo>
                  <a:lnTo>
                    <a:pt x="1290" y="765"/>
                  </a:lnTo>
                  <a:lnTo>
                    <a:pt x="1315" y="765"/>
                  </a:lnTo>
                  <a:lnTo>
                    <a:pt x="1345" y="747"/>
                  </a:lnTo>
                  <a:lnTo>
                    <a:pt x="1345" y="709"/>
                  </a:lnTo>
                  <a:lnTo>
                    <a:pt x="1351" y="691"/>
                  </a:lnTo>
                  <a:lnTo>
                    <a:pt x="1335" y="686"/>
                  </a:lnTo>
                  <a:lnTo>
                    <a:pt x="1361" y="672"/>
                  </a:lnTo>
                  <a:lnTo>
                    <a:pt x="1400" y="662"/>
                  </a:lnTo>
                  <a:lnTo>
                    <a:pt x="1425" y="679"/>
                  </a:lnTo>
                  <a:lnTo>
                    <a:pt x="1431" y="715"/>
                  </a:lnTo>
                  <a:lnTo>
                    <a:pt x="1466" y="759"/>
                  </a:lnTo>
                  <a:lnTo>
                    <a:pt x="1501" y="759"/>
                  </a:lnTo>
                  <a:lnTo>
                    <a:pt x="1511" y="767"/>
                  </a:lnTo>
                  <a:lnTo>
                    <a:pt x="1516" y="784"/>
                  </a:lnTo>
                  <a:lnTo>
                    <a:pt x="1548" y="794"/>
                  </a:lnTo>
                  <a:lnTo>
                    <a:pt x="1578" y="777"/>
                  </a:lnTo>
                  <a:lnTo>
                    <a:pt x="1586" y="805"/>
                  </a:lnTo>
                  <a:lnTo>
                    <a:pt x="1569" y="855"/>
                  </a:lnTo>
                  <a:lnTo>
                    <a:pt x="1551" y="850"/>
                  </a:lnTo>
                  <a:lnTo>
                    <a:pt x="1544" y="875"/>
                  </a:lnTo>
                  <a:lnTo>
                    <a:pt x="1571" y="899"/>
                  </a:lnTo>
                  <a:lnTo>
                    <a:pt x="1578" y="918"/>
                  </a:lnTo>
                  <a:lnTo>
                    <a:pt x="1596" y="905"/>
                  </a:lnTo>
                  <a:lnTo>
                    <a:pt x="1644" y="839"/>
                  </a:lnTo>
                  <a:lnTo>
                    <a:pt x="1656" y="667"/>
                  </a:lnTo>
                  <a:lnTo>
                    <a:pt x="1639" y="661"/>
                  </a:lnTo>
                  <a:lnTo>
                    <a:pt x="1639" y="624"/>
                  </a:lnTo>
                  <a:lnTo>
                    <a:pt x="1614" y="612"/>
                  </a:lnTo>
                  <a:lnTo>
                    <a:pt x="1571" y="631"/>
                  </a:lnTo>
                  <a:lnTo>
                    <a:pt x="1566" y="601"/>
                  </a:lnTo>
                  <a:lnTo>
                    <a:pt x="1541" y="594"/>
                  </a:lnTo>
                  <a:lnTo>
                    <a:pt x="1571" y="521"/>
                  </a:lnTo>
                  <a:lnTo>
                    <a:pt x="1571" y="471"/>
                  </a:lnTo>
                  <a:lnTo>
                    <a:pt x="1589" y="453"/>
                  </a:lnTo>
                  <a:lnTo>
                    <a:pt x="1644" y="441"/>
                  </a:lnTo>
                  <a:lnTo>
                    <a:pt x="1669" y="423"/>
                  </a:lnTo>
                  <a:lnTo>
                    <a:pt x="1706" y="416"/>
                  </a:lnTo>
                  <a:lnTo>
                    <a:pt x="1701" y="441"/>
                  </a:lnTo>
                  <a:lnTo>
                    <a:pt x="1731" y="429"/>
                  </a:lnTo>
                  <a:lnTo>
                    <a:pt x="1749" y="409"/>
                  </a:lnTo>
                  <a:lnTo>
                    <a:pt x="1736" y="398"/>
                  </a:lnTo>
                  <a:lnTo>
                    <a:pt x="1749" y="336"/>
                  </a:lnTo>
                  <a:lnTo>
                    <a:pt x="1773" y="325"/>
                  </a:lnTo>
                  <a:lnTo>
                    <a:pt x="1786" y="343"/>
                  </a:lnTo>
                  <a:lnTo>
                    <a:pt x="1791" y="343"/>
                  </a:lnTo>
                  <a:lnTo>
                    <a:pt x="1811" y="288"/>
                  </a:lnTo>
                  <a:lnTo>
                    <a:pt x="1816" y="288"/>
                  </a:lnTo>
                  <a:lnTo>
                    <a:pt x="1829" y="330"/>
                  </a:lnTo>
                  <a:lnTo>
                    <a:pt x="1834" y="343"/>
                  </a:lnTo>
                  <a:lnTo>
                    <a:pt x="1821" y="374"/>
                  </a:lnTo>
                  <a:lnTo>
                    <a:pt x="1811" y="434"/>
                  </a:lnTo>
                  <a:lnTo>
                    <a:pt x="1798" y="464"/>
                  </a:lnTo>
                  <a:lnTo>
                    <a:pt x="1798" y="521"/>
                  </a:lnTo>
                  <a:lnTo>
                    <a:pt x="1829" y="606"/>
                  </a:lnTo>
                  <a:lnTo>
                    <a:pt x="1853" y="624"/>
                  </a:lnTo>
                  <a:lnTo>
                    <a:pt x="1871" y="667"/>
                  </a:lnTo>
                  <a:lnTo>
                    <a:pt x="1889" y="624"/>
                  </a:lnTo>
                  <a:lnTo>
                    <a:pt x="1889" y="594"/>
                  </a:lnTo>
                  <a:lnTo>
                    <a:pt x="1901" y="587"/>
                  </a:lnTo>
                  <a:lnTo>
                    <a:pt x="1896" y="564"/>
                  </a:lnTo>
                  <a:lnTo>
                    <a:pt x="1901" y="544"/>
                  </a:lnTo>
                  <a:lnTo>
                    <a:pt x="1884" y="509"/>
                  </a:lnTo>
                  <a:lnTo>
                    <a:pt x="1889" y="484"/>
                  </a:lnTo>
                  <a:lnTo>
                    <a:pt x="1884" y="441"/>
                  </a:lnTo>
                  <a:lnTo>
                    <a:pt x="1866" y="453"/>
                  </a:lnTo>
                  <a:lnTo>
                    <a:pt x="1859" y="386"/>
                  </a:lnTo>
                  <a:lnTo>
                    <a:pt x="1859" y="374"/>
                  </a:lnTo>
                  <a:lnTo>
                    <a:pt x="1889" y="349"/>
                  </a:lnTo>
                  <a:lnTo>
                    <a:pt x="1921" y="336"/>
                  </a:lnTo>
                  <a:lnTo>
                    <a:pt x="1946" y="368"/>
                  </a:lnTo>
                  <a:lnTo>
                    <a:pt x="1963" y="256"/>
                  </a:lnTo>
                  <a:lnTo>
                    <a:pt x="2006" y="233"/>
                  </a:lnTo>
                  <a:lnTo>
                    <a:pt x="1981" y="215"/>
                  </a:lnTo>
                  <a:lnTo>
                    <a:pt x="1988" y="196"/>
                  </a:lnTo>
                  <a:lnTo>
                    <a:pt x="1958" y="196"/>
                  </a:lnTo>
                  <a:lnTo>
                    <a:pt x="1939" y="178"/>
                  </a:lnTo>
                  <a:lnTo>
                    <a:pt x="1908" y="153"/>
                  </a:lnTo>
                  <a:lnTo>
                    <a:pt x="1926" y="147"/>
                  </a:lnTo>
                  <a:lnTo>
                    <a:pt x="1939" y="153"/>
                  </a:lnTo>
                  <a:lnTo>
                    <a:pt x="1969" y="135"/>
                  </a:lnTo>
                  <a:lnTo>
                    <a:pt x="1951" y="122"/>
                  </a:lnTo>
                  <a:lnTo>
                    <a:pt x="1946" y="92"/>
                  </a:lnTo>
                  <a:lnTo>
                    <a:pt x="1963" y="103"/>
                  </a:lnTo>
                  <a:lnTo>
                    <a:pt x="2013" y="110"/>
                  </a:lnTo>
                  <a:lnTo>
                    <a:pt x="2031" y="128"/>
                  </a:lnTo>
                  <a:lnTo>
                    <a:pt x="2074" y="122"/>
                  </a:lnTo>
                  <a:lnTo>
                    <a:pt x="2097" y="98"/>
                  </a:lnTo>
                  <a:lnTo>
                    <a:pt x="2049" y="92"/>
                  </a:lnTo>
                  <a:lnTo>
                    <a:pt x="2068" y="55"/>
                  </a:lnTo>
                  <a:lnTo>
                    <a:pt x="2031" y="32"/>
                  </a:lnTo>
                  <a:lnTo>
                    <a:pt x="1994" y="48"/>
                  </a:lnTo>
                  <a:lnTo>
                    <a:pt x="1958" y="18"/>
                  </a:lnTo>
                  <a:lnTo>
                    <a:pt x="1933" y="7"/>
                  </a:lnTo>
                  <a:lnTo>
                    <a:pt x="1921" y="13"/>
                  </a:lnTo>
                  <a:lnTo>
                    <a:pt x="1901" y="0"/>
                  </a:lnTo>
                  <a:lnTo>
                    <a:pt x="353" y="734"/>
                  </a:lnTo>
                  <a:lnTo>
                    <a:pt x="40" y="50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8" name="Freeform 412">
              <a:extLst>
                <a:ext uri="{FF2B5EF4-FFF2-40B4-BE49-F238E27FC236}">
                  <a16:creationId xmlns:a16="http://schemas.microsoft.com/office/drawing/2014/main" id="{2FC2C8D0-EE94-423A-80CB-FDB0F819D0D9}"/>
                </a:ext>
              </a:extLst>
            </p:cNvPr>
            <p:cNvSpPr>
              <a:spLocks/>
            </p:cNvSpPr>
            <p:nvPr/>
          </p:nvSpPr>
          <p:spPr bwMode="auto">
            <a:xfrm>
              <a:off x="4634496" y="1131521"/>
              <a:ext cx="3650760" cy="1597674"/>
            </a:xfrm>
            <a:custGeom>
              <a:avLst/>
              <a:gdLst>
                <a:gd name="T0" fmla="*/ 2147483647 w 1929"/>
                <a:gd name="T1" fmla="*/ 2147483647 h 844"/>
                <a:gd name="T2" fmla="*/ 2147483647 w 1929"/>
                <a:gd name="T3" fmla="*/ 2147483647 h 844"/>
                <a:gd name="T4" fmla="*/ 2147483647 w 1929"/>
                <a:gd name="T5" fmla="*/ 2147483647 h 844"/>
                <a:gd name="T6" fmla="*/ 2147483647 w 1929"/>
                <a:gd name="T7" fmla="*/ 2147483647 h 844"/>
                <a:gd name="T8" fmla="*/ 2147483647 w 1929"/>
                <a:gd name="T9" fmla="*/ 2147483647 h 844"/>
                <a:gd name="T10" fmla="*/ 2147483647 w 1929"/>
                <a:gd name="T11" fmla="*/ 2147483647 h 844"/>
                <a:gd name="T12" fmla="*/ 2147483647 w 1929"/>
                <a:gd name="T13" fmla="*/ 2147483647 h 844"/>
                <a:gd name="T14" fmla="*/ 2147483647 w 1929"/>
                <a:gd name="T15" fmla="*/ 2147483647 h 844"/>
                <a:gd name="T16" fmla="*/ 2147483647 w 1929"/>
                <a:gd name="T17" fmla="*/ 2147483647 h 844"/>
                <a:gd name="T18" fmla="*/ 2147483647 w 1929"/>
                <a:gd name="T19" fmla="*/ 2147483647 h 844"/>
                <a:gd name="T20" fmla="*/ 2147483647 w 1929"/>
                <a:gd name="T21" fmla="*/ 2147483647 h 844"/>
                <a:gd name="T22" fmla="*/ 2147483647 w 1929"/>
                <a:gd name="T23" fmla="*/ 2147483647 h 844"/>
                <a:gd name="T24" fmla="*/ 2147483647 w 1929"/>
                <a:gd name="T25" fmla="*/ 2147483647 h 844"/>
                <a:gd name="T26" fmla="*/ 2147483647 w 1929"/>
                <a:gd name="T27" fmla="*/ 2147483647 h 844"/>
                <a:gd name="T28" fmla="*/ 2147483647 w 1929"/>
                <a:gd name="T29" fmla="*/ 2147483647 h 844"/>
                <a:gd name="T30" fmla="*/ 2147483647 w 1929"/>
                <a:gd name="T31" fmla="*/ 2147483647 h 844"/>
                <a:gd name="T32" fmla="*/ 2147483647 w 1929"/>
                <a:gd name="T33" fmla="*/ 2147483647 h 844"/>
                <a:gd name="T34" fmla="*/ 2147483647 w 1929"/>
                <a:gd name="T35" fmla="*/ 2147483647 h 844"/>
                <a:gd name="T36" fmla="*/ 2147483647 w 1929"/>
                <a:gd name="T37" fmla="*/ 2147483647 h 844"/>
                <a:gd name="T38" fmla="*/ 2147483647 w 1929"/>
                <a:gd name="T39" fmla="*/ 2147483647 h 844"/>
                <a:gd name="T40" fmla="*/ 2147483647 w 1929"/>
                <a:gd name="T41" fmla="*/ 0 h 844"/>
                <a:gd name="T42" fmla="*/ 2147483647 w 1929"/>
                <a:gd name="T43" fmla="*/ 2147483647 h 844"/>
                <a:gd name="T44" fmla="*/ 2147483647 w 1929"/>
                <a:gd name="T45" fmla="*/ 2147483647 h 844"/>
                <a:gd name="T46" fmla="*/ 2147483647 w 1929"/>
                <a:gd name="T47" fmla="*/ 2147483647 h 844"/>
                <a:gd name="T48" fmla="*/ 2147483647 w 1929"/>
                <a:gd name="T49" fmla="*/ 2147483647 h 844"/>
                <a:gd name="T50" fmla="*/ 2147483647 w 1929"/>
                <a:gd name="T51" fmla="*/ 2147483647 h 844"/>
                <a:gd name="T52" fmla="*/ 2147483647 w 1929"/>
                <a:gd name="T53" fmla="*/ 2147483647 h 844"/>
                <a:gd name="T54" fmla="*/ 2147483647 w 1929"/>
                <a:gd name="T55" fmla="*/ 2147483647 h 844"/>
                <a:gd name="T56" fmla="*/ 2147483647 w 1929"/>
                <a:gd name="T57" fmla="*/ 2147483647 h 844"/>
                <a:gd name="T58" fmla="*/ 2147483647 w 1929"/>
                <a:gd name="T59" fmla="*/ 2147483647 h 844"/>
                <a:gd name="T60" fmla="*/ 2147483647 w 1929"/>
                <a:gd name="T61" fmla="*/ 2147483647 h 844"/>
                <a:gd name="T62" fmla="*/ 2147483647 w 1929"/>
                <a:gd name="T63" fmla="*/ 2147483647 h 844"/>
                <a:gd name="T64" fmla="*/ 2147483647 w 1929"/>
                <a:gd name="T65" fmla="*/ 2147483647 h 844"/>
                <a:gd name="T66" fmla="*/ 2147483647 w 1929"/>
                <a:gd name="T67" fmla="*/ 2147483647 h 844"/>
                <a:gd name="T68" fmla="*/ 2147483647 w 1929"/>
                <a:gd name="T69" fmla="*/ 2147483647 h 844"/>
                <a:gd name="T70" fmla="*/ 2147483647 w 1929"/>
                <a:gd name="T71" fmla="*/ 2147483647 h 844"/>
                <a:gd name="T72" fmla="*/ 2147483647 w 1929"/>
                <a:gd name="T73" fmla="*/ 2147483647 h 844"/>
                <a:gd name="T74" fmla="*/ 2147483647 w 1929"/>
                <a:gd name="T75" fmla="*/ 2147483647 h 844"/>
                <a:gd name="T76" fmla="*/ 2147483647 w 1929"/>
                <a:gd name="T77" fmla="*/ 2147483647 h 844"/>
                <a:gd name="T78" fmla="*/ 2147483647 w 1929"/>
                <a:gd name="T79" fmla="*/ 2147483647 h 844"/>
                <a:gd name="T80" fmla="*/ 2147483647 w 1929"/>
                <a:gd name="T81" fmla="*/ 2147483647 h 844"/>
                <a:gd name="T82" fmla="*/ 2147483647 w 1929"/>
                <a:gd name="T83" fmla="*/ 2147483647 h 844"/>
                <a:gd name="T84" fmla="*/ 2147483647 w 1929"/>
                <a:gd name="T85" fmla="*/ 2147483647 h 844"/>
                <a:gd name="T86" fmla="*/ 2147483647 w 1929"/>
                <a:gd name="T87" fmla="*/ 2147483647 h 844"/>
                <a:gd name="T88" fmla="*/ 2147483647 w 1929"/>
                <a:gd name="T89" fmla="*/ 2147483647 h 844"/>
                <a:gd name="T90" fmla="*/ 2147483647 w 1929"/>
                <a:gd name="T91" fmla="*/ 2147483647 h 844"/>
                <a:gd name="T92" fmla="*/ 2147483647 w 1929"/>
                <a:gd name="T93" fmla="*/ 2147483647 h 844"/>
                <a:gd name="T94" fmla="*/ 2147483647 w 1929"/>
                <a:gd name="T95" fmla="*/ 2147483647 h 844"/>
                <a:gd name="T96" fmla="*/ 2147483647 w 1929"/>
                <a:gd name="T97" fmla="*/ 2147483647 h 844"/>
                <a:gd name="T98" fmla="*/ 2147483647 w 1929"/>
                <a:gd name="T99" fmla="*/ 2147483647 h 844"/>
                <a:gd name="T100" fmla="*/ 2147483647 w 1929"/>
                <a:gd name="T101" fmla="*/ 2147483647 h 844"/>
                <a:gd name="T102" fmla="*/ 2147483647 w 1929"/>
                <a:gd name="T103" fmla="*/ 2147483647 h 844"/>
                <a:gd name="T104" fmla="*/ 2147483647 w 1929"/>
                <a:gd name="T105" fmla="*/ 2147483647 h 844"/>
                <a:gd name="T106" fmla="*/ 2147483647 w 1929"/>
                <a:gd name="T107" fmla="*/ 2147483647 h 844"/>
                <a:gd name="T108" fmla="*/ 2147483647 w 1929"/>
                <a:gd name="T109" fmla="*/ 2147483647 h 844"/>
                <a:gd name="T110" fmla="*/ 2147483647 w 1929"/>
                <a:gd name="T111" fmla="*/ 2147483647 h 844"/>
                <a:gd name="T112" fmla="*/ 2147483647 w 1929"/>
                <a:gd name="T113" fmla="*/ 2147483647 h 844"/>
                <a:gd name="T114" fmla="*/ 2147483647 w 1929"/>
                <a:gd name="T115" fmla="*/ 2147483647 h 8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29"/>
                <a:gd name="T175" fmla="*/ 0 h 844"/>
                <a:gd name="T176" fmla="*/ 1929 w 1929"/>
                <a:gd name="T177" fmla="*/ 844 h 8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29" h="844">
                  <a:moveTo>
                    <a:pt x="1929" y="110"/>
                  </a:moveTo>
                  <a:lnTo>
                    <a:pt x="1894" y="103"/>
                  </a:lnTo>
                  <a:lnTo>
                    <a:pt x="1826" y="80"/>
                  </a:lnTo>
                  <a:lnTo>
                    <a:pt x="1777" y="80"/>
                  </a:lnTo>
                  <a:lnTo>
                    <a:pt x="1739" y="98"/>
                  </a:lnTo>
                  <a:lnTo>
                    <a:pt x="1739" y="103"/>
                  </a:lnTo>
                  <a:lnTo>
                    <a:pt x="1771" y="123"/>
                  </a:lnTo>
                  <a:lnTo>
                    <a:pt x="1771" y="142"/>
                  </a:lnTo>
                  <a:lnTo>
                    <a:pt x="1759" y="142"/>
                  </a:lnTo>
                  <a:lnTo>
                    <a:pt x="1729" y="117"/>
                  </a:lnTo>
                  <a:lnTo>
                    <a:pt x="1667" y="128"/>
                  </a:lnTo>
                  <a:lnTo>
                    <a:pt x="1654" y="158"/>
                  </a:lnTo>
                  <a:lnTo>
                    <a:pt x="1629" y="147"/>
                  </a:lnTo>
                  <a:lnTo>
                    <a:pt x="1606" y="147"/>
                  </a:lnTo>
                  <a:lnTo>
                    <a:pt x="1581" y="103"/>
                  </a:lnTo>
                  <a:lnTo>
                    <a:pt x="1519" y="103"/>
                  </a:lnTo>
                  <a:lnTo>
                    <a:pt x="1503" y="128"/>
                  </a:lnTo>
                  <a:lnTo>
                    <a:pt x="1471" y="110"/>
                  </a:lnTo>
                  <a:lnTo>
                    <a:pt x="1439" y="117"/>
                  </a:lnTo>
                  <a:lnTo>
                    <a:pt x="1446" y="85"/>
                  </a:lnTo>
                  <a:lnTo>
                    <a:pt x="1423" y="85"/>
                  </a:lnTo>
                  <a:lnTo>
                    <a:pt x="1379" y="128"/>
                  </a:lnTo>
                  <a:lnTo>
                    <a:pt x="1373" y="98"/>
                  </a:lnTo>
                  <a:lnTo>
                    <a:pt x="1336" y="98"/>
                  </a:lnTo>
                  <a:lnTo>
                    <a:pt x="1313" y="110"/>
                  </a:lnTo>
                  <a:lnTo>
                    <a:pt x="1336" y="147"/>
                  </a:lnTo>
                  <a:lnTo>
                    <a:pt x="1324" y="147"/>
                  </a:lnTo>
                  <a:lnTo>
                    <a:pt x="1324" y="158"/>
                  </a:lnTo>
                  <a:lnTo>
                    <a:pt x="1299" y="158"/>
                  </a:lnTo>
                  <a:lnTo>
                    <a:pt x="1281" y="153"/>
                  </a:lnTo>
                  <a:lnTo>
                    <a:pt x="1251" y="178"/>
                  </a:lnTo>
                  <a:lnTo>
                    <a:pt x="1258" y="202"/>
                  </a:lnTo>
                  <a:lnTo>
                    <a:pt x="1226" y="183"/>
                  </a:lnTo>
                  <a:lnTo>
                    <a:pt x="1213" y="165"/>
                  </a:lnTo>
                  <a:lnTo>
                    <a:pt x="1194" y="165"/>
                  </a:lnTo>
                  <a:lnTo>
                    <a:pt x="1194" y="153"/>
                  </a:lnTo>
                  <a:lnTo>
                    <a:pt x="1164" y="117"/>
                  </a:lnTo>
                  <a:lnTo>
                    <a:pt x="1123" y="117"/>
                  </a:lnTo>
                  <a:lnTo>
                    <a:pt x="1109" y="123"/>
                  </a:lnTo>
                  <a:lnTo>
                    <a:pt x="1116" y="142"/>
                  </a:lnTo>
                  <a:lnTo>
                    <a:pt x="1061" y="153"/>
                  </a:lnTo>
                  <a:lnTo>
                    <a:pt x="1054" y="147"/>
                  </a:lnTo>
                  <a:lnTo>
                    <a:pt x="1048" y="142"/>
                  </a:lnTo>
                  <a:lnTo>
                    <a:pt x="1006" y="153"/>
                  </a:lnTo>
                  <a:lnTo>
                    <a:pt x="949" y="147"/>
                  </a:lnTo>
                  <a:lnTo>
                    <a:pt x="949" y="165"/>
                  </a:lnTo>
                  <a:lnTo>
                    <a:pt x="933" y="178"/>
                  </a:lnTo>
                  <a:lnTo>
                    <a:pt x="913" y="202"/>
                  </a:lnTo>
                  <a:lnTo>
                    <a:pt x="908" y="195"/>
                  </a:lnTo>
                  <a:lnTo>
                    <a:pt x="926" y="147"/>
                  </a:lnTo>
                  <a:lnTo>
                    <a:pt x="938" y="128"/>
                  </a:lnTo>
                  <a:lnTo>
                    <a:pt x="938" y="110"/>
                  </a:lnTo>
                  <a:lnTo>
                    <a:pt x="944" y="85"/>
                  </a:lnTo>
                  <a:lnTo>
                    <a:pt x="933" y="62"/>
                  </a:lnTo>
                  <a:lnTo>
                    <a:pt x="933" y="44"/>
                  </a:lnTo>
                  <a:lnTo>
                    <a:pt x="890" y="30"/>
                  </a:lnTo>
                  <a:lnTo>
                    <a:pt x="858" y="25"/>
                  </a:lnTo>
                  <a:lnTo>
                    <a:pt x="846" y="30"/>
                  </a:lnTo>
                  <a:lnTo>
                    <a:pt x="846" y="49"/>
                  </a:lnTo>
                  <a:lnTo>
                    <a:pt x="835" y="49"/>
                  </a:lnTo>
                  <a:lnTo>
                    <a:pt x="821" y="30"/>
                  </a:lnTo>
                  <a:lnTo>
                    <a:pt x="798" y="19"/>
                  </a:lnTo>
                  <a:lnTo>
                    <a:pt x="785" y="0"/>
                  </a:lnTo>
                  <a:lnTo>
                    <a:pt x="773" y="7"/>
                  </a:lnTo>
                  <a:lnTo>
                    <a:pt x="760" y="30"/>
                  </a:lnTo>
                  <a:lnTo>
                    <a:pt x="760" y="44"/>
                  </a:lnTo>
                  <a:lnTo>
                    <a:pt x="785" y="55"/>
                  </a:lnTo>
                  <a:lnTo>
                    <a:pt x="778" y="62"/>
                  </a:lnTo>
                  <a:lnTo>
                    <a:pt x="791" y="73"/>
                  </a:lnTo>
                  <a:lnTo>
                    <a:pt x="778" y="73"/>
                  </a:lnTo>
                  <a:lnTo>
                    <a:pt x="760" y="98"/>
                  </a:lnTo>
                  <a:lnTo>
                    <a:pt x="723" y="103"/>
                  </a:lnTo>
                  <a:lnTo>
                    <a:pt x="711" y="98"/>
                  </a:lnTo>
                  <a:lnTo>
                    <a:pt x="693" y="103"/>
                  </a:lnTo>
                  <a:lnTo>
                    <a:pt x="700" y="117"/>
                  </a:lnTo>
                  <a:lnTo>
                    <a:pt x="663" y="147"/>
                  </a:lnTo>
                  <a:lnTo>
                    <a:pt x="656" y="183"/>
                  </a:lnTo>
                  <a:lnTo>
                    <a:pt x="675" y="213"/>
                  </a:lnTo>
                  <a:lnTo>
                    <a:pt x="656" y="208"/>
                  </a:lnTo>
                  <a:lnTo>
                    <a:pt x="620" y="227"/>
                  </a:lnTo>
                  <a:lnTo>
                    <a:pt x="608" y="232"/>
                  </a:lnTo>
                  <a:lnTo>
                    <a:pt x="613" y="270"/>
                  </a:lnTo>
                  <a:lnTo>
                    <a:pt x="650" y="275"/>
                  </a:lnTo>
                  <a:lnTo>
                    <a:pt x="663" y="295"/>
                  </a:lnTo>
                  <a:lnTo>
                    <a:pt x="688" y="330"/>
                  </a:lnTo>
                  <a:lnTo>
                    <a:pt x="700" y="366"/>
                  </a:lnTo>
                  <a:lnTo>
                    <a:pt x="668" y="343"/>
                  </a:lnTo>
                  <a:lnTo>
                    <a:pt x="650" y="295"/>
                  </a:lnTo>
                  <a:lnTo>
                    <a:pt x="608" y="275"/>
                  </a:lnTo>
                  <a:lnTo>
                    <a:pt x="595" y="275"/>
                  </a:lnTo>
                  <a:lnTo>
                    <a:pt x="590" y="288"/>
                  </a:lnTo>
                  <a:lnTo>
                    <a:pt x="565" y="306"/>
                  </a:lnTo>
                  <a:lnTo>
                    <a:pt x="570" y="311"/>
                  </a:lnTo>
                  <a:lnTo>
                    <a:pt x="595" y="311"/>
                  </a:lnTo>
                  <a:lnTo>
                    <a:pt x="601" y="330"/>
                  </a:lnTo>
                  <a:lnTo>
                    <a:pt x="570" y="325"/>
                  </a:lnTo>
                  <a:lnTo>
                    <a:pt x="540" y="300"/>
                  </a:lnTo>
                  <a:lnTo>
                    <a:pt x="540" y="325"/>
                  </a:lnTo>
                  <a:lnTo>
                    <a:pt x="565" y="366"/>
                  </a:lnTo>
                  <a:lnTo>
                    <a:pt x="565" y="380"/>
                  </a:lnTo>
                  <a:lnTo>
                    <a:pt x="583" y="391"/>
                  </a:lnTo>
                  <a:lnTo>
                    <a:pt x="613" y="391"/>
                  </a:lnTo>
                  <a:lnTo>
                    <a:pt x="638" y="428"/>
                  </a:lnTo>
                  <a:lnTo>
                    <a:pt x="650" y="435"/>
                  </a:lnTo>
                  <a:lnTo>
                    <a:pt x="608" y="405"/>
                  </a:lnTo>
                  <a:lnTo>
                    <a:pt x="595" y="405"/>
                  </a:lnTo>
                  <a:lnTo>
                    <a:pt x="576" y="421"/>
                  </a:lnTo>
                  <a:lnTo>
                    <a:pt x="590" y="453"/>
                  </a:lnTo>
                  <a:lnTo>
                    <a:pt x="576" y="489"/>
                  </a:lnTo>
                  <a:lnTo>
                    <a:pt x="553" y="496"/>
                  </a:lnTo>
                  <a:lnTo>
                    <a:pt x="521" y="489"/>
                  </a:lnTo>
                  <a:lnTo>
                    <a:pt x="546" y="478"/>
                  </a:lnTo>
                  <a:lnTo>
                    <a:pt x="558" y="435"/>
                  </a:lnTo>
                  <a:lnTo>
                    <a:pt x="558" y="405"/>
                  </a:lnTo>
                  <a:lnTo>
                    <a:pt x="515" y="330"/>
                  </a:lnTo>
                  <a:lnTo>
                    <a:pt x="496" y="281"/>
                  </a:lnTo>
                  <a:lnTo>
                    <a:pt x="478" y="275"/>
                  </a:lnTo>
                  <a:lnTo>
                    <a:pt x="466" y="336"/>
                  </a:lnTo>
                  <a:lnTo>
                    <a:pt x="473" y="380"/>
                  </a:lnTo>
                  <a:lnTo>
                    <a:pt x="496" y="410"/>
                  </a:lnTo>
                  <a:lnTo>
                    <a:pt x="496" y="416"/>
                  </a:lnTo>
                  <a:lnTo>
                    <a:pt x="473" y="405"/>
                  </a:lnTo>
                  <a:lnTo>
                    <a:pt x="448" y="385"/>
                  </a:lnTo>
                  <a:lnTo>
                    <a:pt x="400" y="391"/>
                  </a:lnTo>
                  <a:lnTo>
                    <a:pt x="405" y="416"/>
                  </a:lnTo>
                  <a:lnTo>
                    <a:pt x="405" y="435"/>
                  </a:lnTo>
                  <a:lnTo>
                    <a:pt x="393" y="435"/>
                  </a:lnTo>
                  <a:lnTo>
                    <a:pt x="386" y="416"/>
                  </a:lnTo>
                  <a:lnTo>
                    <a:pt x="338" y="446"/>
                  </a:lnTo>
                  <a:lnTo>
                    <a:pt x="327" y="440"/>
                  </a:lnTo>
                  <a:lnTo>
                    <a:pt x="320" y="428"/>
                  </a:lnTo>
                  <a:lnTo>
                    <a:pt x="277" y="453"/>
                  </a:lnTo>
                  <a:lnTo>
                    <a:pt x="270" y="471"/>
                  </a:lnTo>
                  <a:lnTo>
                    <a:pt x="253" y="471"/>
                  </a:lnTo>
                  <a:lnTo>
                    <a:pt x="235" y="489"/>
                  </a:lnTo>
                  <a:lnTo>
                    <a:pt x="228" y="478"/>
                  </a:lnTo>
                  <a:lnTo>
                    <a:pt x="228" y="446"/>
                  </a:lnTo>
                  <a:lnTo>
                    <a:pt x="210" y="453"/>
                  </a:lnTo>
                  <a:lnTo>
                    <a:pt x="203" y="471"/>
                  </a:lnTo>
                  <a:lnTo>
                    <a:pt x="210" y="501"/>
                  </a:lnTo>
                  <a:lnTo>
                    <a:pt x="197" y="514"/>
                  </a:lnTo>
                  <a:lnTo>
                    <a:pt x="180" y="519"/>
                  </a:lnTo>
                  <a:lnTo>
                    <a:pt x="160" y="544"/>
                  </a:lnTo>
                  <a:lnTo>
                    <a:pt x="167" y="556"/>
                  </a:lnTo>
                  <a:lnTo>
                    <a:pt x="160" y="569"/>
                  </a:lnTo>
                  <a:lnTo>
                    <a:pt x="130" y="551"/>
                  </a:lnTo>
                  <a:lnTo>
                    <a:pt x="123" y="569"/>
                  </a:lnTo>
                  <a:lnTo>
                    <a:pt x="123" y="581"/>
                  </a:lnTo>
                  <a:lnTo>
                    <a:pt x="93" y="556"/>
                  </a:lnTo>
                  <a:lnTo>
                    <a:pt x="100" y="526"/>
                  </a:lnTo>
                  <a:lnTo>
                    <a:pt x="75" y="508"/>
                  </a:lnTo>
                  <a:lnTo>
                    <a:pt x="63" y="496"/>
                  </a:lnTo>
                  <a:lnTo>
                    <a:pt x="100" y="508"/>
                  </a:lnTo>
                  <a:lnTo>
                    <a:pt x="123" y="514"/>
                  </a:lnTo>
                  <a:lnTo>
                    <a:pt x="148" y="508"/>
                  </a:lnTo>
                  <a:lnTo>
                    <a:pt x="167" y="489"/>
                  </a:lnTo>
                  <a:lnTo>
                    <a:pt x="123" y="440"/>
                  </a:lnTo>
                  <a:lnTo>
                    <a:pt x="100" y="428"/>
                  </a:lnTo>
                  <a:lnTo>
                    <a:pt x="63" y="428"/>
                  </a:lnTo>
                  <a:lnTo>
                    <a:pt x="45" y="416"/>
                  </a:lnTo>
                  <a:lnTo>
                    <a:pt x="25" y="398"/>
                  </a:lnTo>
                  <a:lnTo>
                    <a:pt x="18" y="398"/>
                  </a:lnTo>
                  <a:lnTo>
                    <a:pt x="5" y="400"/>
                  </a:lnTo>
                  <a:lnTo>
                    <a:pt x="0" y="418"/>
                  </a:lnTo>
                  <a:lnTo>
                    <a:pt x="10" y="443"/>
                  </a:lnTo>
                  <a:lnTo>
                    <a:pt x="12" y="471"/>
                  </a:lnTo>
                  <a:lnTo>
                    <a:pt x="28" y="499"/>
                  </a:lnTo>
                  <a:lnTo>
                    <a:pt x="28" y="519"/>
                  </a:lnTo>
                  <a:lnTo>
                    <a:pt x="40" y="539"/>
                  </a:lnTo>
                  <a:lnTo>
                    <a:pt x="40" y="564"/>
                  </a:lnTo>
                  <a:lnTo>
                    <a:pt x="70" y="611"/>
                  </a:lnTo>
                  <a:lnTo>
                    <a:pt x="70" y="621"/>
                  </a:lnTo>
                  <a:lnTo>
                    <a:pt x="383" y="844"/>
                  </a:lnTo>
                  <a:lnTo>
                    <a:pt x="1929" y="110"/>
                  </a:lnTo>
                </a:path>
              </a:pathLst>
            </a:custGeom>
            <a:grpFill/>
            <a:ln w="0">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19" name="Freeform 413">
              <a:extLst>
                <a:ext uri="{FF2B5EF4-FFF2-40B4-BE49-F238E27FC236}">
                  <a16:creationId xmlns:a16="http://schemas.microsoft.com/office/drawing/2014/main" id="{4F2B004A-B3AC-482A-B4BF-61EB4EC29C30}"/>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0" name="Freeform 414">
              <a:extLst>
                <a:ext uri="{FF2B5EF4-FFF2-40B4-BE49-F238E27FC236}">
                  <a16:creationId xmlns:a16="http://schemas.microsoft.com/office/drawing/2014/main" id="{BAD862D3-A269-4A1D-A0C5-F3EE9E14120A}"/>
                </a:ext>
              </a:extLst>
            </p:cNvPr>
            <p:cNvSpPr>
              <a:spLocks/>
            </p:cNvSpPr>
            <p:nvPr/>
          </p:nvSpPr>
          <p:spPr bwMode="auto">
            <a:xfrm>
              <a:off x="5126563" y="1672914"/>
              <a:ext cx="172223" cy="183620"/>
            </a:xfrm>
            <a:custGeom>
              <a:avLst/>
              <a:gdLst>
                <a:gd name="T0" fmla="*/ 2147483647 w 91"/>
                <a:gd name="T1" fmla="*/ 0 h 97"/>
                <a:gd name="T2" fmla="*/ 2147483647 w 91"/>
                <a:gd name="T3" fmla="*/ 2147483647 h 97"/>
                <a:gd name="T4" fmla="*/ 2147483647 w 91"/>
                <a:gd name="T5" fmla="*/ 2147483647 h 97"/>
                <a:gd name="T6" fmla="*/ 2147483647 w 91"/>
                <a:gd name="T7" fmla="*/ 2147483647 h 97"/>
                <a:gd name="T8" fmla="*/ 2147483647 w 91"/>
                <a:gd name="T9" fmla="*/ 2147483647 h 97"/>
                <a:gd name="T10" fmla="*/ 2147483647 w 91"/>
                <a:gd name="T11" fmla="*/ 2147483647 h 97"/>
                <a:gd name="T12" fmla="*/ 2147483647 w 91"/>
                <a:gd name="T13" fmla="*/ 2147483647 h 97"/>
                <a:gd name="T14" fmla="*/ 2147483647 w 91"/>
                <a:gd name="T15" fmla="*/ 2147483647 h 97"/>
                <a:gd name="T16" fmla="*/ 2147483647 w 91"/>
                <a:gd name="T17" fmla="*/ 2147483647 h 97"/>
                <a:gd name="T18" fmla="*/ 0 w 91"/>
                <a:gd name="T19" fmla="*/ 2147483647 h 97"/>
                <a:gd name="T20" fmla="*/ 2147483647 w 91"/>
                <a:gd name="T21" fmla="*/ 2147483647 h 97"/>
                <a:gd name="T22" fmla="*/ 2147483647 w 91"/>
                <a:gd name="T23" fmla="*/ 2147483647 h 97"/>
                <a:gd name="T24" fmla="*/ 2147483647 w 91"/>
                <a:gd name="T25" fmla="*/ 2147483647 h 97"/>
                <a:gd name="T26" fmla="*/ 2147483647 w 91"/>
                <a:gd name="T27" fmla="*/ 0 h 97"/>
                <a:gd name="T28" fmla="*/ 2147483647 w 91"/>
                <a:gd name="T29" fmla="*/ 0 h 97"/>
                <a:gd name="T30" fmla="*/ 2147483647 w 91"/>
                <a:gd name="T31" fmla="*/ 0 h 97"/>
                <a:gd name="T32" fmla="*/ 2147483647 w 91"/>
                <a:gd name="T33" fmla="*/ 0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97"/>
                <a:gd name="T53" fmla="*/ 91 w 91"/>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97">
                  <a:moveTo>
                    <a:pt x="43" y="0"/>
                  </a:moveTo>
                  <a:lnTo>
                    <a:pt x="43" y="24"/>
                  </a:lnTo>
                  <a:lnTo>
                    <a:pt x="48" y="55"/>
                  </a:lnTo>
                  <a:lnTo>
                    <a:pt x="80" y="85"/>
                  </a:lnTo>
                  <a:lnTo>
                    <a:pt x="91" y="97"/>
                  </a:lnTo>
                  <a:lnTo>
                    <a:pt x="55" y="90"/>
                  </a:lnTo>
                  <a:lnTo>
                    <a:pt x="37" y="67"/>
                  </a:lnTo>
                  <a:lnTo>
                    <a:pt x="12" y="60"/>
                  </a:lnTo>
                  <a:lnTo>
                    <a:pt x="5" y="60"/>
                  </a:lnTo>
                  <a:lnTo>
                    <a:pt x="0" y="42"/>
                  </a:lnTo>
                  <a:lnTo>
                    <a:pt x="5" y="42"/>
                  </a:lnTo>
                  <a:lnTo>
                    <a:pt x="5" y="30"/>
                  </a:lnTo>
                  <a:lnTo>
                    <a:pt x="18" y="19"/>
                  </a:lnTo>
                  <a:lnTo>
                    <a:pt x="12" y="0"/>
                  </a:lnTo>
                  <a:lnTo>
                    <a:pt x="30" y="0"/>
                  </a:lnTo>
                  <a:lnTo>
                    <a:pt x="43"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1" name="Freeform 415">
              <a:extLst>
                <a:ext uri="{FF2B5EF4-FFF2-40B4-BE49-F238E27FC236}">
                  <a16:creationId xmlns:a16="http://schemas.microsoft.com/office/drawing/2014/main" id="{DAE67D2C-0DE9-4B0E-A479-2FD34FEE4A40}"/>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2" name="Freeform 416">
              <a:extLst>
                <a:ext uri="{FF2B5EF4-FFF2-40B4-BE49-F238E27FC236}">
                  <a16:creationId xmlns:a16="http://schemas.microsoft.com/office/drawing/2014/main" id="{C8927BC5-C44A-49B5-9D37-367D5F031713}"/>
                </a:ext>
              </a:extLst>
            </p:cNvPr>
            <p:cNvSpPr>
              <a:spLocks/>
            </p:cNvSpPr>
            <p:nvPr/>
          </p:nvSpPr>
          <p:spPr bwMode="auto">
            <a:xfrm>
              <a:off x="5308249" y="1843282"/>
              <a:ext cx="35958" cy="26502"/>
            </a:xfrm>
            <a:custGeom>
              <a:avLst/>
              <a:gdLst>
                <a:gd name="T0" fmla="*/ 0 w 19"/>
                <a:gd name="T1" fmla="*/ 0 h 14"/>
                <a:gd name="T2" fmla="*/ 2147483647 w 19"/>
                <a:gd name="T3" fmla="*/ 2147483647 h 14"/>
                <a:gd name="T4" fmla="*/ 2147483647 w 19"/>
                <a:gd name="T5" fmla="*/ 2147483647 h 14"/>
                <a:gd name="T6" fmla="*/ 2147483647 w 19"/>
                <a:gd name="T7" fmla="*/ 2147483647 h 14"/>
                <a:gd name="T8" fmla="*/ 2147483647 w 19"/>
                <a:gd name="T9" fmla="*/ 0 h 14"/>
                <a:gd name="T10" fmla="*/ 0 w 19"/>
                <a:gd name="T11" fmla="*/ 0 h 14"/>
                <a:gd name="T12" fmla="*/ 0 w 19"/>
                <a:gd name="T13" fmla="*/ 0 h 14"/>
                <a:gd name="T14" fmla="*/ 0 60000 65536"/>
                <a:gd name="T15" fmla="*/ 0 60000 65536"/>
                <a:gd name="T16" fmla="*/ 0 60000 65536"/>
                <a:gd name="T17" fmla="*/ 0 60000 65536"/>
                <a:gd name="T18" fmla="*/ 0 60000 65536"/>
                <a:gd name="T19" fmla="*/ 0 60000 65536"/>
                <a:gd name="T20" fmla="*/ 0 60000 65536"/>
                <a:gd name="T21" fmla="*/ 0 w 19"/>
                <a:gd name="T22" fmla="*/ 0 h 14"/>
                <a:gd name="T23" fmla="*/ 19 w 1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4">
                  <a:moveTo>
                    <a:pt x="0" y="0"/>
                  </a:moveTo>
                  <a:lnTo>
                    <a:pt x="7" y="14"/>
                  </a:lnTo>
                  <a:lnTo>
                    <a:pt x="14" y="14"/>
                  </a:lnTo>
                  <a:lnTo>
                    <a:pt x="19" y="7"/>
                  </a:lnTo>
                  <a:lnTo>
                    <a:pt x="19" y="0"/>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3" name="Freeform 417">
              <a:extLst>
                <a:ext uri="{FF2B5EF4-FFF2-40B4-BE49-F238E27FC236}">
                  <a16:creationId xmlns:a16="http://schemas.microsoft.com/office/drawing/2014/main" id="{B8452EDD-D50C-4F5C-A879-46FF32CA6BD4}"/>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4" name="Freeform 418">
              <a:extLst>
                <a:ext uri="{FF2B5EF4-FFF2-40B4-BE49-F238E27FC236}">
                  <a16:creationId xmlns:a16="http://schemas.microsoft.com/office/drawing/2014/main" id="{290F6424-EAD1-482A-B6D9-916E85233663}"/>
                </a:ext>
              </a:extLst>
            </p:cNvPr>
            <p:cNvSpPr>
              <a:spLocks/>
            </p:cNvSpPr>
            <p:nvPr/>
          </p:nvSpPr>
          <p:spPr bwMode="auto">
            <a:xfrm>
              <a:off x="5160630" y="1362465"/>
              <a:ext cx="242248" cy="285841"/>
            </a:xfrm>
            <a:custGeom>
              <a:avLst/>
              <a:gdLst>
                <a:gd name="T0" fmla="*/ 2147483647 w 128"/>
                <a:gd name="T1" fmla="*/ 2147483647 h 151"/>
                <a:gd name="T2" fmla="*/ 2147483647 w 128"/>
                <a:gd name="T3" fmla="*/ 2147483647 h 151"/>
                <a:gd name="T4" fmla="*/ 2147483647 w 128"/>
                <a:gd name="T5" fmla="*/ 2147483647 h 151"/>
                <a:gd name="T6" fmla="*/ 2147483647 w 128"/>
                <a:gd name="T7" fmla="*/ 2147483647 h 151"/>
                <a:gd name="T8" fmla="*/ 2147483647 w 128"/>
                <a:gd name="T9" fmla="*/ 2147483647 h 151"/>
                <a:gd name="T10" fmla="*/ 2147483647 w 128"/>
                <a:gd name="T11" fmla="*/ 2147483647 h 151"/>
                <a:gd name="T12" fmla="*/ 2147483647 w 128"/>
                <a:gd name="T13" fmla="*/ 2147483647 h 151"/>
                <a:gd name="T14" fmla="*/ 2147483647 w 128"/>
                <a:gd name="T15" fmla="*/ 2147483647 h 151"/>
                <a:gd name="T16" fmla="*/ 2147483647 w 128"/>
                <a:gd name="T17" fmla="*/ 0 h 151"/>
                <a:gd name="T18" fmla="*/ 2147483647 w 128"/>
                <a:gd name="T19" fmla="*/ 2147483647 h 151"/>
                <a:gd name="T20" fmla="*/ 2147483647 w 128"/>
                <a:gd name="T21" fmla="*/ 2147483647 h 151"/>
                <a:gd name="T22" fmla="*/ 2147483647 w 128"/>
                <a:gd name="T23" fmla="*/ 2147483647 h 151"/>
                <a:gd name="T24" fmla="*/ 2147483647 w 128"/>
                <a:gd name="T25" fmla="*/ 2147483647 h 151"/>
                <a:gd name="T26" fmla="*/ 2147483647 w 128"/>
                <a:gd name="T27" fmla="*/ 2147483647 h 151"/>
                <a:gd name="T28" fmla="*/ 2147483647 w 128"/>
                <a:gd name="T29" fmla="*/ 2147483647 h 151"/>
                <a:gd name="T30" fmla="*/ 2147483647 w 128"/>
                <a:gd name="T31" fmla="*/ 2147483647 h 151"/>
                <a:gd name="T32" fmla="*/ 2147483647 w 128"/>
                <a:gd name="T33" fmla="*/ 2147483647 h 151"/>
                <a:gd name="T34" fmla="*/ 2147483647 w 128"/>
                <a:gd name="T35" fmla="*/ 2147483647 h 151"/>
                <a:gd name="T36" fmla="*/ 0 w 128"/>
                <a:gd name="T37" fmla="*/ 2147483647 h 151"/>
                <a:gd name="T38" fmla="*/ 2147483647 w 128"/>
                <a:gd name="T39" fmla="*/ 2147483647 h 151"/>
                <a:gd name="T40" fmla="*/ 2147483647 w 128"/>
                <a:gd name="T41" fmla="*/ 2147483647 h 151"/>
                <a:gd name="T42" fmla="*/ 2147483647 w 128"/>
                <a:gd name="T43" fmla="*/ 2147483647 h 151"/>
                <a:gd name="T44" fmla="*/ 2147483647 w 128"/>
                <a:gd name="T45" fmla="*/ 2147483647 h 151"/>
                <a:gd name="T46" fmla="*/ 2147483647 w 128"/>
                <a:gd name="T47" fmla="*/ 2147483647 h 151"/>
                <a:gd name="T48" fmla="*/ 2147483647 w 128"/>
                <a:gd name="T49" fmla="*/ 2147483647 h 151"/>
                <a:gd name="T50" fmla="*/ 2147483647 w 128"/>
                <a:gd name="T51" fmla="*/ 2147483647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51"/>
                <a:gd name="T80" fmla="*/ 128 w 128"/>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51">
                  <a:moveTo>
                    <a:pt x="25" y="151"/>
                  </a:moveTo>
                  <a:lnTo>
                    <a:pt x="42" y="115"/>
                  </a:lnTo>
                  <a:lnTo>
                    <a:pt x="55" y="110"/>
                  </a:lnTo>
                  <a:lnTo>
                    <a:pt x="62" y="96"/>
                  </a:lnTo>
                  <a:lnTo>
                    <a:pt x="73" y="80"/>
                  </a:lnTo>
                  <a:lnTo>
                    <a:pt x="115" y="48"/>
                  </a:lnTo>
                  <a:lnTo>
                    <a:pt x="128" y="25"/>
                  </a:lnTo>
                  <a:lnTo>
                    <a:pt x="122" y="6"/>
                  </a:lnTo>
                  <a:lnTo>
                    <a:pt x="115" y="0"/>
                  </a:lnTo>
                  <a:lnTo>
                    <a:pt x="103" y="6"/>
                  </a:lnTo>
                  <a:lnTo>
                    <a:pt x="92" y="6"/>
                  </a:lnTo>
                  <a:lnTo>
                    <a:pt x="67" y="30"/>
                  </a:lnTo>
                  <a:lnTo>
                    <a:pt x="67" y="36"/>
                  </a:lnTo>
                  <a:lnTo>
                    <a:pt x="42" y="48"/>
                  </a:lnTo>
                  <a:lnTo>
                    <a:pt x="37" y="66"/>
                  </a:lnTo>
                  <a:lnTo>
                    <a:pt x="37" y="85"/>
                  </a:lnTo>
                  <a:lnTo>
                    <a:pt x="25" y="91"/>
                  </a:lnTo>
                  <a:lnTo>
                    <a:pt x="7" y="91"/>
                  </a:lnTo>
                  <a:lnTo>
                    <a:pt x="0" y="96"/>
                  </a:lnTo>
                  <a:lnTo>
                    <a:pt x="12" y="103"/>
                  </a:lnTo>
                  <a:lnTo>
                    <a:pt x="7" y="121"/>
                  </a:lnTo>
                  <a:lnTo>
                    <a:pt x="19" y="133"/>
                  </a:lnTo>
                  <a:lnTo>
                    <a:pt x="7" y="146"/>
                  </a:lnTo>
                  <a:lnTo>
                    <a:pt x="12" y="151"/>
                  </a:lnTo>
                  <a:lnTo>
                    <a:pt x="25" y="15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5" name="Freeform 419">
              <a:extLst>
                <a:ext uri="{FF2B5EF4-FFF2-40B4-BE49-F238E27FC236}">
                  <a16:creationId xmlns:a16="http://schemas.microsoft.com/office/drawing/2014/main" id="{EE9EF052-26F9-41A8-AC0D-0B8BF49B45B4}"/>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6" name="Freeform 420">
              <a:extLst>
                <a:ext uri="{FF2B5EF4-FFF2-40B4-BE49-F238E27FC236}">
                  <a16:creationId xmlns:a16="http://schemas.microsoft.com/office/drawing/2014/main" id="{538A85FF-1C07-4093-8428-3004F8E86AFC}"/>
                </a:ext>
              </a:extLst>
            </p:cNvPr>
            <p:cNvSpPr>
              <a:spLocks/>
            </p:cNvSpPr>
            <p:nvPr/>
          </p:nvSpPr>
          <p:spPr bwMode="auto">
            <a:xfrm>
              <a:off x="5677299" y="889220"/>
              <a:ext cx="92736" cy="117365"/>
            </a:xfrm>
            <a:custGeom>
              <a:avLst/>
              <a:gdLst>
                <a:gd name="T0" fmla="*/ 0 w 49"/>
                <a:gd name="T1" fmla="*/ 2147483647 h 62"/>
                <a:gd name="T2" fmla="*/ 2147483647 w 49"/>
                <a:gd name="T3" fmla="*/ 2147483647 h 62"/>
                <a:gd name="T4" fmla="*/ 2147483647 w 49"/>
                <a:gd name="T5" fmla="*/ 2147483647 h 62"/>
                <a:gd name="T6" fmla="*/ 2147483647 w 49"/>
                <a:gd name="T7" fmla="*/ 2147483647 h 62"/>
                <a:gd name="T8" fmla="*/ 2147483647 w 49"/>
                <a:gd name="T9" fmla="*/ 2147483647 h 62"/>
                <a:gd name="T10" fmla="*/ 2147483647 w 49"/>
                <a:gd name="T11" fmla="*/ 2147483647 h 62"/>
                <a:gd name="T12" fmla="*/ 2147483647 w 49"/>
                <a:gd name="T13" fmla="*/ 2147483647 h 62"/>
                <a:gd name="T14" fmla="*/ 2147483647 w 49"/>
                <a:gd name="T15" fmla="*/ 2147483647 h 62"/>
                <a:gd name="T16" fmla="*/ 2147483647 w 49"/>
                <a:gd name="T17" fmla="*/ 2147483647 h 62"/>
                <a:gd name="T18" fmla="*/ 2147483647 w 49"/>
                <a:gd name="T19" fmla="*/ 2147483647 h 62"/>
                <a:gd name="T20" fmla="*/ 2147483647 w 49"/>
                <a:gd name="T21" fmla="*/ 0 h 62"/>
                <a:gd name="T22" fmla="*/ 2147483647 w 49"/>
                <a:gd name="T23" fmla="*/ 2147483647 h 62"/>
                <a:gd name="T24" fmla="*/ 2147483647 w 49"/>
                <a:gd name="T25" fmla="*/ 0 h 62"/>
                <a:gd name="T26" fmla="*/ 2147483647 w 49"/>
                <a:gd name="T27" fmla="*/ 2147483647 h 62"/>
                <a:gd name="T28" fmla="*/ 0 w 49"/>
                <a:gd name="T29" fmla="*/ 2147483647 h 62"/>
                <a:gd name="T30" fmla="*/ 0 w 4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62"/>
                <a:gd name="T50" fmla="*/ 49 w 49"/>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62">
                  <a:moveTo>
                    <a:pt x="0" y="25"/>
                  </a:moveTo>
                  <a:lnTo>
                    <a:pt x="7" y="32"/>
                  </a:lnTo>
                  <a:lnTo>
                    <a:pt x="7" y="43"/>
                  </a:lnTo>
                  <a:lnTo>
                    <a:pt x="32" y="50"/>
                  </a:lnTo>
                  <a:lnTo>
                    <a:pt x="37" y="62"/>
                  </a:lnTo>
                  <a:lnTo>
                    <a:pt x="44" y="62"/>
                  </a:lnTo>
                  <a:lnTo>
                    <a:pt x="44" y="55"/>
                  </a:lnTo>
                  <a:lnTo>
                    <a:pt x="44" y="37"/>
                  </a:lnTo>
                  <a:lnTo>
                    <a:pt x="49" y="32"/>
                  </a:lnTo>
                  <a:lnTo>
                    <a:pt x="49" y="18"/>
                  </a:lnTo>
                  <a:lnTo>
                    <a:pt x="32" y="0"/>
                  </a:lnTo>
                  <a:lnTo>
                    <a:pt x="19" y="7"/>
                  </a:lnTo>
                  <a:lnTo>
                    <a:pt x="12" y="0"/>
                  </a:lnTo>
                  <a:lnTo>
                    <a:pt x="7" y="18"/>
                  </a:lnTo>
                  <a:lnTo>
                    <a:pt x="0" y="2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7" name="Freeform 421">
              <a:extLst>
                <a:ext uri="{FF2B5EF4-FFF2-40B4-BE49-F238E27FC236}">
                  <a16:creationId xmlns:a16="http://schemas.microsoft.com/office/drawing/2014/main" id="{B61EF546-97E8-4A86-9819-3A45193399FB}"/>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8" name="Freeform 422">
              <a:extLst>
                <a:ext uri="{FF2B5EF4-FFF2-40B4-BE49-F238E27FC236}">
                  <a16:creationId xmlns:a16="http://schemas.microsoft.com/office/drawing/2014/main" id="{23096B8C-0D69-4A6C-8492-EACDF8FB4CC1}"/>
                </a:ext>
              </a:extLst>
            </p:cNvPr>
            <p:cNvSpPr>
              <a:spLocks/>
            </p:cNvSpPr>
            <p:nvPr/>
          </p:nvSpPr>
          <p:spPr bwMode="auto">
            <a:xfrm>
              <a:off x="5781391" y="983869"/>
              <a:ext cx="126802" cy="126830"/>
            </a:xfrm>
            <a:custGeom>
              <a:avLst/>
              <a:gdLst>
                <a:gd name="T0" fmla="*/ 0 w 67"/>
                <a:gd name="T1" fmla="*/ 2147483647 h 67"/>
                <a:gd name="T2" fmla="*/ 0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0 h 67"/>
                <a:gd name="T18" fmla="*/ 2147483647 w 67"/>
                <a:gd name="T19" fmla="*/ 0 h 67"/>
                <a:gd name="T20" fmla="*/ 2147483647 w 67"/>
                <a:gd name="T21" fmla="*/ 0 h 67"/>
                <a:gd name="T22" fmla="*/ 0 w 67"/>
                <a:gd name="T23" fmla="*/ 2147483647 h 67"/>
                <a:gd name="T24" fmla="*/ 0 w 67"/>
                <a:gd name="T25" fmla="*/ 2147483647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67"/>
                <a:gd name="T41" fmla="*/ 67 w 67"/>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67">
                  <a:moveTo>
                    <a:pt x="0" y="5"/>
                  </a:moveTo>
                  <a:lnTo>
                    <a:pt x="0" y="23"/>
                  </a:lnTo>
                  <a:lnTo>
                    <a:pt x="7" y="42"/>
                  </a:lnTo>
                  <a:lnTo>
                    <a:pt x="37" y="48"/>
                  </a:lnTo>
                  <a:lnTo>
                    <a:pt x="62" y="67"/>
                  </a:lnTo>
                  <a:lnTo>
                    <a:pt x="67" y="53"/>
                  </a:lnTo>
                  <a:lnTo>
                    <a:pt x="49" y="35"/>
                  </a:lnTo>
                  <a:lnTo>
                    <a:pt x="55" y="12"/>
                  </a:lnTo>
                  <a:lnTo>
                    <a:pt x="49" y="0"/>
                  </a:lnTo>
                  <a:lnTo>
                    <a:pt x="24" y="0"/>
                  </a:lnTo>
                  <a:lnTo>
                    <a:pt x="19" y="0"/>
                  </a:lnTo>
                  <a:lnTo>
                    <a:pt x="0"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29" name="Freeform 423">
              <a:extLst>
                <a:ext uri="{FF2B5EF4-FFF2-40B4-BE49-F238E27FC236}">
                  <a16:creationId xmlns:a16="http://schemas.microsoft.com/office/drawing/2014/main" id="{D31AADF7-10B4-4106-A278-9EF239518E48}"/>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0" name="Freeform 424">
              <a:extLst>
                <a:ext uri="{FF2B5EF4-FFF2-40B4-BE49-F238E27FC236}">
                  <a16:creationId xmlns:a16="http://schemas.microsoft.com/office/drawing/2014/main" id="{0C204F10-57AF-4089-92BF-C50327CA7931}"/>
                </a:ext>
              </a:extLst>
            </p:cNvPr>
            <p:cNvSpPr>
              <a:spLocks/>
            </p:cNvSpPr>
            <p:nvPr/>
          </p:nvSpPr>
          <p:spPr bwMode="auto">
            <a:xfrm>
              <a:off x="5942260" y="1016050"/>
              <a:ext cx="117339" cy="128723"/>
            </a:xfrm>
            <a:custGeom>
              <a:avLst/>
              <a:gdLst>
                <a:gd name="T0" fmla="*/ 0 w 62"/>
                <a:gd name="T1" fmla="*/ 2147483647 h 68"/>
                <a:gd name="T2" fmla="*/ 0 w 62"/>
                <a:gd name="T3" fmla="*/ 2147483647 h 68"/>
                <a:gd name="T4" fmla="*/ 2147483647 w 62"/>
                <a:gd name="T5" fmla="*/ 2147483647 h 68"/>
                <a:gd name="T6" fmla="*/ 2147483647 w 62"/>
                <a:gd name="T7" fmla="*/ 2147483647 h 68"/>
                <a:gd name="T8" fmla="*/ 2147483647 w 62"/>
                <a:gd name="T9" fmla="*/ 2147483647 h 68"/>
                <a:gd name="T10" fmla="*/ 2147483647 w 62"/>
                <a:gd name="T11" fmla="*/ 2147483647 h 68"/>
                <a:gd name="T12" fmla="*/ 2147483647 w 62"/>
                <a:gd name="T13" fmla="*/ 2147483647 h 68"/>
                <a:gd name="T14" fmla="*/ 2147483647 w 62"/>
                <a:gd name="T15" fmla="*/ 2147483647 h 68"/>
                <a:gd name="T16" fmla="*/ 2147483647 w 62"/>
                <a:gd name="T17" fmla="*/ 2147483647 h 68"/>
                <a:gd name="T18" fmla="*/ 2147483647 w 62"/>
                <a:gd name="T19" fmla="*/ 2147483647 h 68"/>
                <a:gd name="T20" fmla="*/ 2147483647 w 62"/>
                <a:gd name="T21" fmla="*/ 2147483647 h 68"/>
                <a:gd name="T22" fmla="*/ 2147483647 w 62"/>
                <a:gd name="T23" fmla="*/ 0 h 68"/>
                <a:gd name="T24" fmla="*/ 2147483647 w 62"/>
                <a:gd name="T25" fmla="*/ 2147483647 h 68"/>
                <a:gd name="T26" fmla="*/ 2147483647 w 62"/>
                <a:gd name="T27" fmla="*/ 2147483647 h 68"/>
                <a:gd name="T28" fmla="*/ 0 w 62"/>
                <a:gd name="T29" fmla="*/ 2147483647 h 68"/>
                <a:gd name="T30" fmla="*/ 0 w 6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68"/>
                <a:gd name="T50" fmla="*/ 62 w 6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68">
                  <a:moveTo>
                    <a:pt x="0" y="6"/>
                  </a:moveTo>
                  <a:lnTo>
                    <a:pt x="0" y="25"/>
                  </a:lnTo>
                  <a:lnTo>
                    <a:pt x="12" y="31"/>
                  </a:lnTo>
                  <a:lnTo>
                    <a:pt x="12" y="50"/>
                  </a:lnTo>
                  <a:lnTo>
                    <a:pt x="12" y="68"/>
                  </a:lnTo>
                  <a:lnTo>
                    <a:pt x="37" y="61"/>
                  </a:lnTo>
                  <a:lnTo>
                    <a:pt x="55" y="55"/>
                  </a:lnTo>
                  <a:lnTo>
                    <a:pt x="62" y="43"/>
                  </a:lnTo>
                  <a:lnTo>
                    <a:pt x="62" y="31"/>
                  </a:lnTo>
                  <a:lnTo>
                    <a:pt x="44" y="18"/>
                  </a:lnTo>
                  <a:lnTo>
                    <a:pt x="37" y="6"/>
                  </a:lnTo>
                  <a:lnTo>
                    <a:pt x="24" y="0"/>
                  </a:lnTo>
                  <a:lnTo>
                    <a:pt x="12" y="13"/>
                  </a:lnTo>
                  <a:lnTo>
                    <a:pt x="12" y="6"/>
                  </a:lnTo>
                  <a:lnTo>
                    <a:pt x="0" y="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1" name="Freeform 425">
              <a:extLst>
                <a:ext uri="{FF2B5EF4-FFF2-40B4-BE49-F238E27FC236}">
                  <a16:creationId xmlns:a16="http://schemas.microsoft.com/office/drawing/2014/main" id="{078931F1-1D36-4500-921E-EB149FD7424E}"/>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2" name="Freeform 426">
              <a:extLst>
                <a:ext uri="{FF2B5EF4-FFF2-40B4-BE49-F238E27FC236}">
                  <a16:creationId xmlns:a16="http://schemas.microsoft.com/office/drawing/2014/main" id="{E43EDACB-E7FC-411F-911E-EFC49B5922FE}"/>
                </a:ext>
              </a:extLst>
            </p:cNvPr>
            <p:cNvSpPr>
              <a:spLocks/>
            </p:cNvSpPr>
            <p:nvPr/>
          </p:nvSpPr>
          <p:spPr bwMode="auto">
            <a:xfrm>
              <a:off x="5690549" y="1016050"/>
              <a:ext cx="56777" cy="34074"/>
            </a:xfrm>
            <a:custGeom>
              <a:avLst/>
              <a:gdLst>
                <a:gd name="T0" fmla="*/ 2147483647 w 30"/>
                <a:gd name="T1" fmla="*/ 0 h 18"/>
                <a:gd name="T2" fmla="*/ 0 w 30"/>
                <a:gd name="T3" fmla="*/ 2147483647 h 18"/>
                <a:gd name="T4" fmla="*/ 2147483647 w 30"/>
                <a:gd name="T5" fmla="*/ 2147483647 h 18"/>
                <a:gd name="T6" fmla="*/ 2147483647 w 30"/>
                <a:gd name="T7" fmla="*/ 2147483647 h 18"/>
                <a:gd name="T8" fmla="*/ 2147483647 w 30"/>
                <a:gd name="T9" fmla="*/ 0 h 18"/>
                <a:gd name="T10" fmla="*/ 2147483647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25" y="0"/>
                  </a:moveTo>
                  <a:lnTo>
                    <a:pt x="0" y="6"/>
                  </a:lnTo>
                  <a:lnTo>
                    <a:pt x="25" y="18"/>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3" name="Freeform 427">
              <a:extLst>
                <a:ext uri="{FF2B5EF4-FFF2-40B4-BE49-F238E27FC236}">
                  <a16:creationId xmlns:a16="http://schemas.microsoft.com/office/drawing/2014/main" id="{012755E9-5ADD-4C1D-887E-E4C4A86C2DA6}"/>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4" name="Freeform 428">
              <a:extLst>
                <a:ext uri="{FF2B5EF4-FFF2-40B4-BE49-F238E27FC236}">
                  <a16:creationId xmlns:a16="http://schemas.microsoft.com/office/drawing/2014/main" id="{96D02D52-5922-4BC6-A73E-E40CEBA6F9D2}"/>
                </a:ext>
              </a:extLst>
            </p:cNvPr>
            <p:cNvSpPr>
              <a:spLocks/>
            </p:cNvSpPr>
            <p:nvPr/>
          </p:nvSpPr>
          <p:spPr bwMode="auto">
            <a:xfrm>
              <a:off x="6865832" y="1050124"/>
              <a:ext cx="160869" cy="138186"/>
            </a:xfrm>
            <a:custGeom>
              <a:avLst/>
              <a:gdLst>
                <a:gd name="T0" fmla="*/ 2147483647 w 85"/>
                <a:gd name="T1" fmla="*/ 0 h 73"/>
                <a:gd name="T2" fmla="*/ 0 w 85"/>
                <a:gd name="T3" fmla="*/ 2147483647 h 73"/>
                <a:gd name="T4" fmla="*/ 2147483647 w 85"/>
                <a:gd name="T5" fmla="*/ 2147483647 h 73"/>
                <a:gd name="T6" fmla="*/ 2147483647 w 85"/>
                <a:gd name="T7" fmla="*/ 2147483647 h 73"/>
                <a:gd name="T8" fmla="*/ 2147483647 w 85"/>
                <a:gd name="T9" fmla="*/ 2147483647 h 73"/>
                <a:gd name="T10" fmla="*/ 2147483647 w 85"/>
                <a:gd name="T11" fmla="*/ 2147483647 h 73"/>
                <a:gd name="T12" fmla="*/ 2147483647 w 85"/>
                <a:gd name="T13" fmla="*/ 2147483647 h 73"/>
                <a:gd name="T14" fmla="*/ 2147483647 w 85"/>
                <a:gd name="T15" fmla="*/ 2147483647 h 73"/>
                <a:gd name="T16" fmla="*/ 2147483647 w 85"/>
                <a:gd name="T17" fmla="*/ 2147483647 h 73"/>
                <a:gd name="T18" fmla="*/ 2147483647 w 85"/>
                <a:gd name="T19" fmla="*/ 2147483647 h 73"/>
                <a:gd name="T20" fmla="*/ 2147483647 w 85"/>
                <a:gd name="T21" fmla="*/ 2147483647 h 73"/>
                <a:gd name="T22" fmla="*/ 2147483647 w 85"/>
                <a:gd name="T23" fmla="*/ 2147483647 h 73"/>
                <a:gd name="T24" fmla="*/ 2147483647 w 85"/>
                <a:gd name="T25" fmla="*/ 2147483647 h 73"/>
                <a:gd name="T26" fmla="*/ 2147483647 w 85"/>
                <a:gd name="T27" fmla="*/ 2147483647 h 73"/>
                <a:gd name="T28" fmla="*/ 2147483647 w 85"/>
                <a:gd name="T29" fmla="*/ 0 h 73"/>
                <a:gd name="T30" fmla="*/ 2147483647 w 85"/>
                <a:gd name="T31" fmla="*/ 0 h 73"/>
                <a:gd name="T32" fmla="*/ 2147483647 w 85"/>
                <a:gd name="T33" fmla="*/ 2147483647 h 73"/>
                <a:gd name="T34" fmla="*/ 2147483647 w 85"/>
                <a:gd name="T35" fmla="*/ 2147483647 h 73"/>
                <a:gd name="T36" fmla="*/ 2147483647 w 85"/>
                <a:gd name="T37" fmla="*/ 2147483647 h 73"/>
                <a:gd name="T38" fmla="*/ 2147483647 w 85"/>
                <a:gd name="T39" fmla="*/ 0 h 73"/>
                <a:gd name="T40" fmla="*/ 2147483647 w 85"/>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
                <a:gd name="T64" fmla="*/ 0 h 73"/>
                <a:gd name="T65" fmla="*/ 85 w 85"/>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 h="73">
                  <a:moveTo>
                    <a:pt x="5" y="0"/>
                  </a:moveTo>
                  <a:lnTo>
                    <a:pt x="0" y="25"/>
                  </a:lnTo>
                  <a:lnTo>
                    <a:pt x="12" y="43"/>
                  </a:lnTo>
                  <a:lnTo>
                    <a:pt x="5" y="62"/>
                  </a:lnTo>
                  <a:lnTo>
                    <a:pt x="24" y="73"/>
                  </a:lnTo>
                  <a:lnTo>
                    <a:pt x="35" y="73"/>
                  </a:lnTo>
                  <a:lnTo>
                    <a:pt x="42" y="55"/>
                  </a:lnTo>
                  <a:lnTo>
                    <a:pt x="60" y="62"/>
                  </a:lnTo>
                  <a:lnTo>
                    <a:pt x="72" y="43"/>
                  </a:lnTo>
                  <a:lnTo>
                    <a:pt x="54" y="32"/>
                  </a:lnTo>
                  <a:lnTo>
                    <a:pt x="54" y="18"/>
                  </a:lnTo>
                  <a:lnTo>
                    <a:pt x="79" y="37"/>
                  </a:lnTo>
                  <a:lnTo>
                    <a:pt x="85" y="32"/>
                  </a:lnTo>
                  <a:lnTo>
                    <a:pt x="85" y="18"/>
                  </a:lnTo>
                  <a:lnTo>
                    <a:pt x="60" y="0"/>
                  </a:lnTo>
                  <a:lnTo>
                    <a:pt x="49" y="0"/>
                  </a:lnTo>
                  <a:lnTo>
                    <a:pt x="35" y="7"/>
                  </a:lnTo>
                  <a:lnTo>
                    <a:pt x="30" y="18"/>
                  </a:lnTo>
                  <a:lnTo>
                    <a:pt x="17" y="7"/>
                  </a:lnTo>
                  <a:lnTo>
                    <a:pt x="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5" name="Freeform 429">
              <a:extLst>
                <a:ext uri="{FF2B5EF4-FFF2-40B4-BE49-F238E27FC236}">
                  <a16:creationId xmlns:a16="http://schemas.microsoft.com/office/drawing/2014/main" id="{303BD3B2-4DA1-49FA-BA93-3AC9DD8A3E06}"/>
                </a:ext>
              </a:extLst>
            </p:cNvPr>
            <p:cNvSpPr>
              <a:spLocks/>
            </p:cNvSpPr>
            <p:nvPr/>
          </p:nvSpPr>
          <p:spPr bwMode="auto">
            <a:xfrm>
              <a:off x="4766976" y="1339749"/>
              <a:ext cx="3518282" cy="1537098"/>
            </a:xfrm>
            <a:custGeom>
              <a:avLst/>
              <a:gdLst>
                <a:gd name="T0" fmla="*/ 2147483647 w 1859"/>
                <a:gd name="T1" fmla="*/ 2147483647 h 812"/>
                <a:gd name="T2" fmla="*/ 0 w 1859"/>
                <a:gd name="T3" fmla="*/ 2147483647 h 812"/>
                <a:gd name="T4" fmla="*/ 2147483647 w 1859"/>
                <a:gd name="T5" fmla="*/ 2147483647 h 812"/>
                <a:gd name="T6" fmla="*/ 2147483647 w 1859"/>
                <a:gd name="T7" fmla="*/ 2147483647 h 812"/>
                <a:gd name="T8" fmla="*/ 2147483647 w 1859"/>
                <a:gd name="T9" fmla="*/ 2147483647 h 812"/>
                <a:gd name="T10" fmla="*/ 2147483647 w 1859"/>
                <a:gd name="T11" fmla="*/ 2147483647 h 812"/>
                <a:gd name="T12" fmla="*/ 2147483647 w 1859"/>
                <a:gd name="T13" fmla="*/ 0 h 812"/>
                <a:gd name="T14" fmla="*/ 2147483647 w 1859"/>
                <a:gd name="T15" fmla="*/ 2147483647 h 812"/>
                <a:gd name="T16" fmla="*/ 2147483647 w 1859"/>
                <a:gd name="T17" fmla="*/ 2147483647 h 812"/>
                <a:gd name="T18" fmla="*/ 2147483647 w 1859"/>
                <a:gd name="T19" fmla="*/ 2147483647 h 812"/>
                <a:gd name="T20" fmla="*/ 2147483647 w 1859"/>
                <a:gd name="T21" fmla="*/ 2147483647 h 812"/>
                <a:gd name="T22" fmla="*/ 2147483647 w 1859"/>
                <a:gd name="T23" fmla="*/ 2147483647 h 8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59"/>
                <a:gd name="T37" fmla="*/ 0 h 812"/>
                <a:gd name="T38" fmla="*/ 1859 w 1859"/>
                <a:gd name="T39" fmla="*/ 812 h 8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59" h="812">
                  <a:moveTo>
                    <a:pt x="5" y="506"/>
                  </a:moveTo>
                  <a:lnTo>
                    <a:pt x="0" y="519"/>
                  </a:lnTo>
                  <a:lnTo>
                    <a:pt x="270" y="812"/>
                  </a:lnTo>
                  <a:lnTo>
                    <a:pt x="1849" y="57"/>
                  </a:lnTo>
                  <a:lnTo>
                    <a:pt x="1859" y="3"/>
                  </a:lnTo>
                  <a:lnTo>
                    <a:pt x="1849" y="2"/>
                  </a:lnTo>
                  <a:lnTo>
                    <a:pt x="1769" y="0"/>
                  </a:lnTo>
                  <a:lnTo>
                    <a:pt x="1714" y="52"/>
                  </a:lnTo>
                  <a:lnTo>
                    <a:pt x="306" y="601"/>
                  </a:lnTo>
                  <a:lnTo>
                    <a:pt x="50" y="509"/>
                  </a:lnTo>
                  <a:lnTo>
                    <a:pt x="5" y="506"/>
                  </a:lnTo>
                  <a:close/>
                </a:path>
              </a:pathLst>
            </a:custGeom>
            <a:grpFill/>
            <a:ln w="3175">
              <a:no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6" name="Freeform 430">
              <a:extLst>
                <a:ext uri="{FF2B5EF4-FFF2-40B4-BE49-F238E27FC236}">
                  <a16:creationId xmlns:a16="http://schemas.microsoft.com/office/drawing/2014/main" id="{343D3FEC-C4DF-4777-8FD0-83B465E20B95}"/>
                </a:ext>
              </a:extLst>
            </p:cNvPr>
            <p:cNvSpPr>
              <a:spLocks/>
            </p:cNvSpPr>
            <p:nvPr/>
          </p:nvSpPr>
          <p:spPr bwMode="auto">
            <a:xfrm>
              <a:off x="4704520" y="2250272"/>
              <a:ext cx="66241" cy="113579"/>
            </a:xfrm>
            <a:custGeom>
              <a:avLst/>
              <a:gdLst>
                <a:gd name="T0" fmla="*/ 2147483647 w 35"/>
                <a:gd name="T1" fmla="*/ 0 h 60"/>
                <a:gd name="T2" fmla="*/ 2147483647 w 35"/>
                <a:gd name="T3" fmla="*/ 2147483647 h 60"/>
                <a:gd name="T4" fmla="*/ 2147483647 w 35"/>
                <a:gd name="T5" fmla="*/ 2147483647 h 60"/>
                <a:gd name="T6" fmla="*/ 0 w 35"/>
                <a:gd name="T7" fmla="*/ 2147483647 h 60"/>
                <a:gd name="T8" fmla="*/ 0 60000 65536"/>
                <a:gd name="T9" fmla="*/ 0 60000 65536"/>
                <a:gd name="T10" fmla="*/ 0 60000 65536"/>
                <a:gd name="T11" fmla="*/ 0 60000 65536"/>
                <a:gd name="T12" fmla="*/ 0 w 35"/>
                <a:gd name="T13" fmla="*/ 0 h 60"/>
                <a:gd name="T14" fmla="*/ 35 w 35"/>
                <a:gd name="T15" fmla="*/ 60 h 60"/>
              </a:gdLst>
              <a:ahLst/>
              <a:cxnLst>
                <a:cxn ang="T8">
                  <a:pos x="T0" y="T1"/>
                </a:cxn>
                <a:cxn ang="T9">
                  <a:pos x="T2" y="T3"/>
                </a:cxn>
                <a:cxn ang="T10">
                  <a:pos x="T4" y="T5"/>
                </a:cxn>
                <a:cxn ang="T11">
                  <a:pos x="T6" y="T7"/>
                </a:cxn>
              </a:cxnLst>
              <a:rect l="T12" t="T13" r="T14" b="T15"/>
              <a:pathLst>
                <a:path w="35" h="60">
                  <a:moveTo>
                    <a:pt x="21" y="0"/>
                  </a:moveTo>
                  <a:lnTo>
                    <a:pt x="35" y="22"/>
                  </a:lnTo>
                  <a:lnTo>
                    <a:pt x="21" y="53"/>
                  </a:lnTo>
                  <a:lnTo>
                    <a:pt x="0" y="6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7" name="Freeform 431">
              <a:extLst>
                <a:ext uri="{FF2B5EF4-FFF2-40B4-BE49-F238E27FC236}">
                  <a16:creationId xmlns:a16="http://schemas.microsoft.com/office/drawing/2014/main" id="{1B7F111E-B028-4703-ADED-E699125B8A3B}"/>
                </a:ext>
              </a:extLst>
            </p:cNvPr>
            <p:cNvSpPr>
              <a:spLocks/>
            </p:cNvSpPr>
            <p:nvPr/>
          </p:nvSpPr>
          <p:spPr bwMode="auto">
            <a:xfrm>
              <a:off x="8215233" y="1326498"/>
              <a:ext cx="130586" cy="37859"/>
            </a:xfrm>
            <a:custGeom>
              <a:avLst/>
              <a:gdLst>
                <a:gd name="T0" fmla="*/ 0 w 69"/>
                <a:gd name="T1" fmla="*/ 0 h 20"/>
                <a:gd name="T2" fmla="*/ 2147483647 w 69"/>
                <a:gd name="T3" fmla="*/ 2147483647 h 20"/>
                <a:gd name="T4" fmla="*/ 2147483647 w 69"/>
                <a:gd name="T5" fmla="*/ 2147483647 h 20"/>
                <a:gd name="T6" fmla="*/ 2147483647 w 69"/>
                <a:gd name="T7" fmla="*/ 2147483647 h 20"/>
                <a:gd name="T8" fmla="*/ 0 60000 65536"/>
                <a:gd name="T9" fmla="*/ 0 60000 65536"/>
                <a:gd name="T10" fmla="*/ 0 60000 65536"/>
                <a:gd name="T11" fmla="*/ 0 60000 65536"/>
                <a:gd name="T12" fmla="*/ 0 w 69"/>
                <a:gd name="T13" fmla="*/ 0 h 20"/>
                <a:gd name="T14" fmla="*/ 69 w 69"/>
                <a:gd name="T15" fmla="*/ 20 h 20"/>
              </a:gdLst>
              <a:ahLst/>
              <a:cxnLst>
                <a:cxn ang="T8">
                  <a:pos x="T0" y="T1"/>
                </a:cxn>
                <a:cxn ang="T9">
                  <a:pos x="T2" y="T3"/>
                </a:cxn>
                <a:cxn ang="T10">
                  <a:pos x="T4" y="T5"/>
                </a:cxn>
                <a:cxn ang="T11">
                  <a:pos x="T6" y="T7"/>
                </a:cxn>
              </a:cxnLst>
              <a:rect l="T12" t="T13" r="T14" b="T15"/>
              <a:pathLst>
                <a:path w="69" h="20">
                  <a:moveTo>
                    <a:pt x="0" y="0"/>
                  </a:moveTo>
                  <a:lnTo>
                    <a:pt x="37" y="7"/>
                  </a:lnTo>
                  <a:lnTo>
                    <a:pt x="57" y="20"/>
                  </a:lnTo>
                  <a:lnTo>
                    <a:pt x="69" y="14"/>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8" name="Freeform 432">
              <a:extLst>
                <a:ext uri="{FF2B5EF4-FFF2-40B4-BE49-F238E27FC236}">
                  <a16:creationId xmlns:a16="http://schemas.microsoft.com/office/drawing/2014/main" id="{F17100BC-7176-4B31-AF89-F8B195DE0C79}"/>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39" name="Freeform 433">
              <a:extLst>
                <a:ext uri="{FF2B5EF4-FFF2-40B4-BE49-F238E27FC236}">
                  <a16:creationId xmlns:a16="http://schemas.microsoft.com/office/drawing/2014/main" id="{7D74FAAE-6ABA-495B-9F8A-674508B76768}"/>
                </a:ext>
              </a:extLst>
            </p:cNvPr>
            <p:cNvSpPr>
              <a:spLocks/>
            </p:cNvSpPr>
            <p:nvPr/>
          </p:nvSpPr>
          <p:spPr bwMode="auto">
            <a:xfrm>
              <a:off x="4460380" y="3134292"/>
              <a:ext cx="75700" cy="66255"/>
            </a:xfrm>
            <a:custGeom>
              <a:avLst/>
              <a:gdLst>
                <a:gd name="T0" fmla="*/ 0 w 40"/>
                <a:gd name="T1" fmla="*/ 2147483647 h 35"/>
                <a:gd name="T2" fmla="*/ 2147483647 w 40"/>
                <a:gd name="T3" fmla="*/ 0 h 35"/>
                <a:gd name="T4" fmla="*/ 2147483647 w 40"/>
                <a:gd name="T5" fmla="*/ 2147483647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0 w 40"/>
                <a:gd name="T17" fmla="*/ 2147483647 h 35"/>
                <a:gd name="T18" fmla="*/ 0 w 40"/>
                <a:gd name="T19" fmla="*/ 2147483647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
                <a:gd name="T32" fmla="*/ 40 w 40"/>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
                  <a:moveTo>
                    <a:pt x="0" y="2"/>
                  </a:moveTo>
                  <a:lnTo>
                    <a:pt x="10" y="0"/>
                  </a:lnTo>
                  <a:lnTo>
                    <a:pt x="24" y="4"/>
                  </a:lnTo>
                  <a:lnTo>
                    <a:pt x="40" y="25"/>
                  </a:lnTo>
                  <a:lnTo>
                    <a:pt x="30" y="34"/>
                  </a:lnTo>
                  <a:lnTo>
                    <a:pt x="22" y="35"/>
                  </a:lnTo>
                  <a:lnTo>
                    <a:pt x="5" y="29"/>
                  </a:lnTo>
                  <a:lnTo>
                    <a:pt x="5" y="15"/>
                  </a:lnTo>
                  <a:lnTo>
                    <a:pt x="0" y="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0" name="Freeform 434">
              <a:extLst>
                <a:ext uri="{FF2B5EF4-FFF2-40B4-BE49-F238E27FC236}">
                  <a16:creationId xmlns:a16="http://schemas.microsoft.com/office/drawing/2014/main" id="{0E9F8F81-BF6E-4C30-8CB7-58D7261C75F3}"/>
                </a:ext>
              </a:extLst>
            </p:cNvPr>
            <p:cNvSpPr>
              <a:spLocks/>
            </p:cNvSpPr>
            <p:nvPr/>
          </p:nvSpPr>
          <p:spPr bwMode="auto">
            <a:xfrm>
              <a:off x="3209392" y="1981468"/>
              <a:ext cx="270638" cy="193083"/>
            </a:xfrm>
            <a:custGeom>
              <a:avLst/>
              <a:gdLst>
                <a:gd name="T0" fmla="*/ 2147483647 w 143"/>
                <a:gd name="T1" fmla="*/ 2147483647 h 102"/>
                <a:gd name="T2" fmla="*/ 2147483647 w 143"/>
                <a:gd name="T3" fmla="*/ 2147483647 h 102"/>
                <a:gd name="T4" fmla="*/ 2147483647 w 143"/>
                <a:gd name="T5" fmla="*/ 2147483647 h 102"/>
                <a:gd name="T6" fmla="*/ 2147483647 w 143"/>
                <a:gd name="T7" fmla="*/ 2147483647 h 102"/>
                <a:gd name="T8" fmla="*/ 2147483647 w 143"/>
                <a:gd name="T9" fmla="*/ 2147483647 h 102"/>
                <a:gd name="T10" fmla="*/ 2147483647 w 143"/>
                <a:gd name="T11" fmla="*/ 0 h 102"/>
                <a:gd name="T12" fmla="*/ 2147483647 w 143"/>
                <a:gd name="T13" fmla="*/ 2147483647 h 102"/>
                <a:gd name="T14" fmla="*/ 2147483647 w 143"/>
                <a:gd name="T15" fmla="*/ 2147483647 h 102"/>
                <a:gd name="T16" fmla="*/ 2147483647 w 143"/>
                <a:gd name="T17" fmla="*/ 2147483647 h 102"/>
                <a:gd name="T18" fmla="*/ 2147483647 w 143"/>
                <a:gd name="T19" fmla="*/ 2147483647 h 102"/>
                <a:gd name="T20" fmla="*/ 0 w 143"/>
                <a:gd name="T21" fmla="*/ 2147483647 h 102"/>
                <a:gd name="T22" fmla="*/ 0 w 143"/>
                <a:gd name="T23" fmla="*/ 2147483647 h 102"/>
                <a:gd name="T24" fmla="*/ 2147483647 w 143"/>
                <a:gd name="T25" fmla="*/ 2147483647 h 102"/>
                <a:gd name="T26" fmla="*/ 2147483647 w 143"/>
                <a:gd name="T27" fmla="*/ 2147483647 h 102"/>
                <a:gd name="T28" fmla="*/ 2147483647 w 143"/>
                <a:gd name="T29" fmla="*/ 2147483647 h 102"/>
                <a:gd name="T30" fmla="*/ 2147483647 w 143"/>
                <a:gd name="T31" fmla="*/ 2147483647 h 102"/>
                <a:gd name="T32" fmla="*/ 2147483647 w 143"/>
                <a:gd name="T33" fmla="*/ 2147483647 h 102"/>
                <a:gd name="T34" fmla="*/ 2147483647 w 143"/>
                <a:gd name="T35" fmla="*/ 2147483647 h 102"/>
                <a:gd name="T36" fmla="*/ 2147483647 w 143"/>
                <a:gd name="T37" fmla="*/ 2147483647 h 102"/>
                <a:gd name="T38" fmla="*/ 2147483647 w 143"/>
                <a:gd name="T39" fmla="*/ 2147483647 h 102"/>
                <a:gd name="T40" fmla="*/ 2147483647 w 143"/>
                <a:gd name="T41" fmla="*/ 2147483647 h 102"/>
                <a:gd name="T42" fmla="*/ 2147483647 w 143"/>
                <a:gd name="T43" fmla="*/ 2147483647 h 102"/>
                <a:gd name="T44" fmla="*/ 2147483647 w 143"/>
                <a:gd name="T45" fmla="*/ 2147483647 h 102"/>
                <a:gd name="T46" fmla="*/ 2147483647 w 143"/>
                <a:gd name="T47" fmla="*/ 2147483647 h 102"/>
                <a:gd name="T48" fmla="*/ 2147483647 w 143"/>
                <a:gd name="T49" fmla="*/ 2147483647 h 102"/>
                <a:gd name="T50" fmla="*/ 2147483647 w 143"/>
                <a:gd name="T51" fmla="*/ 2147483647 h 102"/>
                <a:gd name="T52" fmla="*/ 2147483647 w 143"/>
                <a:gd name="T53" fmla="*/ 2147483647 h 102"/>
                <a:gd name="T54" fmla="*/ 2147483647 w 143"/>
                <a:gd name="T55" fmla="*/ 2147483647 h 102"/>
                <a:gd name="T56" fmla="*/ 2147483647 w 143"/>
                <a:gd name="T57" fmla="*/ 2147483647 h 102"/>
                <a:gd name="T58" fmla="*/ 2147483647 w 143"/>
                <a:gd name="T59" fmla="*/ 2147483647 h 102"/>
                <a:gd name="T60" fmla="*/ 2147483647 w 143"/>
                <a:gd name="T61" fmla="*/ 2147483647 h 102"/>
                <a:gd name="T62" fmla="*/ 2147483647 w 143"/>
                <a:gd name="T63" fmla="*/ 2147483647 h 102"/>
                <a:gd name="T64" fmla="*/ 2147483647 w 143"/>
                <a:gd name="T65" fmla="*/ 2147483647 h 102"/>
                <a:gd name="T66" fmla="*/ 2147483647 w 143"/>
                <a:gd name="T67" fmla="*/ 2147483647 h 102"/>
                <a:gd name="T68" fmla="*/ 2147483647 w 143"/>
                <a:gd name="T69" fmla="*/ 2147483647 h 102"/>
                <a:gd name="T70" fmla="*/ 2147483647 w 143"/>
                <a:gd name="T71" fmla="*/ 2147483647 h 102"/>
                <a:gd name="T72" fmla="*/ 2147483647 w 143"/>
                <a:gd name="T73" fmla="*/ 2147483647 h 102"/>
                <a:gd name="T74" fmla="*/ 2147483647 w 143"/>
                <a:gd name="T75" fmla="*/ 2147483647 h 102"/>
                <a:gd name="T76" fmla="*/ 2147483647 w 143"/>
                <a:gd name="T77" fmla="*/ 2147483647 h 102"/>
                <a:gd name="T78" fmla="*/ 2147483647 w 143"/>
                <a:gd name="T79" fmla="*/ 2147483647 h 102"/>
                <a:gd name="T80" fmla="*/ 2147483647 w 143"/>
                <a:gd name="T81" fmla="*/ 2147483647 h 102"/>
                <a:gd name="T82" fmla="*/ 2147483647 w 143"/>
                <a:gd name="T83" fmla="*/ 2147483647 h 102"/>
                <a:gd name="T84" fmla="*/ 2147483647 w 143"/>
                <a:gd name="T85" fmla="*/ 2147483647 h 102"/>
                <a:gd name="T86" fmla="*/ 2147483647 w 143"/>
                <a:gd name="T87" fmla="*/ 2147483647 h 102"/>
                <a:gd name="T88" fmla="*/ 2147483647 w 143"/>
                <a:gd name="T89" fmla="*/ 2147483647 h 102"/>
                <a:gd name="T90" fmla="*/ 2147483647 w 143"/>
                <a:gd name="T91" fmla="*/ 2147483647 h 102"/>
                <a:gd name="T92" fmla="*/ 2147483647 w 143"/>
                <a:gd name="T93" fmla="*/ 2147483647 h 102"/>
                <a:gd name="T94" fmla="*/ 2147483647 w 143"/>
                <a:gd name="T95" fmla="*/ 2147483647 h 102"/>
                <a:gd name="T96" fmla="*/ 2147483647 w 143"/>
                <a:gd name="T97" fmla="*/ 2147483647 h 102"/>
                <a:gd name="T98" fmla="*/ 2147483647 w 143"/>
                <a:gd name="T99" fmla="*/ 2147483647 h 102"/>
                <a:gd name="T100" fmla="*/ 2147483647 w 143"/>
                <a:gd name="T101" fmla="*/ 2147483647 h 102"/>
                <a:gd name="T102" fmla="*/ 2147483647 w 143"/>
                <a:gd name="T103" fmla="*/ 2147483647 h 102"/>
                <a:gd name="T104" fmla="*/ 2147483647 w 143"/>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2"/>
                <a:gd name="T161" fmla="*/ 143 w 143"/>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2">
                  <a:moveTo>
                    <a:pt x="55" y="22"/>
                  </a:moveTo>
                  <a:lnTo>
                    <a:pt x="52" y="30"/>
                  </a:lnTo>
                  <a:lnTo>
                    <a:pt x="40" y="34"/>
                  </a:lnTo>
                  <a:lnTo>
                    <a:pt x="38" y="22"/>
                  </a:lnTo>
                  <a:lnTo>
                    <a:pt x="25" y="5"/>
                  </a:lnTo>
                  <a:lnTo>
                    <a:pt x="17" y="0"/>
                  </a:lnTo>
                  <a:lnTo>
                    <a:pt x="15" y="10"/>
                  </a:lnTo>
                  <a:lnTo>
                    <a:pt x="18" y="19"/>
                  </a:lnTo>
                  <a:lnTo>
                    <a:pt x="18" y="20"/>
                  </a:lnTo>
                  <a:lnTo>
                    <a:pt x="8" y="20"/>
                  </a:lnTo>
                  <a:lnTo>
                    <a:pt x="0" y="22"/>
                  </a:lnTo>
                  <a:lnTo>
                    <a:pt x="0" y="30"/>
                  </a:lnTo>
                  <a:lnTo>
                    <a:pt x="10" y="35"/>
                  </a:lnTo>
                  <a:lnTo>
                    <a:pt x="28" y="44"/>
                  </a:lnTo>
                  <a:lnTo>
                    <a:pt x="38" y="50"/>
                  </a:lnTo>
                  <a:lnTo>
                    <a:pt x="35" y="54"/>
                  </a:lnTo>
                  <a:lnTo>
                    <a:pt x="27" y="54"/>
                  </a:lnTo>
                  <a:lnTo>
                    <a:pt x="8" y="57"/>
                  </a:lnTo>
                  <a:lnTo>
                    <a:pt x="8" y="59"/>
                  </a:lnTo>
                  <a:lnTo>
                    <a:pt x="22" y="65"/>
                  </a:lnTo>
                  <a:lnTo>
                    <a:pt x="28" y="69"/>
                  </a:lnTo>
                  <a:lnTo>
                    <a:pt x="35" y="70"/>
                  </a:lnTo>
                  <a:lnTo>
                    <a:pt x="30" y="79"/>
                  </a:lnTo>
                  <a:lnTo>
                    <a:pt x="27" y="87"/>
                  </a:lnTo>
                  <a:lnTo>
                    <a:pt x="38" y="97"/>
                  </a:lnTo>
                  <a:lnTo>
                    <a:pt x="57" y="102"/>
                  </a:lnTo>
                  <a:lnTo>
                    <a:pt x="68" y="95"/>
                  </a:lnTo>
                  <a:lnTo>
                    <a:pt x="83" y="90"/>
                  </a:lnTo>
                  <a:lnTo>
                    <a:pt x="102" y="92"/>
                  </a:lnTo>
                  <a:lnTo>
                    <a:pt x="115" y="84"/>
                  </a:lnTo>
                  <a:lnTo>
                    <a:pt x="122" y="77"/>
                  </a:lnTo>
                  <a:lnTo>
                    <a:pt x="132" y="74"/>
                  </a:lnTo>
                  <a:lnTo>
                    <a:pt x="138" y="62"/>
                  </a:lnTo>
                  <a:lnTo>
                    <a:pt x="142" y="52"/>
                  </a:lnTo>
                  <a:lnTo>
                    <a:pt x="143" y="47"/>
                  </a:lnTo>
                  <a:lnTo>
                    <a:pt x="138" y="39"/>
                  </a:lnTo>
                  <a:lnTo>
                    <a:pt x="133" y="35"/>
                  </a:lnTo>
                  <a:lnTo>
                    <a:pt x="123" y="35"/>
                  </a:lnTo>
                  <a:lnTo>
                    <a:pt x="132" y="24"/>
                  </a:lnTo>
                  <a:lnTo>
                    <a:pt x="128" y="15"/>
                  </a:lnTo>
                  <a:lnTo>
                    <a:pt x="120" y="15"/>
                  </a:lnTo>
                  <a:lnTo>
                    <a:pt x="108" y="20"/>
                  </a:lnTo>
                  <a:lnTo>
                    <a:pt x="100" y="17"/>
                  </a:lnTo>
                  <a:lnTo>
                    <a:pt x="93" y="15"/>
                  </a:lnTo>
                  <a:lnTo>
                    <a:pt x="87" y="22"/>
                  </a:lnTo>
                  <a:lnTo>
                    <a:pt x="83" y="29"/>
                  </a:lnTo>
                  <a:lnTo>
                    <a:pt x="77" y="25"/>
                  </a:lnTo>
                  <a:lnTo>
                    <a:pt x="68" y="15"/>
                  </a:lnTo>
                  <a:lnTo>
                    <a:pt x="67" y="20"/>
                  </a:lnTo>
                  <a:lnTo>
                    <a:pt x="63" y="22"/>
                  </a:lnTo>
                  <a:lnTo>
                    <a:pt x="58" y="17"/>
                  </a:lnTo>
                  <a:lnTo>
                    <a:pt x="55" y="22"/>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1" name="Freeform 435">
              <a:extLst>
                <a:ext uri="{FF2B5EF4-FFF2-40B4-BE49-F238E27FC236}">
                  <a16:creationId xmlns:a16="http://schemas.microsoft.com/office/drawing/2014/main" id="{AE0800AB-F3D3-4259-A64B-F1612E32CD93}"/>
                </a:ext>
              </a:extLst>
            </p:cNvPr>
            <p:cNvSpPr>
              <a:spLocks/>
            </p:cNvSpPr>
            <p:nvPr/>
          </p:nvSpPr>
          <p:spPr bwMode="auto">
            <a:xfrm>
              <a:off x="2550778" y="836217"/>
              <a:ext cx="819482" cy="1332657"/>
            </a:xfrm>
            <a:custGeom>
              <a:avLst/>
              <a:gdLst>
                <a:gd name="T0" fmla="*/ 2147483647 w 433"/>
                <a:gd name="T1" fmla="*/ 2147483647 h 704"/>
                <a:gd name="T2" fmla="*/ 2147483647 w 433"/>
                <a:gd name="T3" fmla="*/ 2147483647 h 704"/>
                <a:gd name="T4" fmla="*/ 2147483647 w 433"/>
                <a:gd name="T5" fmla="*/ 2147483647 h 704"/>
                <a:gd name="T6" fmla="*/ 2147483647 w 433"/>
                <a:gd name="T7" fmla="*/ 2147483647 h 704"/>
                <a:gd name="T8" fmla="*/ 2147483647 w 433"/>
                <a:gd name="T9" fmla="*/ 2147483647 h 704"/>
                <a:gd name="T10" fmla="*/ 2147483647 w 433"/>
                <a:gd name="T11" fmla="*/ 2147483647 h 704"/>
                <a:gd name="T12" fmla="*/ 0 w 433"/>
                <a:gd name="T13" fmla="*/ 2147483647 h 704"/>
                <a:gd name="T14" fmla="*/ 2147483647 w 433"/>
                <a:gd name="T15" fmla="*/ 2147483647 h 704"/>
                <a:gd name="T16" fmla="*/ 2147483647 w 433"/>
                <a:gd name="T17" fmla="*/ 2147483647 h 704"/>
                <a:gd name="T18" fmla="*/ 2147483647 w 433"/>
                <a:gd name="T19" fmla="*/ 2147483647 h 704"/>
                <a:gd name="T20" fmla="*/ 2147483647 w 433"/>
                <a:gd name="T21" fmla="*/ 2147483647 h 704"/>
                <a:gd name="T22" fmla="*/ 2147483647 w 433"/>
                <a:gd name="T23" fmla="*/ 2147483647 h 704"/>
                <a:gd name="T24" fmla="*/ 2147483647 w 433"/>
                <a:gd name="T25" fmla="*/ 2147483647 h 704"/>
                <a:gd name="T26" fmla="*/ 2147483647 w 433"/>
                <a:gd name="T27" fmla="*/ 2147483647 h 704"/>
                <a:gd name="T28" fmla="*/ 2147483647 w 433"/>
                <a:gd name="T29" fmla="*/ 2147483647 h 704"/>
                <a:gd name="T30" fmla="*/ 2147483647 w 433"/>
                <a:gd name="T31" fmla="*/ 2147483647 h 704"/>
                <a:gd name="T32" fmla="*/ 2147483647 w 433"/>
                <a:gd name="T33" fmla="*/ 2147483647 h 704"/>
                <a:gd name="T34" fmla="*/ 2147483647 w 433"/>
                <a:gd name="T35" fmla="*/ 2147483647 h 704"/>
                <a:gd name="T36" fmla="*/ 2147483647 w 433"/>
                <a:gd name="T37" fmla="*/ 2147483647 h 704"/>
                <a:gd name="T38" fmla="*/ 2147483647 w 433"/>
                <a:gd name="T39" fmla="*/ 2147483647 h 704"/>
                <a:gd name="T40" fmla="*/ 2147483647 w 433"/>
                <a:gd name="T41" fmla="*/ 2147483647 h 704"/>
                <a:gd name="T42" fmla="*/ 2147483647 w 433"/>
                <a:gd name="T43" fmla="*/ 2147483647 h 704"/>
                <a:gd name="T44" fmla="*/ 2147483647 w 433"/>
                <a:gd name="T45" fmla="*/ 2147483647 h 704"/>
                <a:gd name="T46" fmla="*/ 2147483647 w 433"/>
                <a:gd name="T47" fmla="*/ 2147483647 h 704"/>
                <a:gd name="T48" fmla="*/ 2147483647 w 433"/>
                <a:gd name="T49" fmla="*/ 2147483647 h 704"/>
                <a:gd name="T50" fmla="*/ 2147483647 w 433"/>
                <a:gd name="T51" fmla="*/ 2147483647 h 704"/>
                <a:gd name="T52" fmla="*/ 2147483647 w 433"/>
                <a:gd name="T53" fmla="*/ 2147483647 h 704"/>
                <a:gd name="T54" fmla="*/ 2147483647 w 433"/>
                <a:gd name="T55" fmla="*/ 2147483647 h 704"/>
                <a:gd name="T56" fmla="*/ 2147483647 w 433"/>
                <a:gd name="T57" fmla="*/ 2147483647 h 704"/>
                <a:gd name="T58" fmla="*/ 2147483647 w 433"/>
                <a:gd name="T59" fmla="*/ 2147483647 h 704"/>
                <a:gd name="T60" fmla="*/ 2147483647 w 433"/>
                <a:gd name="T61" fmla="*/ 2147483647 h 704"/>
                <a:gd name="T62" fmla="*/ 2147483647 w 433"/>
                <a:gd name="T63" fmla="*/ 2147483647 h 704"/>
                <a:gd name="T64" fmla="*/ 2147483647 w 433"/>
                <a:gd name="T65" fmla="*/ 2147483647 h 704"/>
                <a:gd name="T66" fmla="*/ 2147483647 w 433"/>
                <a:gd name="T67" fmla="*/ 2147483647 h 704"/>
                <a:gd name="T68" fmla="*/ 2147483647 w 433"/>
                <a:gd name="T69" fmla="*/ 2147483647 h 704"/>
                <a:gd name="T70" fmla="*/ 2147483647 w 433"/>
                <a:gd name="T71" fmla="*/ 2147483647 h 704"/>
                <a:gd name="T72" fmla="*/ 2147483647 w 433"/>
                <a:gd name="T73" fmla="*/ 2147483647 h 704"/>
                <a:gd name="T74" fmla="*/ 2147483647 w 433"/>
                <a:gd name="T75" fmla="*/ 2147483647 h 704"/>
                <a:gd name="T76" fmla="*/ 2147483647 w 433"/>
                <a:gd name="T77" fmla="*/ 2147483647 h 704"/>
                <a:gd name="T78" fmla="*/ 2147483647 w 433"/>
                <a:gd name="T79" fmla="*/ 2147483647 h 704"/>
                <a:gd name="T80" fmla="*/ 2147483647 w 433"/>
                <a:gd name="T81" fmla="*/ 2147483647 h 704"/>
                <a:gd name="T82" fmla="*/ 2147483647 w 433"/>
                <a:gd name="T83" fmla="*/ 2147483647 h 704"/>
                <a:gd name="T84" fmla="*/ 2147483647 w 433"/>
                <a:gd name="T85" fmla="*/ 2147483647 h 704"/>
                <a:gd name="T86" fmla="*/ 2147483647 w 433"/>
                <a:gd name="T87" fmla="*/ 2147483647 h 704"/>
                <a:gd name="T88" fmla="*/ 2147483647 w 433"/>
                <a:gd name="T89" fmla="*/ 2147483647 h 704"/>
                <a:gd name="T90" fmla="*/ 2147483647 w 433"/>
                <a:gd name="T91" fmla="*/ 2147483647 h 704"/>
                <a:gd name="T92" fmla="*/ 2147483647 w 433"/>
                <a:gd name="T93" fmla="*/ 2147483647 h 704"/>
                <a:gd name="T94" fmla="*/ 2147483647 w 433"/>
                <a:gd name="T95" fmla="*/ 2147483647 h 704"/>
                <a:gd name="T96" fmla="*/ 2147483647 w 433"/>
                <a:gd name="T97" fmla="*/ 2147483647 h 704"/>
                <a:gd name="T98" fmla="*/ 2147483647 w 433"/>
                <a:gd name="T99" fmla="*/ 2147483647 h 704"/>
                <a:gd name="T100" fmla="*/ 2147483647 w 433"/>
                <a:gd name="T101" fmla="*/ 2147483647 h 704"/>
                <a:gd name="T102" fmla="*/ 2147483647 w 433"/>
                <a:gd name="T103" fmla="*/ 2147483647 h 704"/>
                <a:gd name="T104" fmla="*/ 2147483647 w 433"/>
                <a:gd name="T105" fmla="*/ 2147483647 h 704"/>
                <a:gd name="T106" fmla="*/ 2147483647 w 433"/>
                <a:gd name="T107" fmla="*/ 0 h 704"/>
                <a:gd name="T108" fmla="*/ 2147483647 w 433"/>
                <a:gd name="T109" fmla="*/ 2147483647 h 704"/>
                <a:gd name="T110" fmla="*/ 2147483647 w 433"/>
                <a:gd name="T111" fmla="*/ 2147483647 h 704"/>
                <a:gd name="T112" fmla="*/ 2147483647 w 433"/>
                <a:gd name="T113" fmla="*/ 2147483647 h 704"/>
                <a:gd name="T114" fmla="*/ 2147483647 w 433"/>
                <a:gd name="T115" fmla="*/ 2147483647 h 704"/>
                <a:gd name="T116" fmla="*/ 2147483647 w 433"/>
                <a:gd name="T117" fmla="*/ 2147483647 h 704"/>
                <a:gd name="T118" fmla="*/ 2147483647 w 433"/>
                <a:gd name="T119" fmla="*/ 2147483647 h 704"/>
                <a:gd name="T120" fmla="*/ 2147483647 w 433"/>
                <a:gd name="T121" fmla="*/ 2147483647 h 7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3"/>
                <a:gd name="T184" fmla="*/ 0 h 704"/>
                <a:gd name="T185" fmla="*/ 433 w 433"/>
                <a:gd name="T186" fmla="*/ 704 h 7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3" h="704">
                  <a:moveTo>
                    <a:pt x="193" y="73"/>
                  </a:moveTo>
                  <a:lnTo>
                    <a:pt x="152" y="60"/>
                  </a:lnTo>
                  <a:lnTo>
                    <a:pt x="130" y="81"/>
                  </a:lnTo>
                  <a:lnTo>
                    <a:pt x="115" y="90"/>
                  </a:lnTo>
                  <a:lnTo>
                    <a:pt x="98" y="98"/>
                  </a:lnTo>
                  <a:lnTo>
                    <a:pt x="82" y="115"/>
                  </a:lnTo>
                  <a:lnTo>
                    <a:pt x="87" y="141"/>
                  </a:lnTo>
                  <a:lnTo>
                    <a:pt x="60" y="148"/>
                  </a:lnTo>
                  <a:lnTo>
                    <a:pt x="50" y="163"/>
                  </a:lnTo>
                  <a:lnTo>
                    <a:pt x="65" y="190"/>
                  </a:lnTo>
                  <a:lnTo>
                    <a:pt x="62" y="201"/>
                  </a:lnTo>
                  <a:lnTo>
                    <a:pt x="33" y="215"/>
                  </a:lnTo>
                  <a:lnTo>
                    <a:pt x="0" y="236"/>
                  </a:lnTo>
                  <a:lnTo>
                    <a:pt x="0" y="253"/>
                  </a:lnTo>
                  <a:lnTo>
                    <a:pt x="30" y="271"/>
                  </a:lnTo>
                  <a:lnTo>
                    <a:pt x="33" y="278"/>
                  </a:lnTo>
                  <a:lnTo>
                    <a:pt x="12" y="291"/>
                  </a:lnTo>
                  <a:lnTo>
                    <a:pt x="8" y="304"/>
                  </a:lnTo>
                  <a:lnTo>
                    <a:pt x="22" y="321"/>
                  </a:lnTo>
                  <a:lnTo>
                    <a:pt x="60" y="309"/>
                  </a:lnTo>
                  <a:lnTo>
                    <a:pt x="73" y="313"/>
                  </a:lnTo>
                  <a:lnTo>
                    <a:pt x="98" y="326"/>
                  </a:lnTo>
                  <a:lnTo>
                    <a:pt x="102" y="343"/>
                  </a:lnTo>
                  <a:lnTo>
                    <a:pt x="128" y="373"/>
                  </a:lnTo>
                  <a:lnTo>
                    <a:pt x="133" y="394"/>
                  </a:lnTo>
                  <a:lnTo>
                    <a:pt x="137" y="413"/>
                  </a:lnTo>
                  <a:lnTo>
                    <a:pt x="137" y="437"/>
                  </a:lnTo>
                  <a:lnTo>
                    <a:pt x="158" y="451"/>
                  </a:lnTo>
                  <a:lnTo>
                    <a:pt x="147" y="471"/>
                  </a:lnTo>
                  <a:lnTo>
                    <a:pt x="130" y="477"/>
                  </a:lnTo>
                  <a:lnTo>
                    <a:pt x="125" y="497"/>
                  </a:lnTo>
                  <a:lnTo>
                    <a:pt x="125" y="516"/>
                  </a:lnTo>
                  <a:lnTo>
                    <a:pt x="112" y="531"/>
                  </a:lnTo>
                  <a:lnTo>
                    <a:pt x="120" y="549"/>
                  </a:lnTo>
                  <a:lnTo>
                    <a:pt x="130" y="562"/>
                  </a:lnTo>
                  <a:lnTo>
                    <a:pt x="122" y="587"/>
                  </a:lnTo>
                  <a:lnTo>
                    <a:pt x="122" y="614"/>
                  </a:lnTo>
                  <a:lnTo>
                    <a:pt x="137" y="639"/>
                  </a:lnTo>
                  <a:lnTo>
                    <a:pt x="150" y="652"/>
                  </a:lnTo>
                  <a:lnTo>
                    <a:pt x="142" y="675"/>
                  </a:lnTo>
                  <a:lnTo>
                    <a:pt x="155" y="690"/>
                  </a:lnTo>
                  <a:lnTo>
                    <a:pt x="177" y="695"/>
                  </a:lnTo>
                  <a:lnTo>
                    <a:pt x="182" y="700"/>
                  </a:lnTo>
                  <a:lnTo>
                    <a:pt x="197" y="704"/>
                  </a:lnTo>
                  <a:lnTo>
                    <a:pt x="212" y="690"/>
                  </a:lnTo>
                  <a:lnTo>
                    <a:pt x="227" y="665"/>
                  </a:lnTo>
                  <a:lnTo>
                    <a:pt x="227" y="630"/>
                  </a:lnTo>
                  <a:lnTo>
                    <a:pt x="247" y="597"/>
                  </a:lnTo>
                  <a:lnTo>
                    <a:pt x="253" y="562"/>
                  </a:lnTo>
                  <a:lnTo>
                    <a:pt x="271" y="544"/>
                  </a:lnTo>
                  <a:lnTo>
                    <a:pt x="300" y="532"/>
                  </a:lnTo>
                  <a:lnTo>
                    <a:pt x="323" y="522"/>
                  </a:lnTo>
                  <a:lnTo>
                    <a:pt x="331" y="506"/>
                  </a:lnTo>
                  <a:lnTo>
                    <a:pt x="340" y="486"/>
                  </a:lnTo>
                  <a:lnTo>
                    <a:pt x="361" y="464"/>
                  </a:lnTo>
                  <a:lnTo>
                    <a:pt x="386" y="447"/>
                  </a:lnTo>
                  <a:lnTo>
                    <a:pt x="390" y="446"/>
                  </a:lnTo>
                  <a:lnTo>
                    <a:pt x="396" y="437"/>
                  </a:lnTo>
                  <a:lnTo>
                    <a:pt x="420" y="413"/>
                  </a:lnTo>
                  <a:lnTo>
                    <a:pt x="416" y="408"/>
                  </a:lnTo>
                  <a:lnTo>
                    <a:pt x="391" y="408"/>
                  </a:lnTo>
                  <a:lnTo>
                    <a:pt x="390" y="403"/>
                  </a:lnTo>
                  <a:lnTo>
                    <a:pt x="386" y="389"/>
                  </a:lnTo>
                  <a:lnTo>
                    <a:pt x="381" y="373"/>
                  </a:lnTo>
                  <a:lnTo>
                    <a:pt x="391" y="368"/>
                  </a:lnTo>
                  <a:lnTo>
                    <a:pt x="411" y="378"/>
                  </a:lnTo>
                  <a:lnTo>
                    <a:pt x="430" y="379"/>
                  </a:lnTo>
                  <a:lnTo>
                    <a:pt x="433" y="373"/>
                  </a:lnTo>
                  <a:lnTo>
                    <a:pt x="425" y="356"/>
                  </a:lnTo>
                  <a:lnTo>
                    <a:pt x="405" y="349"/>
                  </a:lnTo>
                  <a:lnTo>
                    <a:pt x="391" y="331"/>
                  </a:lnTo>
                  <a:lnTo>
                    <a:pt x="391" y="324"/>
                  </a:lnTo>
                  <a:lnTo>
                    <a:pt x="413" y="309"/>
                  </a:lnTo>
                  <a:lnTo>
                    <a:pt x="400" y="299"/>
                  </a:lnTo>
                  <a:lnTo>
                    <a:pt x="408" y="288"/>
                  </a:lnTo>
                  <a:lnTo>
                    <a:pt x="413" y="274"/>
                  </a:lnTo>
                  <a:lnTo>
                    <a:pt x="411" y="241"/>
                  </a:lnTo>
                  <a:lnTo>
                    <a:pt x="396" y="218"/>
                  </a:lnTo>
                  <a:lnTo>
                    <a:pt x="378" y="205"/>
                  </a:lnTo>
                  <a:lnTo>
                    <a:pt x="386" y="185"/>
                  </a:lnTo>
                  <a:lnTo>
                    <a:pt x="381" y="175"/>
                  </a:lnTo>
                  <a:lnTo>
                    <a:pt x="376" y="163"/>
                  </a:lnTo>
                  <a:lnTo>
                    <a:pt x="383" y="150"/>
                  </a:lnTo>
                  <a:lnTo>
                    <a:pt x="400" y="136"/>
                  </a:lnTo>
                  <a:lnTo>
                    <a:pt x="408" y="123"/>
                  </a:lnTo>
                  <a:lnTo>
                    <a:pt x="403" y="111"/>
                  </a:lnTo>
                  <a:lnTo>
                    <a:pt x="396" y="93"/>
                  </a:lnTo>
                  <a:lnTo>
                    <a:pt x="391" y="93"/>
                  </a:lnTo>
                  <a:lnTo>
                    <a:pt x="366" y="103"/>
                  </a:lnTo>
                  <a:lnTo>
                    <a:pt x="336" y="111"/>
                  </a:lnTo>
                  <a:lnTo>
                    <a:pt x="323" y="115"/>
                  </a:lnTo>
                  <a:lnTo>
                    <a:pt x="323" y="108"/>
                  </a:lnTo>
                  <a:lnTo>
                    <a:pt x="336" y="95"/>
                  </a:lnTo>
                  <a:lnTo>
                    <a:pt x="348" y="85"/>
                  </a:lnTo>
                  <a:lnTo>
                    <a:pt x="340" y="81"/>
                  </a:lnTo>
                  <a:lnTo>
                    <a:pt x="321" y="88"/>
                  </a:lnTo>
                  <a:lnTo>
                    <a:pt x="305" y="90"/>
                  </a:lnTo>
                  <a:lnTo>
                    <a:pt x="305" y="81"/>
                  </a:lnTo>
                  <a:lnTo>
                    <a:pt x="311" y="68"/>
                  </a:lnTo>
                  <a:lnTo>
                    <a:pt x="296" y="65"/>
                  </a:lnTo>
                  <a:lnTo>
                    <a:pt x="293" y="65"/>
                  </a:lnTo>
                  <a:lnTo>
                    <a:pt x="318" y="55"/>
                  </a:lnTo>
                  <a:lnTo>
                    <a:pt x="353" y="50"/>
                  </a:lnTo>
                  <a:lnTo>
                    <a:pt x="373" y="35"/>
                  </a:lnTo>
                  <a:lnTo>
                    <a:pt x="370" y="28"/>
                  </a:lnTo>
                  <a:lnTo>
                    <a:pt x="351" y="20"/>
                  </a:lnTo>
                  <a:lnTo>
                    <a:pt x="315" y="0"/>
                  </a:lnTo>
                  <a:lnTo>
                    <a:pt x="296" y="0"/>
                  </a:lnTo>
                  <a:lnTo>
                    <a:pt x="270" y="0"/>
                  </a:lnTo>
                  <a:lnTo>
                    <a:pt x="257" y="5"/>
                  </a:lnTo>
                  <a:lnTo>
                    <a:pt x="253" y="22"/>
                  </a:lnTo>
                  <a:lnTo>
                    <a:pt x="253" y="30"/>
                  </a:lnTo>
                  <a:lnTo>
                    <a:pt x="227" y="30"/>
                  </a:lnTo>
                  <a:lnTo>
                    <a:pt x="220" y="30"/>
                  </a:lnTo>
                  <a:lnTo>
                    <a:pt x="212" y="38"/>
                  </a:lnTo>
                  <a:lnTo>
                    <a:pt x="210" y="55"/>
                  </a:lnTo>
                  <a:lnTo>
                    <a:pt x="202" y="60"/>
                  </a:lnTo>
                  <a:lnTo>
                    <a:pt x="190" y="50"/>
                  </a:lnTo>
                  <a:lnTo>
                    <a:pt x="190" y="58"/>
                  </a:lnTo>
                  <a:lnTo>
                    <a:pt x="197" y="65"/>
                  </a:lnTo>
                  <a:lnTo>
                    <a:pt x="193" y="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2" name="Freeform 436">
              <a:extLst>
                <a:ext uri="{FF2B5EF4-FFF2-40B4-BE49-F238E27FC236}">
                  <a16:creationId xmlns:a16="http://schemas.microsoft.com/office/drawing/2014/main" id="{3BDB0209-BCCD-4F48-8554-A1D6D6C5CEA1}"/>
                </a:ext>
              </a:extLst>
            </p:cNvPr>
            <p:cNvSpPr>
              <a:spLocks/>
            </p:cNvSpPr>
            <p:nvPr/>
          </p:nvSpPr>
          <p:spPr bwMode="auto">
            <a:xfrm>
              <a:off x="2157124" y="732101"/>
              <a:ext cx="677539" cy="598181"/>
            </a:xfrm>
            <a:custGeom>
              <a:avLst/>
              <a:gdLst>
                <a:gd name="T0" fmla="*/ 2147483647 w 358"/>
                <a:gd name="T1" fmla="*/ 2147483647 h 316"/>
                <a:gd name="T2" fmla="*/ 2147483647 w 358"/>
                <a:gd name="T3" fmla="*/ 2147483647 h 316"/>
                <a:gd name="T4" fmla="*/ 2147483647 w 358"/>
                <a:gd name="T5" fmla="*/ 2147483647 h 316"/>
                <a:gd name="T6" fmla="*/ 2147483647 w 358"/>
                <a:gd name="T7" fmla="*/ 2147483647 h 316"/>
                <a:gd name="T8" fmla="*/ 2147483647 w 358"/>
                <a:gd name="T9" fmla="*/ 2147483647 h 316"/>
                <a:gd name="T10" fmla="*/ 2147483647 w 358"/>
                <a:gd name="T11" fmla="*/ 2147483647 h 316"/>
                <a:gd name="T12" fmla="*/ 2147483647 w 358"/>
                <a:gd name="T13" fmla="*/ 2147483647 h 316"/>
                <a:gd name="T14" fmla="*/ 2147483647 w 358"/>
                <a:gd name="T15" fmla="*/ 2147483647 h 316"/>
                <a:gd name="T16" fmla="*/ 2147483647 w 358"/>
                <a:gd name="T17" fmla="*/ 2147483647 h 316"/>
                <a:gd name="T18" fmla="*/ 2147483647 w 358"/>
                <a:gd name="T19" fmla="*/ 2147483647 h 316"/>
                <a:gd name="T20" fmla="*/ 2147483647 w 358"/>
                <a:gd name="T21" fmla="*/ 2147483647 h 316"/>
                <a:gd name="T22" fmla="*/ 2147483647 w 358"/>
                <a:gd name="T23" fmla="*/ 2147483647 h 316"/>
                <a:gd name="T24" fmla="*/ 2147483647 w 358"/>
                <a:gd name="T25" fmla="*/ 2147483647 h 316"/>
                <a:gd name="T26" fmla="*/ 2147483647 w 358"/>
                <a:gd name="T27" fmla="*/ 2147483647 h 316"/>
                <a:gd name="T28" fmla="*/ 2147483647 w 358"/>
                <a:gd name="T29" fmla="*/ 2147483647 h 316"/>
                <a:gd name="T30" fmla="*/ 2147483647 w 358"/>
                <a:gd name="T31" fmla="*/ 2147483647 h 316"/>
                <a:gd name="T32" fmla="*/ 2147483647 w 358"/>
                <a:gd name="T33" fmla="*/ 2147483647 h 316"/>
                <a:gd name="T34" fmla="*/ 2147483647 w 358"/>
                <a:gd name="T35" fmla="*/ 2147483647 h 316"/>
                <a:gd name="T36" fmla="*/ 2147483647 w 358"/>
                <a:gd name="T37" fmla="*/ 0 h 316"/>
                <a:gd name="T38" fmla="*/ 2147483647 w 358"/>
                <a:gd name="T39" fmla="*/ 2147483647 h 316"/>
                <a:gd name="T40" fmla="*/ 2147483647 w 358"/>
                <a:gd name="T41" fmla="*/ 2147483647 h 316"/>
                <a:gd name="T42" fmla="*/ 2147483647 w 358"/>
                <a:gd name="T43" fmla="*/ 2147483647 h 316"/>
                <a:gd name="T44" fmla="*/ 2147483647 w 358"/>
                <a:gd name="T45" fmla="*/ 2147483647 h 316"/>
                <a:gd name="T46" fmla="*/ 2147483647 w 358"/>
                <a:gd name="T47" fmla="*/ 2147483647 h 316"/>
                <a:gd name="T48" fmla="*/ 2147483647 w 358"/>
                <a:gd name="T49" fmla="*/ 2147483647 h 316"/>
                <a:gd name="T50" fmla="*/ 2147483647 w 358"/>
                <a:gd name="T51" fmla="*/ 2147483647 h 316"/>
                <a:gd name="T52" fmla="*/ 2147483647 w 358"/>
                <a:gd name="T53" fmla="*/ 2147483647 h 316"/>
                <a:gd name="T54" fmla="*/ 2147483647 w 358"/>
                <a:gd name="T55" fmla="*/ 2147483647 h 316"/>
                <a:gd name="T56" fmla="*/ 2147483647 w 358"/>
                <a:gd name="T57" fmla="*/ 2147483647 h 316"/>
                <a:gd name="T58" fmla="*/ 2147483647 w 358"/>
                <a:gd name="T59" fmla="*/ 2147483647 h 316"/>
                <a:gd name="T60" fmla="*/ 2147483647 w 358"/>
                <a:gd name="T61" fmla="*/ 2147483647 h 316"/>
                <a:gd name="T62" fmla="*/ 2147483647 w 358"/>
                <a:gd name="T63" fmla="*/ 2147483647 h 316"/>
                <a:gd name="T64" fmla="*/ 2147483647 w 358"/>
                <a:gd name="T65" fmla="*/ 2147483647 h 316"/>
                <a:gd name="T66" fmla="*/ 2147483647 w 358"/>
                <a:gd name="T67" fmla="*/ 2147483647 h 316"/>
                <a:gd name="T68" fmla="*/ 2147483647 w 358"/>
                <a:gd name="T69" fmla="*/ 2147483647 h 316"/>
                <a:gd name="T70" fmla="*/ 2147483647 w 358"/>
                <a:gd name="T71" fmla="*/ 2147483647 h 316"/>
                <a:gd name="T72" fmla="*/ 2147483647 w 358"/>
                <a:gd name="T73" fmla="*/ 2147483647 h 316"/>
                <a:gd name="T74" fmla="*/ 2147483647 w 358"/>
                <a:gd name="T75" fmla="*/ 2147483647 h 316"/>
                <a:gd name="T76" fmla="*/ 2147483647 w 358"/>
                <a:gd name="T77" fmla="*/ 2147483647 h 316"/>
                <a:gd name="T78" fmla="*/ 2147483647 w 358"/>
                <a:gd name="T79" fmla="*/ 2147483647 h 316"/>
                <a:gd name="T80" fmla="*/ 0 w 358"/>
                <a:gd name="T81" fmla="*/ 2147483647 h 316"/>
                <a:gd name="T82" fmla="*/ 2147483647 w 358"/>
                <a:gd name="T83" fmla="*/ 2147483647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8"/>
                <a:gd name="T127" fmla="*/ 0 h 316"/>
                <a:gd name="T128" fmla="*/ 358 w 35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8" h="316">
                  <a:moveTo>
                    <a:pt x="10" y="273"/>
                  </a:moveTo>
                  <a:lnTo>
                    <a:pt x="20" y="283"/>
                  </a:lnTo>
                  <a:lnTo>
                    <a:pt x="31" y="283"/>
                  </a:lnTo>
                  <a:lnTo>
                    <a:pt x="45" y="291"/>
                  </a:lnTo>
                  <a:lnTo>
                    <a:pt x="45" y="311"/>
                  </a:lnTo>
                  <a:lnTo>
                    <a:pt x="66" y="313"/>
                  </a:lnTo>
                  <a:lnTo>
                    <a:pt x="91" y="311"/>
                  </a:lnTo>
                  <a:lnTo>
                    <a:pt x="108" y="316"/>
                  </a:lnTo>
                  <a:lnTo>
                    <a:pt x="126" y="311"/>
                  </a:lnTo>
                  <a:lnTo>
                    <a:pt x="140" y="299"/>
                  </a:lnTo>
                  <a:lnTo>
                    <a:pt x="115" y="270"/>
                  </a:lnTo>
                  <a:lnTo>
                    <a:pt x="115" y="261"/>
                  </a:lnTo>
                  <a:lnTo>
                    <a:pt x="145" y="283"/>
                  </a:lnTo>
                  <a:lnTo>
                    <a:pt x="156" y="275"/>
                  </a:lnTo>
                  <a:lnTo>
                    <a:pt x="173" y="256"/>
                  </a:lnTo>
                  <a:lnTo>
                    <a:pt x="203" y="245"/>
                  </a:lnTo>
                  <a:lnTo>
                    <a:pt x="215" y="238"/>
                  </a:lnTo>
                  <a:lnTo>
                    <a:pt x="200" y="215"/>
                  </a:lnTo>
                  <a:lnTo>
                    <a:pt x="198" y="196"/>
                  </a:lnTo>
                  <a:lnTo>
                    <a:pt x="211" y="188"/>
                  </a:lnTo>
                  <a:lnTo>
                    <a:pt x="205" y="175"/>
                  </a:lnTo>
                  <a:lnTo>
                    <a:pt x="221" y="173"/>
                  </a:lnTo>
                  <a:lnTo>
                    <a:pt x="238" y="158"/>
                  </a:lnTo>
                  <a:lnTo>
                    <a:pt x="276" y="140"/>
                  </a:lnTo>
                  <a:lnTo>
                    <a:pt x="306" y="113"/>
                  </a:lnTo>
                  <a:lnTo>
                    <a:pt x="328" y="98"/>
                  </a:lnTo>
                  <a:lnTo>
                    <a:pt x="350" y="88"/>
                  </a:lnTo>
                  <a:lnTo>
                    <a:pt x="333" y="80"/>
                  </a:lnTo>
                  <a:lnTo>
                    <a:pt x="328" y="67"/>
                  </a:lnTo>
                  <a:lnTo>
                    <a:pt x="345" y="68"/>
                  </a:lnTo>
                  <a:lnTo>
                    <a:pt x="358" y="58"/>
                  </a:lnTo>
                  <a:lnTo>
                    <a:pt x="341" y="38"/>
                  </a:lnTo>
                  <a:lnTo>
                    <a:pt x="325" y="23"/>
                  </a:lnTo>
                  <a:lnTo>
                    <a:pt x="300" y="20"/>
                  </a:lnTo>
                  <a:lnTo>
                    <a:pt x="290" y="25"/>
                  </a:lnTo>
                  <a:lnTo>
                    <a:pt x="265" y="7"/>
                  </a:lnTo>
                  <a:lnTo>
                    <a:pt x="251" y="0"/>
                  </a:lnTo>
                  <a:lnTo>
                    <a:pt x="230" y="0"/>
                  </a:lnTo>
                  <a:lnTo>
                    <a:pt x="211" y="15"/>
                  </a:lnTo>
                  <a:lnTo>
                    <a:pt x="200" y="30"/>
                  </a:lnTo>
                  <a:lnTo>
                    <a:pt x="190" y="15"/>
                  </a:lnTo>
                  <a:lnTo>
                    <a:pt x="183" y="12"/>
                  </a:lnTo>
                  <a:lnTo>
                    <a:pt x="170" y="12"/>
                  </a:lnTo>
                  <a:lnTo>
                    <a:pt x="160" y="25"/>
                  </a:lnTo>
                  <a:lnTo>
                    <a:pt x="160" y="33"/>
                  </a:lnTo>
                  <a:lnTo>
                    <a:pt x="165" y="42"/>
                  </a:lnTo>
                  <a:lnTo>
                    <a:pt x="145" y="43"/>
                  </a:lnTo>
                  <a:lnTo>
                    <a:pt x="140" y="67"/>
                  </a:lnTo>
                  <a:lnTo>
                    <a:pt x="140" y="77"/>
                  </a:lnTo>
                  <a:lnTo>
                    <a:pt x="148" y="88"/>
                  </a:lnTo>
                  <a:lnTo>
                    <a:pt x="178" y="93"/>
                  </a:lnTo>
                  <a:lnTo>
                    <a:pt x="181" y="106"/>
                  </a:lnTo>
                  <a:lnTo>
                    <a:pt x="200" y="110"/>
                  </a:lnTo>
                  <a:lnTo>
                    <a:pt x="190" y="113"/>
                  </a:lnTo>
                  <a:lnTo>
                    <a:pt x="168" y="113"/>
                  </a:lnTo>
                  <a:lnTo>
                    <a:pt x="151" y="118"/>
                  </a:lnTo>
                  <a:lnTo>
                    <a:pt x="140" y="133"/>
                  </a:lnTo>
                  <a:lnTo>
                    <a:pt x="143" y="156"/>
                  </a:lnTo>
                  <a:lnTo>
                    <a:pt x="145" y="158"/>
                  </a:lnTo>
                  <a:lnTo>
                    <a:pt x="130" y="145"/>
                  </a:lnTo>
                  <a:lnTo>
                    <a:pt x="118" y="136"/>
                  </a:lnTo>
                  <a:lnTo>
                    <a:pt x="110" y="148"/>
                  </a:lnTo>
                  <a:lnTo>
                    <a:pt x="95" y="161"/>
                  </a:lnTo>
                  <a:lnTo>
                    <a:pt x="96" y="178"/>
                  </a:lnTo>
                  <a:lnTo>
                    <a:pt x="105" y="191"/>
                  </a:lnTo>
                  <a:lnTo>
                    <a:pt x="100" y="200"/>
                  </a:lnTo>
                  <a:lnTo>
                    <a:pt x="108" y="210"/>
                  </a:lnTo>
                  <a:lnTo>
                    <a:pt x="100" y="215"/>
                  </a:lnTo>
                  <a:lnTo>
                    <a:pt x="80" y="215"/>
                  </a:lnTo>
                  <a:lnTo>
                    <a:pt x="61" y="218"/>
                  </a:lnTo>
                  <a:lnTo>
                    <a:pt x="48" y="221"/>
                  </a:lnTo>
                  <a:lnTo>
                    <a:pt x="45" y="235"/>
                  </a:lnTo>
                  <a:lnTo>
                    <a:pt x="65" y="235"/>
                  </a:lnTo>
                  <a:lnTo>
                    <a:pt x="65" y="243"/>
                  </a:lnTo>
                  <a:lnTo>
                    <a:pt x="48" y="243"/>
                  </a:lnTo>
                  <a:lnTo>
                    <a:pt x="31" y="243"/>
                  </a:lnTo>
                  <a:lnTo>
                    <a:pt x="26" y="248"/>
                  </a:lnTo>
                  <a:lnTo>
                    <a:pt x="15" y="230"/>
                  </a:lnTo>
                  <a:lnTo>
                    <a:pt x="8" y="238"/>
                  </a:lnTo>
                  <a:lnTo>
                    <a:pt x="8" y="250"/>
                  </a:lnTo>
                  <a:lnTo>
                    <a:pt x="10" y="256"/>
                  </a:lnTo>
                  <a:lnTo>
                    <a:pt x="0" y="261"/>
                  </a:lnTo>
                  <a:lnTo>
                    <a:pt x="1" y="270"/>
                  </a:lnTo>
                  <a:lnTo>
                    <a:pt x="10" y="27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3" name="Freeform 437">
              <a:extLst>
                <a:ext uri="{FF2B5EF4-FFF2-40B4-BE49-F238E27FC236}">
                  <a16:creationId xmlns:a16="http://schemas.microsoft.com/office/drawing/2014/main" id="{682BF462-AF78-4168-BA4C-143B04FD27E2}"/>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4" name="Freeform 438">
              <a:extLst>
                <a:ext uri="{FF2B5EF4-FFF2-40B4-BE49-F238E27FC236}">
                  <a16:creationId xmlns:a16="http://schemas.microsoft.com/office/drawing/2014/main" id="{3D499658-02A7-403F-9A04-1DFA4AA73A11}"/>
                </a:ext>
              </a:extLst>
            </p:cNvPr>
            <p:cNvSpPr>
              <a:spLocks/>
            </p:cNvSpPr>
            <p:nvPr/>
          </p:nvSpPr>
          <p:spPr bwMode="auto">
            <a:xfrm>
              <a:off x="2143877" y="858930"/>
              <a:ext cx="170331" cy="261230"/>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2147483647 h 138"/>
                <a:gd name="T16" fmla="*/ 2147483647 w 90"/>
                <a:gd name="T17" fmla="*/ 2147483647 h 138"/>
                <a:gd name="T18" fmla="*/ 2147483647 w 90"/>
                <a:gd name="T19" fmla="*/ 2147483647 h 138"/>
                <a:gd name="T20" fmla="*/ 2147483647 w 90"/>
                <a:gd name="T21" fmla="*/ 2147483647 h 138"/>
                <a:gd name="T22" fmla="*/ 2147483647 w 90"/>
                <a:gd name="T23" fmla="*/ 2147483647 h 138"/>
                <a:gd name="T24" fmla="*/ 2147483647 w 90"/>
                <a:gd name="T25" fmla="*/ 0 h 138"/>
                <a:gd name="T26" fmla="*/ 2147483647 w 90"/>
                <a:gd name="T27" fmla="*/ 0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2147483647 w 90"/>
                <a:gd name="T37" fmla="*/ 2147483647 h 138"/>
                <a:gd name="T38" fmla="*/ 2147483647 w 90"/>
                <a:gd name="T39" fmla="*/ 2147483647 h 138"/>
                <a:gd name="T40" fmla="*/ 2147483647 w 90"/>
                <a:gd name="T41" fmla="*/ 2147483647 h 138"/>
                <a:gd name="T42" fmla="*/ 2147483647 w 90"/>
                <a:gd name="T43" fmla="*/ 2147483647 h 138"/>
                <a:gd name="T44" fmla="*/ 2147483647 w 90"/>
                <a:gd name="T45" fmla="*/ 2147483647 h 138"/>
                <a:gd name="T46" fmla="*/ 2147483647 w 90"/>
                <a:gd name="T47" fmla="*/ 2147483647 h 138"/>
                <a:gd name="T48" fmla="*/ 2147483647 w 90"/>
                <a:gd name="T49" fmla="*/ 2147483647 h 138"/>
                <a:gd name="T50" fmla="*/ 0 w 90"/>
                <a:gd name="T51" fmla="*/ 2147483647 h 138"/>
                <a:gd name="T52" fmla="*/ 0 w 90"/>
                <a:gd name="T53" fmla="*/ 2147483647 h 138"/>
                <a:gd name="T54" fmla="*/ 2147483647 w 90"/>
                <a:gd name="T55" fmla="*/ 2147483647 h 138"/>
                <a:gd name="T56" fmla="*/ 2147483647 w 90"/>
                <a:gd name="T57" fmla="*/ 2147483647 h 138"/>
                <a:gd name="T58" fmla="*/ 2147483647 w 90"/>
                <a:gd name="T59" fmla="*/ 2147483647 h 138"/>
                <a:gd name="T60" fmla="*/ 2147483647 w 90"/>
                <a:gd name="T61" fmla="*/ 2147483647 h 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0"/>
                <a:gd name="T94" fmla="*/ 0 h 138"/>
                <a:gd name="T95" fmla="*/ 90 w 90"/>
                <a:gd name="T96" fmla="*/ 138 h 1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0" h="138">
                  <a:moveTo>
                    <a:pt x="27" y="136"/>
                  </a:moveTo>
                  <a:lnTo>
                    <a:pt x="55" y="124"/>
                  </a:lnTo>
                  <a:lnTo>
                    <a:pt x="60" y="113"/>
                  </a:lnTo>
                  <a:lnTo>
                    <a:pt x="65" y="103"/>
                  </a:lnTo>
                  <a:lnTo>
                    <a:pt x="82" y="91"/>
                  </a:lnTo>
                  <a:lnTo>
                    <a:pt x="82" y="81"/>
                  </a:lnTo>
                  <a:lnTo>
                    <a:pt x="82" y="59"/>
                  </a:lnTo>
                  <a:lnTo>
                    <a:pt x="90" y="48"/>
                  </a:lnTo>
                  <a:lnTo>
                    <a:pt x="90" y="39"/>
                  </a:lnTo>
                  <a:lnTo>
                    <a:pt x="77" y="56"/>
                  </a:lnTo>
                  <a:lnTo>
                    <a:pt x="73" y="46"/>
                  </a:lnTo>
                  <a:lnTo>
                    <a:pt x="80" y="23"/>
                  </a:lnTo>
                  <a:lnTo>
                    <a:pt x="77" y="0"/>
                  </a:lnTo>
                  <a:lnTo>
                    <a:pt x="60" y="0"/>
                  </a:lnTo>
                  <a:lnTo>
                    <a:pt x="60" y="13"/>
                  </a:lnTo>
                  <a:lnTo>
                    <a:pt x="47" y="16"/>
                  </a:lnTo>
                  <a:lnTo>
                    <a:pt x="27" y="39"/>
                  </a:lnTo>
                  <a:lnTo>
                    <a:pt x="27" y="56"/>
                  </a:lnTo>
                  <a:lnTo>
                    <a:pt x="27" y="66"/>
                  </a:lnTo>
                  <a:lnTo>
                    <a:pt x="17" y="69"/>
                  </a:lnTo>
                  <a:lnTo>
                    <a:pt x="38" y="78"/>
                  </a:lnTo>
                  <a:lnTo>
                    <a:pt x="38" y="89"/>
                  </a:lnTo>
                  <a:lnTo>
                    <a:pt x="20" y="91"/>
                  </a:lnTo>
                  <a:lnTo>
                    <a:pt x="3" y="106"/>
                  </a:lnTo>
                  <a:lnTo>
                    <a:pt x="3" y="113"/>
                  </a:lnTo>
                  <a:lnTo>
                    <a:pt x="0" y="126"/>
                  </a:lnTo>
                  <a:lnTo>
                    <a:pt x="0" y="136"/>
                  </a:lnTo>
                  <a:lnTo>
                    <a:pt x="15" y="136"/>
                  </a:lnTo>
                  <a:lnTo>
                    <a:pt x="20" y="138"/>
                  </a:lnTo>
                  <a:lnTo>
                    <a:pt x="27" y="136"/>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5" name="Freeform 439">
              <a:extLst>
                <a:ext uri="{FF2B5EF4-FFF2-40B4-BE49-F238E27FC236}">
                  <a16:creationId xmlns:a16="http://schemas.microsoft.com/office/drawing/2014/main" id="{0741B683-D10B-48A6-AB9A-A8FCDAEFC4BB}"/>
                </a:ext>
              </a:extLst>
            </p:cNvPr>
            <p:cNvSpPr>
              <a:spLocks/>
            </p:cNvSpPr>
            <p:nvPr/>
          </p:nvSpPr>
          <p:spPr bwMode="auto">
            <a:xfrm>
              <a:off x="2119275" y="893005"/>
              <a:ext cx="37851" cy="47325"/>
            </a:xfrm>
            <a:custGeom>
              <a:avLst/>
              <a:gdLst>
                <a:gd name="T0" fmla="*/ 2147483647 w 20"/>
                <a:gd name="T1" fmla="*/ 2147483647 h 25"/>
                <a:gd name="T2" fmla="*/ 2147483647 w 20"/>
                <a:gd name="T3" fmla="*/ 0 h 25"/>
                <a:gd name="T4" fmla="*/ 0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5"/>
                <a:gd name="T26" fmla="*/ 20 w 2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5">
                  <a:moveTo>
                    <a:pt x="13" y="3"/>
                  </a:moveTo>
                  <a:lnTo>
                    <a:pt x="3" y="0"/>
                  </a:lnTo>
                  <a:lnTo>
                    <a:pt x="0" y="20"/>
                  </a:lnTo>
                  <a:lnTo>
                    <a:pt x="5" y="25"/>
                  </a:lnTo>
                  <a:lnTo>
                    <a:pt x="10" y="20"/>
                  </a:lnTo>
                  <a:lnTo>
                    <a:pt x="20" y="11"/>
                  </a:lnTo>
                  <a:lnTo>
                    <a:pt x="13" y="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6" name="Freeform 441">
              <a:extLst>
                <a:ext uri="{FF2B5EF4-FFF2-40B4-BE49-F238E27FC236}">
                  <a16:creationId xmlns:a16="http://schemas.microsoft.com/office/drawing/2014/main" id="{DC62651E-B5B7-40BA-94D9-966072DB3F20}"/>
                </a:ext>
              </a:extLst>
            </p:cNvPr>
            <p:cNvSpPr>
              <a:spLocks/>
            </p:cNvSpPr>
            <p:nvPr/>
          </p:nvSpPr>
          <p:spPr bwMode="auto">
            <a:xfrm>
              <a:off x="1948942" y="1186416"/>
              <a:ext cx="194935" cy="323699"/>
            </a:xfrm>
            <a:custGeom>
              <a:avLst/>
              <a:gdLst>
                <a:gd name="T0" fmla="*/ 2147483647 w 103"/>
                <a:gd name="T1" fmla="*/ 2147483647 h 171"/>
                <a:gd name="T2" fmla="*/ 2147483647 w 103"/>
                <a:gd name="T3" fmla="*/ 2147483647 h 171"/>
                <a:gd name="T4" fmla="*/ 2147483647 w 103"/>
                <a:gd name="T5" fmla="*/ 2147483647 h 171"/>
                <a:gd name="T6" fmla="*/ 2147483647 w 103"/>
                <a:gd name="T7" fmla="*/ 2147483647 h 171"/>
                <a:gd name="T8" fmla="*/ 2147483647 w 103"/>
                <a:gd name="T9" fmla="*/ 2147483647 h 171"/>
                <a:gd name="T10" fmla="*/ 2147483647 w 103"/>
                <a:gd name="T11" fmla="*/ 2147483647 h 171"/>
                <a:gd name="T12" fmla="*/ 2147483647 w 103"/>
                <a:gd name="T13" fmla="*/ 2147483647 h 171"/>
                <a:gd name="T14" fmla="*/ 2147483647 w 103"/>
                <a:gd name="T15" fmla="*/ 2147483647 h 171"/>
                <a:gd name="T16" fmla="*/ 2147483647 w 103"/>
                <a:gd name="T17" fmla="*/ 2147483647 h 171"/>
                <a:gd name="T18" fmla="*/ 2147483647 w 103"/>
                <a:gd name="T19" fmla="*/ 2147483647 h 171"/>
                <a:gd name="T20" fmla="*/ 2147483647 w 103"/>
                <a:gd name="T21" fmla="*/ 2147483647 h 171"/>
                <a:gd name="T22" fmla="*/ 2147483647 w 103"/>
                <a:gd name="T23" fmla="*/ 2147483647 h 171"/>
                <a:gd name="T24" fmla="*/ 2147483647 w 103"/>
                <a:gd name="T25" fmla="*/ 2147483647 h 171"/>
                <a:gd name="T26" fmla="*/ 2147483647 w 103"/>
                <a:gd name="T27" fmla="*/ 2147483647 h 171"/>
                <a:gd name="T28" fmla="*/ 2147483647 w 103"/>
                <a:gd name="T29" fmla="*/ 2147483647 h 171"/>
                <a:gd name="T30" fmla="*/ 2147483647 w 103"/>
                <a:gd name="T31" fmla="*/ 2147483647 h 171"/>
                <a:gd name="T32" fmla="*/ 2147483647 w 103"/>
                <a:gd name="T33" fmla="*/ 2147483647 h 171"/>
                <a:gd name="T34" fmla="*/ 2147483647 w 103"/>
                <a:gd name="T35" fmla="*/ 2147483647 h 171"/>
                <a:gd name="T36" fmla="*/ 2147483647 w 103"/>
                <a:gd name="T37" fmla="*/ 2147483647 h 171"/>
                <a:gd name="T38" fmla="*/ 2147483647 w 103"/>
                <a:gd name="T39" fmla="*/ 2147483647 h 171"/>
                <a:gd name="T40" fmla="*/ 2147483647 w 103"/>
                <a:gd name="T41" fmla="*/ 2147483647 h 171"/>
                <a:gd name="T42" fmla="*/ 2147483647 w 103"/>
                <a:gd name="T43" fmla="*/ 2147483647 h 171"/>
                <a:gd name="T44" fmla="*/ 0 w 103"/>
                <a:gd name="T45" fmla="*/ 0 h 171"/>
                <a:gd name="T46" fmla="*/ 0 w 103"/>
                <a:gd name="T47" fmla="*/ 2147483647 h 171"/>
                <a:gd name="T48" fmla="*/ 2147483647 w 103"/>
                <a:gd name="T49" fmla="*/ 2147483647 h 171"/>
                <a:gd name="T50" fmla="*/ 2147483647 w 103"/>
                <a:gd name="T51" fmla="*/ 2147483647 h 171"/>
                <a:gd name="T52" fmla="*/ 2147483647 w 103"/>
                <a:gd name="T53" fmla="*/ 2147483647 h 171"/>
                <a:gd name="T54" fmla="*/ 2147483647 w 103"/>
                <a:gd name="T55" fmla="*/ 2147483647 h 171"/>
                <a:gd name="T56" fmla="*/ 2147483647 w 103"/>
                <a:gd name="T57" fmla="*/ 2147483647 h 171"/>
                <a:gd name="T58" fmla="*/ 2147483647 w 103"/>
                <a:gd name="T59" fmla="*/ 2147483647 h 171"/>
                <a:gd name="T60" fmla="*/ 2147483647 w 103"/>
                <a:gd name="T61" fmla="*/ 2147483647 h 171"/>
                <a:gd name="T62" fmla="*/ 2147483647 w 103"/>
                <a:gd name="T63" fmla="*/ 2147483647 h 171"/>
                <a:gd name="T64" fmla="*/ 2147483647 w 103"/>
                <a:gd name="T65" fmla="*/ 2147483647 h 171"/>
                <a:gd name="T66" fmla="*/ 2147483647 w 103"/>
                <a:gd name="T67" fmla="*/ 2147483647 h 171"/>
                <a:gd name="T68" fmla="*/ 2147483647 w 103"/>
                <a:gd name="T69" fmla="*/ 2147483647 h 171"/>
                <a:gd name="T70" fmla="*/ 2147483647 w 103"/>
                <a:gd name="T71" fmla="*/ 2147483647 h 171"/>
                <a:gd name="T72" fmla="*/ 2147483647 w 103"/>
                <a:gd name="T73" fmla="*/ 2147483647 h 171"/>
                <a:gd name="T74" fmla="*/ 2147483647 w 103"/>
                <a:gd name="T75" fmla="*/ 2147483647 h 171"/>
                <a:gd name="T76" fmla="*/ 2147483647 w 103"/>
                <a:gd name="T77" fmla="*/ 2147483647 h 171"/>
                <a:gd name="T78" fmla="*/ 2147483647 w 103"/>
                <a:gd name="T79" fmla="*/ 2147483647 h 1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
                <a:gd name="T121" fmla="*/ 0 h 171"/>
                <a:gd name="T122" fmla="*/ 103 w 103"/>
                <a:gd name="T123" fmla="*/ 171 h 1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 h="171">
                  <a:moveTo>
                    <a:pt x="78" y="163"/>
                  </a:moveTo>
                  <a:lnTo>
                    <a:pt x="93" y="153"/>
                  </a:lnTo>
                  <a:lnTo>
                    <a:pt x="93" y="141"/>
                  </a:lnTo>
                  <a:lnTo>
                    <a:pt x="103" y="129"/>
                  </a:lnTo>
                  <a:lnTo>
                    <a:pt x="103" y="114"/>
                  </a:lnTo>
                  <a:lnTo>
                    <a:pt x="86" y="99"/>
                  </a:lnTo>
                  <a:lnTo>
                    <a:pt x="71" y="103"/>
                  </a:lnTo>
                  <a:lnTo>
                    <a:pt x="60" y="98"/>
                  </a:lnTo>
                  <a:lnTo>
                    <a:pt x="51" y="84"/>
                  </a:lnTo>
                  <a:lnTo>
                    <a:pt x="43" y="79"/>
                  </a:lnTo>
                  <a:lnTo>
                    <a:pt x="40" y="59"/>
                  </a:lnTo>
                  <a:lnTo>
                    <a:pt x="58" y="59"/>
                  </a:lnTo>
                  <a:lnTo>
                    <a:pt x="63" y="56"/>
                  </a:lnTo>
                  <a:lnTo>
                    <a:pt x="55" y="43"/>
                  </a:lnTo>
                  <a:lnTo>
                    <a:pt x="63" y="43"/>
                  </a:lnTo>
                  <a:lnTo>
                    <a:pt x="65" y="28"/>
                  </a:lnTo>
                  <a:lnTo>
                    <a:pt x="55" y="21"/>
                  </a:lnTo>
                  <a:lnTo>
                    <a:pt x="35" y="28"/>
                  </a:lnTo>
                  <a:lnTo>
                    <a:pt x="28" y="28"/>
                  </a:lnTo>
                  <a:lnTo>
                    <a:pt x="28" y="21"/>
                  </a:lnTo>
                  <a:lnTo>
                    <a:pt x="28" y="20"/>
                  </a:lnTo>
                  <a:lnTo>
                    <a:pt x="21" y="5"/>
                  </a:lnTo>
                  <a:lnTo>
                    <a:pt x="0" y="0"/>
                  </a:lnTo>
                  <a:lnTo>
                    <a:pt x="0" y="10"/>
                  </a:lnTo>
                  <a:lnTo>
                    <a:pt x="3" y="30"/>
                  </a:lnTo>
                  <a:lnTo>
                    <a:pt x="5" y="38"/>
                  </a:lnTo>
                  <a:lnTo>
                    <a:pt x="16" y="38"/>
                  </a:lnTo>
                  <a:lnTo>
                    <a:pt x="20" y="51"/>
                  </a:lnTo>
                  <a:lnTo>
                    <a:pt x="13" y="64"/>
                  </a:lnTo>
                  <a:lnTo>
                    <a:pt x="8" y="86"/>
                  </a:lnTo>
                  <a:lnTo>
                    <a:pt x="8" y="98"/>
                  </a:lnTo>
                  <a:lnTo>
                    <a:pt x="20" y="103"/>
                  </a:lnTo>
                  <a:lnTo>
                    <a:pt x="28" y="114"/>
                  </a:lnTo>
                  <a:lnTo>
                    <a:pt x="25" y="129"/>
                  </a:lnTo>
                  <a:lnTo>
                    <a:pt x="33" y="139"/>
                  </a:lnTo>
                  <a:lnTo>
                    <a:pt x="43" y="159"/>
                  </a:lnTo>
                  <a:lnTo>
                    <a:pt x="55" y="171"/>
                  </a:lnTo>
                  <a:lnTo>
                    <a:pt x="73" y="171"/>
                  </a:lnTo>
                  <a:lnTo>
                    <a:pt x="78" y="1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7" name="Freeform 442">
              <a:extLst>
                <a:ext uri="{FF2B5EF4-FFF2-40B4-BE49-F238E27FC236}">
                  <a16:creationId xmlns:a16="http://schemas.microsoft.com/office/drawing/2014/main" id="{577A3227-139A-4525-9080-5214586CA3D9}"/>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8" name="Freeform 443">
              <a:extLst>
                <a:ext uri="{FF2B5EF4-FFF2-40B4-BE49-F238E27FC236}">
                  <a16:creationId xmlns:a16="http://schemas.microsoft.com/office/drawing/2014/main" id="{B56554DA-0B05-4FC2-8460-49C21195BC83}"/>
                </a:ext>
              </a:extLst>
            </p:cNvPr>
            <p:cNvSpPr>
              <a:spLocks/>
            </p:cNvSpPr>
            <p:nvPr/>
          </p:nvSpPr>
          <p:spPr bwMode="auto">
            <a:xfrm>
              <a:off x="2062498" y="1135305"/>
              <a:ext cx="62455" cy="47325"/>
            </a:xfrm>
            <a:custGeom>
              <a:avLst/>
              <a:gdLst>
                <a:gd name="T0" fmla="*/ 2147483647 w 33"/>
                <a:gd name="T1" fmla="*/ 2147483647 h 25"/>
                <a:gd name="T2" fmla="*/ 0 w 33"/>
                <a:gd name="T3" fmla="*/ 2147483647 h 25"/>
                <a:gd name="T4" fmla="*/ 0 w 33"/>
                <a:gd name="T5" fmla="*/ 2147483647 h 25"/>
                <a:gd name="T6" fmla="*/ 2147483647 w 33"/>
                <a:gd name="T7" fmla="*/ 2147483647 h 25"/>
                <a:gd name="T8" fmla="*/ 2147483647 w 33"/>
                <a:gd name="T9" fmla="*/ 0 h 25"/>
                <a:gd name="T10" fmla="*/ 2147483647 w 33"/>
                <a:gd name="T11" fmla="*/ 2147483647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13" y="5"/>
                  </a:moveTo>
                  <a:lnTo>
                    <a:pt x="0" y="10"/>
                  </a:lnTo>
                  <a:lnTo>
                    <a:pt x="0" y="25"/>
                  </a:lnTo>
                  <a:lnTo>
                    <a:pt x="18" y="22"/>
                  </a:lnTo>
                  <a:lnTo>
                    <a:pt x="33" y="0"/>
                  </a:lnTo>
                  <a:lnTo>
                    <a:pt x="13" y="5"/>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49" name="Freeform 444">
              <a:extLst>
                <a:ext uri="{FF2B5EF4-FFF2-40B4-BE49-F238E27FC236}">
                  <a16:creationId xmlns:a16="http://schemas.microsoft.com/office/drawing/2014/main" id="{097F1F13-3CDE-4A1D-9B6A-653DE9D02CC7}"/>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0" name="Freeform 445">
              <a:extLst>
                <a:ext uri="{FF2B5EF4-FFF2-40B4-BE49-F238E27FC236}">
                  <a16:creationId xmlns:a16="http://schemas.microsoft.com/office/drawing/2014/main" id="{F598CC91-2A87-4A57-9F29-453BF171BC4A}"/>
                </a:ext>
              </a:extLst>
            </p:cNvPr>
            <p:cNvSpPr>
              <a:spLocks/>
            </p:cNvSpPr>
            <p:nvPr/>
          </p:nvSpPr>
          <p:spPr bwMode="auto">
            <a:xfrm>
              <a:off x="1892165" y="1078515"/>
              <a:ext cx="56777" cy="56790"/>
            </a:xfrm>
            <a:custGeom>
              <a:avLst/>
              <a:gdLst>
                <a:gd name="T0" fmla="*/ 2147483647 w 30"/>
                <a:gd name="T1" fmla="*/ 0 h 30"/>
                <a:gd name="T2" fmla="*/ 2147483647 w 30"/>
                <a:gd name="T3" fmla="*/ 0 h 30"/>
                <a:gd name="T4" fmla="*/ 0 w 30"/>
                <a:gd name="T5" fmla="*/ 2147483647 h 30"/>
                <a:gd name="T6" fmla="*/ 2147483647 w 30"/>
                <a:gd name="T7" fmla="*/ 2147483647 h 30"/>
                <a:gd name="T8" fmla="*/ 2147483647 w 30"/>
                <a:gd name="T9" fmla="*/ 2147483647 h 30"/>
                <a:gd name="T10" fmla="*/ 2147483647 w 30"/>
                <a:gd name="T11" fmla="*/ 2147483647 h 30"/>
                <a:gd name="T12" fmla="*/ 2147483647 w 30"/>
                <a:gd name="T13" fmla="*/ 0 h 30"/>
                <a:gd name="T14" fmla="*/ 2147483647 w 3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0"/>
                <a:gd name="T26" fmla="*/ 30 w 3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0">
                  <a:moveTo>
                    <a:pt x="25" y="0"/>
                  </a:moveTo>
                  <a:lnTo>
                    <a:pt x="12" y="0"/>
                  </a:lnTo>
                  <a:lnTo>
                    <a:pt x="0" y="13"/>
                  </a:lnTo>
                  <a:lnTo>
                    <a:pt x="5" y="27"/>
                  </a:lnTo>
                  <a:lnTo>
                    <a:pt x="25" y="30"/>
                  </a:lnTo>
                  <a:lnTo>
                    <a:pt x="30" y="13"/>
                  </a:lnTo>
                  <a:lnTo>
                    <a:pt x="25"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1" name="Freeform 446">
              <a:extLst>
                <a:ext uri="{FF2B5EF4-FFF2-40B4-BE49-F238E27FC236}">
                  <a16:creationId xmlns:a16="http://schemas.microsoft.com/office/drawing/2014/main" id="{66DC49BC-6096-4BC2-8D61-74B82BBAB20F}"/>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2" name="Freeform 447">
              <a:extLst>
                <a:ext uri="{FF2B5EF4-FFF2-40B4-BE49-F238E27FC236}">
                  <a16:creationId xmlns:a16="http://schemas.microsoft.com/office/drawing/2014/main" id="{7010EA9D-8F5E-45FB-BA43-D9AC8F070CCC}"/>
                </a:ext>
              </a:extLst>
            </p:cNvPr>
            <p:cNvSpPr>
              <a:spLocks/>
            </p:cNvSpPr>
            <p:nvPr/>
          </p:nvSpPr>
          <p:spPr bwMode="auto">
            <a:xfrm>
              <a:off x="1897843" y="964936"/>
              <a:ext cx="81380" cy="88971"/>
            </a:xfrm>
            <a:custGeom>
              <a:avLst/>
              <a:gdLst>
                <a:gd name="T0" fmla="*/ 2147483647 w 43"/>
                <a:gd name="T1" fmla="*/ 2147483647 h 47"/>
                <a:gd name="T2" fmla="*/ 0 w 43"/>
                <a:gd name="T3" fmla="*/ 2147483647 h 47"/>
                <a:gd name="T4" fmla="*/ 2147483647 w 43"/>
                <a:gd name="T5" fmla="*/ 2147483647 h 47"/>
                <a:gd name="T6" fmla="*/ 2147483647 w 43"/>
                <a:gd name="T7" fmla="*/ 2147483647 h 47"/>
                <a:gd name="T8" fmla="*/ 2147483647 w 43"/>
                <a:gd name="T9" fmla="*/ 2147483647 h 47"/>
                <a:gd name="T10" fmla="*/ 2147483647 w 43"/>
                <a:gd name="T11" fmla="*/ 2147483647 h 47"/>
                <a:gd name="T12" fmla="*/ 2147483647 w 43"/>
                <a:gd name="T13" fmla="*/ 0 h 47"/>
                <a:gd name="T14" fmla="*/ 2147483647 w 43"/>
                <a:gd name="T15" fmla="*/ 2147483647 h 47"/>
                <a:gd name="T16" fmla="*/ 2147483647 w 43"/>
                <a:gd name="T17" fmla="*/ 2147483647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47"/>
                <a:gd name="T29" fmla="*/ 43 w 4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47">
                  <a:moveTo>
                    <a:pt x="9" y="13"/>
                  </a:moveTo>
                  <a:lnTo>
                    <a:pt x="0" y="38"/>
                  </a:lnTo>
                  <a:lnTo>
                    <a:pt x="12" y="47"/>
                  </a:lnTo>
                  <a:lnTo>
                    <a:pt x="27" y="35"/>
                  </a:lnTo>
                  <a:lnTo>
                    <a:pt x="43" y="20"/>
                  </a:lnTo>
                  <a:lnTo>
                    <a:pt x="32" y="3"/>
                  </a:lnTo>
                  <a:lnTo>
                    <a:pt x="22" y="0"/>
                  </a:lnTo>
                  <a:lnTo>
                    <a:pt x="9" y="1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3" name="Freeform 448">
              <a:extLst>
                <a:ext uri="{FF2B5EF4-FFF2-40B4-BE49-F238E27FC236}">
                  <a16:creationId xmlns:a16="http://schemas.microsoft.com/office/drawing/2014/main" id="{E5F410D5-BC37-4F06-BC40-D56F44960BA4}"/>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4" name="Freeform 449">
              <a:extLst>
                <a:ext uri="{FF2B5EF4-FFF2-40B4-BE49-F238E27FC236}">
                  <a16:creationId xmlns:a16="http://schemas.microsoft.com/office/drawing/2014/main" id="{272A096C-471B-4C5B-B3B6-E9CAD2CAC0CE}"/>
                </a:ext>
              </a:extLst>
            </p:cNvPr>
            <p:cNvSpPr>
              <a:spLocks/>
            </p:cNvSpPr>
            <p:nvPr/>
          </p:nvSpPr>
          <p:spPr bwMode="auto">
            <a:xfrm>
              <a:off x="1801321" y="913827"/>
              <a:ext cx="71918" cy="98436"/>
            </a:xfrm>
            <a:custGeom>
              <a:avLst/>
              <a:gdLst>
                <a:gd name="T0" fmla="*/ 2147483647 w 38"/>
                <a:gd name="T1" fmla="*/ 0 h 52"/>
                <a:gd name="T2" fmla="*/ 2147483647 w 38"/>
                <a:gd name="T3" fmla="*/ 2147483647 h 52"/>
                <a:gd name="T4" fmla="*/ 0 w 38"/>
                <a:gd name="T5" fmla="*/ 2147483647 h 52"/>
                <a:gd name="T6" fmla="*/ 2147483647 w 38"/>
                <a:gd name="T7" fmla="*/ 2147483647 h 52"/>
                <a:gd name="T8" fmla="*/ 2147483647 w 38"/>
                <a:gd name="T9" fmla="*/ 2147483647 h 52"/>
                <a:gd name="T10" fmla="*/ 0 w 38"/>
                <a:gd name="T11" fmla="*/ 2147483647 h 52"/>
                <a:gd name="T12" fmla="*/ 2147483647 w 38"/>
                <a:gd name="T13" fmla="*/ 2147483647 h 52"/>
                <a:gd name="T14" fmla="*/ 2147483647 w 38"/>
                <a:gd name="T15" fmla="*/ 2147483647 h 52"/>
                <a:gd name="T16" fmla="*/ 2147483647 w 38"/>
                <a:gd name="T17" fmla="*/ 2147483647 h 52"/>
                <a:gd name="T18" fmla="*/ 2147483647 w 38"/>
                <a:gd name="T19" fmla="*/ 2147483647 h 52"/>
                <a:gd name="T20" fmla="*/ 2147483647 w 38"/>
                <a:gd name="T21" fmla="*/ 0 h 52"/>
                <a:gd name="T22" fmla="*/ 2147483647 w 38"/>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52"/>
                <a:gd name="T38" fmla="*/ 38 w 38"/>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52">
                  <a:moveTo>
                    <a:pt x="26" y="0"/>
                  </a:moveTo>
                  <a:lnTo>
                    <a:pt x="13" y="9"/>
                  </a:lnTo>
                  <a:lnTo>
                    <a:pt x="0" y="14"/>
                  </a:lnTo>
                  <a:lnTo>
                    <a:pt x="3" y="24"/>
                  </a:lnTo>
                  <a:lnTo>
                    <a:pt x="8" y="40"/>
                  </a:lnTo>
                  <a:lnTo>
                    <a:pt x="0" y="47"/>
                  </a:lnTo>
                  <a:lnTo>
                    <a:pt x="8" y="52"/>
                  </a:lnTo>
                  <a:lnTo>
                    <a:pt x="18" y="35"/>
                  </a:lnTo>
                  <a:lnTo>
                    <a:pt x="38" y="30"/>
                  </a:lnTo>
                  <a:lnTo>
                    <a:pt x="38" y="5"/>
                  </a:lnTo>
                  <a:lnTo>
                    <a:pt x="2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5" name="Freeform 450">
              <a:extLst>
                <a:ext uri="{FF2B5EF4-FFF2-40B4-BE49-F238E27FC236}">
                  <a16:creationId xmlns:a16="http://schemas.microsoft.com/office/drawing/2014/main" id="{A8C4026E-C904-4206-B53F-B7DAF51388AB}"/>
                </a:ext>
              </a:extLst>
            </p:cNvPr>
            <p:cNvSpPr>
              <a:spLocks/>
            </p:cNvSpPr>
            <p:nvPr/>
          </p:nvSpPr>
          <p:spPr bwMode="auto">
            <a:xfrm>
              <a:off x="1547718" y="1093662"/>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6" name="Freeform 451">
              <a:extLst>
                <a:ext uri="{FF2B5EF4-FFF2-40B4-BE49-F238E27FC236}">
                  <a16:creationId xmlns:a16="http://schemas.microsoft.com/office/drawing/2014/main" id="{4611B0E0-170C-408A-A983-60AABF8C9D39}"/>
                </a:ext>
              </a:extLst>
            </p:cNvPr>
            <p:cNvSpPr>
              <a:spLocks/>
            </p:cNvSpPr>
            <p:nvPr/>
          </p:nvSpPr>
          <p:spPr bwMode="auto">
            <a:xfrm>
              <a:off x="1547718" y="1093659"/>
              <a:ext cx="193041" cy="130616"/>
            </a:xfrm>
            <a:custGeom>
              <a:avLst/>
              <a:gdLst>
                <a:gd name="T0" fmla="*/ 2147483647 w 102"/>
                <a:gd name="T1" fmla="*/ 2147483647 h 69"/>
                <a:gd name="T2" fmla="*/ 2147483647 w 102"/>
                <a:gd name="T3" fmla="*/ 2147483647 h 69"/>
                <a:gd name="T4" fmla="*/ 2147483647 w 102"/>
                <a:gd name="T5" fmla="*/ 2147483647 h 69"/>
                <a:gd name="T6" fmla="*/ 2147483647 w 102"/>
                <a:gd name="T7" fmla="*/ 2147483647 h 69"/>
                <a:gd name="T8" fmla="*/ 2147483647 w 102"/>
                <a:gd name="T9" fmla="*/ 2147483647 h 69"/>
                <a:gd name="T10" fmla="*/ 0 w 102"/>
                <a:gd name="T11" fmla="*/ 2147483647 h 69"/>
                <a:gd name="T12" fmla="*/ 0 w 102"/>
                <a:gd name="T13" fmla="*/ 2147483647 h 69"/>
                <a:gd name="T14" fmla="*/ 2147483647 w 102"/>
                <a:gd name="T15" fmla="*/ 2147483647 h 69"/>
                <a:gd name="T16" fmla="*/ 2147483647 w 102"/>
                <a:gd name="T17" fmla="*/ 2147483647 h 69"/>
                <a:gd name="T18" fmla="*/ 2147483647 w 102"/>
                <a:gd name="T19" fmla="*/ 2147483647 h 69"/>
                <a:gd name="T20" fmla="*/ 2147483647 w 102"/>
                <a:gd name="T21" fmla="*/ 2147483647 h 69"/>
                <a:gd name="T22" fmla="*/ 2147483647 w 102"/>
                <a:gd name="T23" fmla="*/ 2147483647 h 69"/>
                <a:gd name="T24" fmla="*/ 2147483647 w 102"/>
                <a:gd name="T25" fmla="*/ 2147483647 h 69"/>
                <a:gd name="T26" fmla="*/ 2147483647 w 102"/>
                <a:gd name="T27" fmla="*/ 2147483647 h 69"/>
                <a:gd name="T28" fmla="*/ 2147483647 w 102"/>
                <a:gd name="T29" fmla="*/ 2147483647 h 69"/>
                <a:gd name="T30" fmla="*/ 2147483647 w 102"/>
                <a:gd name="T31" fmla="*/ 2147483647 h 69"/>
                <a:gd name="T32" fmla="*/ 2147483647 w 102"/>
                <a:gd name="T33" fmla="*/ 2147483647 h 69"/>
                <a:gd name="T34" fmla="*/ 2147483647 w 102"/>
                <a:gd name="T35" fmla="*/ 0 h 69"/>
                <a:gd name="T36" fmla="*/ 2147483647 w 102"/>
                <a:gd name="T37" fmla="*/ 2147483647 h 69"/>
                <a:gd name="T38" fmla="*/ 2147483647 w 102"/>
                <a:gd name="T39" fmla="*/ 2147483647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9"/>
                <a:gd name="T62" fmla="*/ 102 w 102"/>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9">
                  <a:moveTo>
                    <a:pt x="72" y="7"/>
                  </a:moveTo>
                  <a:lnTo>
                    <a:pt x="60" y="14"/>
                  </a:lnTo>
                  <a:lnTo>
                    <a:pt x="45" y="10"/>
                  </a:lnTo>
                  <a:lnTo>
                    <a:pt x="27" y="27"/>
                  </a:lnTo>
                  <a:lnTo>
                    <a:pt x="12" y="44"/>
                  </a:lnTo>
                  <a:lnTo>
                    <a:pt x="0" y="54"/>
                  </a:lnTo>
                  <a:lnTo>
                    <a:pt x="0" y="69"/>
                  </a:lnTo>
                  <a:lnTo>
                    <a:pt x="24" y="59"/>
                  </a:lnTo>
                  <a:lnTo>
                    <a:pt x="22" y="67"/>
                  </a:lnTo>
                  <a:lnTo>
                    <a:pt x="37" y="64"/>
                  </a:lnTo>
                  <a:lnTo>
                    <a:pt x="52" y="44"/>
                  </a:lnTo>
                  <a:lnTo>
                    <a:pt x="64" y="37"/>
                  </a:lnTo>
                  <a:lnTo>
                    <a:pt x="62" y="49"/>
                  </a:lnTo>
                  <a:lnTo>
                    <a:pt x="74" y="42"/>
                  </a:lnTo>
                  <a:lnTo>
                    <a:pt x="80" y="30"/>
                  </a:lnTo>
                  <a:lnTo>
                    <a:pt x="92" y="20"/>
                  </a:lnTo>
                  <a:lnTo>
                    <a:pt x="102" y="10"/>
                  </a:lnTo>
                  <a:lnTo>
                    <a:pt x="87" y="0"/>
                  </a:lnTo>
                  <a:lnTo>
                    <a:pt x="72" y="7"/>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7" name="Freeform 452">
              <a:extLst>
                <a:ext uri="{FF2B5EF4-FFF2-40B4-BE49-F238E27FC236}">
                  <a16:creationId xmlns:a16="http://schemas.microsoft.com/office/drawing/2014/main" id="{605DDF47-00A2-4FB2-8E13-85D86CF5660E}"/>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8" name="Freeform 453">
              <a:extLst>
                <a:ext uri="{FF2B5EF4-FFF2-40B4-BE49-F238E27FC236}">
                  <a16:creationId xmlns:a16="http://schemas.microsoft.com/office/drawing/2014/main" id="{C9188CF2-DA45-4894-93C5-22E256E41BD4}"/>
                </a:ext>
              </a:extLst>
            </p:cNvPr>
            <p:cNvSpPr>
              <a:spLocks/>
            </p:cNvSpPr>
            <p:nvPr/>
          </p:nvSpPr>
          <p:spPr bwMode="auto">
            <a:xfrm>
              <a:off x="1642346" y="1258346"/>
              <a:ext cx="208183" cy="134401"/>
            </a:xfrm>
            <a:custGeom>
              <a:avLst/>
              <a:gdLst>
                <a:gd name="T0" fmla="*/ 2147483647 w 110"/>
                <a:gd name="T1" fmla="*/ 0 h 71"/>
                <a:gd name="T2" fmla="*/ 2147483647 w 110"/>
                <a:gd name="T3" fmla="*/ 2147483647 h 71"/>
                <a:gd name="T4" fmla="*/ 2147483647 w 110"/>
                <a:gd name="T5" fmla="*/ 2147483647 h 71"/>
                <a:gd name="T6" fmla="*/ 2147483647 w 110"/>
                <a:gd name="T7" fmla="*/ 2147483647 h 71"/>
                <a:gd name="T8" fmla="*/ 2147483647 w 110"/>
                <a:gd name="T9" fmla="*/ 2147483647 h 71"/>
                <a:gd name="T10" fmla="*/ 2147483647 w 110"/>
                <a:gd name="T11" fmla="*/ 2147483647 h 71"/>
                <a:gd name="T12" fmla="*/ 2147483647 w 110"/>
                <a:gd name="T13" fmla="*/ 2147483647 h 71"/>
                <a:gd name="T14" fmla="*/ 2147483647 w 110"/>
                <a:gd name="T15" fmla="*/ 2147483647 h 71"/>
                <a:gd name="T16" fmla="*/ 2147483647 w 110"/>
                <a:gd name="T17" fmla="*/ 0 h 71"/>
                <a:gd name="T18" fmla="*/ 2147483647 w 110"/>
                <a:gd name="T19" fmla="*/ 2147483647 h 71"/>
                <a:gd name="T20" fmla="*/ 2147483647 w 110"/>
                <a:gd name="T21" fmla="*/ 2147483647 h 71"/>
                <a:gd name="T22" fmla="*/ 2147483647 w 110"/>
                <a:gd name="T23" fmla="*/ 2147483647 h 71"/>
                <a:gd name="T24" fmla="*/ 2147483647 w 110"/>
                <a:gd name="T25" fmla="*/ 2147483647 h 71"/>
                <a:gd name="T26" fmla="*/ 2147483647 w 110"/>
                <a:gd name="T27" fmla="*/ 2147483647 h 71"/>
                <a:gd name="T28" fmla="*/ 2147483647 w 110"/>
                <a:gd name="T29" fmla="*/ 2147483647 h 71"/>
                <a:gd name="T30" fmla="*/ 2147483647 w 110"/>
                <a:gd name="T31" fmla="*/ 2147483647 h 71"/>
                <a:gd name="T32" fmla="*/ 0 w 110"/>
                <a:gd name="T33" fmla="*/ 2147483647 h 71"/>
                <a:gd name="T34" fmla="*/ 2147483647 w 110"/>
                <a:gd name="T35" fmla="*/ 2147483647 h 71"/>
                <a:gd name="T36" fmla="*/ 2147483647 w 110"/>
                <a:gd name="T37" fmla="*/ 2147483647 h 71"/>
                <a:gd name="T38" fmla="*/ 2147483647 w 110"/>
                <a:gd name="T39" fmla="*/ 2147483647 h 71"/>
                <a:gd name="T40" fmla="*/ 2147483647 w 110"/>
                <a:gd name="T41" fmla="*/ 2147483647 h 71"/>
                <a:gd name="T42" fmla="*/ 2147483647 w 110"/>
                <a:gd name="T43" fmla="*/ 2147483647 h 71"/>
                <a:gd name="T44" fmla="*/ 2147483647 w 110"/>
                <a:gd name="T45" fmla="*/ 2147483647 h 71"/>
                <a:gd name="T46" fmla="*/ 2147483647 w 110"/>
                <a:gd name="T47" fmla="*/ 2147483647 h 71"/>
                <a:gd name="T48" fmla="*/ 2147483647 w 110"/>
                <a:gd name="T49" fmla="*/ 2147483647 h 71"/>
                <a:gd name="T50" fmla="*/ 2147483647 w 110"/>
                <a:gd name="T51" fmla="*/ 2147483647 h 71"/>
                <a:gd name="T52" fmla="*/ 2147483647 w 110"/>
                <a:gd name="T53" fmla="*/ 0 h 71"/>
                <a:gd name="T54" fmla="*/ 2147483647 w 110"/>
                <a:gd name="T55" fmla="*/ 0 h 71"/>
                <a:gd name="T56" fmla="*/ 2147483647 w 110"/>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0"/>
                <a:gd name="T88" fmla="*/ 0 h 71"/>
                <a:gd name="T89" fmla="*/ 110 w 110"/>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0" h="71">
                  <a:moveTo>
                    <a:pt x="99" y="0"/>
                  </a:moveTo>
                  <a:lnTo>
                    <a:pt x="82" y="3"/>
                  </a:lnTo>
                  <a:lnTo>
                    <a:pt x="79" y="23"/>
                  </a:lnTo>
                  <a:lnTo>
                    <a:pt x="70" y="26"/>
                  </a:lnTo>
                  <a:lnTo>
                    <a:pt x="60" y="23"/>
                  </a:lnTo>
                  <a:lnTo>
                    <a:pt x="50" y="21"/>
                  </a:lnTo>
                  <a:lnTo>
                    <a:pt x="42" y="21"/>
                  </a:lnTo>
                  <a:lnTo>
                    <a:pt x="40" y="2"/>
                  </a:lnTo>
                  <a:lnTo>
                    <a:pt x="30" y="0"/>
                  </a:lnTo>
                  <a:lnTo>
                    <a:pt x="12" y="5"/>
                  </a:lnTo>
                  <a:lnTo>
                    <a:pt x="19" y="20"/>
                  </a:lnTo>
                  <a:lnTo>
                    <a:pt x="17" y="23"/>
                  </a:lnTo>
                  <a:lnTo>
                    <a:pt x="2" y="26"/>
                  </a:lnTo>
                  <a:lnTo>
                    <a:pt x="2" y="36"/>
                  </a:lnTo>
                  <a:lnTo>
                    <a:pt x="17" y="43"/>
                  </a:lnTo>
                  <a:lnTo>
                    <a:pt x="19" y="51"/>
                  </a:lnTo>
                  <a:lnTo>
                    <a:pt x="0" y="60"/>
                  </a:lnTo>
                  <a:lnTo>
                    <a:pt x="7" y="71"/>
                  </a:lnTo>
                  <a:lnTo>
                    <a:pt x="39" y="71"/>
                  </a:lnTo>
                  <a:lnTo>
                    <a:pt x="52" y="61"/>
                  </a:lnTo>
                  <a:lnTo>
                    <a:pt x="70" y="68"/>
                  </a:lnTo>
                  <a:lnTo>
                    <a:pt x="82" y="68"/>
                  </a:lnTo>
                  <a:lnTo>
                    <a:pt x="90" y="55"/>
                  </a:lnTo>
                  <a:lnTo>
                    <a:pt x="87" y="40"/>
                  </a:lnTo>
                  <a:lnTo>
                    <a:pt x="100" y="26"/>
                  </a:lnTo>
                  <a:lnTo>
                    <a:pt x="110" y="5"/>
                  </a:lnTo>
                  <a:lnTo>
                    <a:pt x="100" y="0"/>
                  </a:lnTo>
                  <a:lnTo>
                    <a:pt x="99"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59" name="Freeform 454">
              <a:extLst>
                <a:ext uri="{FF2B5EF4-FFF2-40B4-BE49-F238E27FC236}">
                  <a16:creationId xmlns:a16="http://schemas.microsoft.com/office/drawing/2014/main" id="{BA83C4BA-952E-43CF-8A93-2946B8A10B47}"/>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0" name="Freeform 455">
              <a:extLst>
                <a:ext uri="{FF2B5EF4-FFF2-40B4-BE49-F238E27FC236}">
                  <a16:creationId xmlns:a16="http://schemas.microsoft.com/office/drawing/2014/main" id="{5490A75C-B3C5-461A-AA6F-28B2A5F2326B}"/>
                </a:ext>
              </a:extLst>
            </p:cNvPr>
            <p:cNvSpPr>
              <a:spLocks/>
            </p:cNvSpPr>
            <p:nvPr/>
          </p:nvSpPr>
          <p:spPr bwMode="auto">
            <a:xfrm>
              <a:off x="1744545" y="1186416"/>
              <a:ext cx="39745" cy="20822"/>
            </a:xfrm>
            <a:custGeom>
              <a:avLst/>
              <a:gdLst>
                <a:gd name="T0" fmla="*/ 2147483647 w 21"/>
                <a:gd name="T1" fmla="*/ 0 h 11"/>
                <a:gd name="T2" fmla="*/ 2147483647 w 21"/>
                <a:gd name="T3" fmla="*/ 0 h 11"/>
                <a:gd name="T4" fmla="*/ 0 w 21"/>
                <a:gd name="T5" fmla="*/ 2147483647 h 11"/>
                <a:gd name="T6" fmla="*/ 2147483647 w 21"/>
                <a:gd name="T7" fmla="*/ 2147483647 h 11"/>
                <a:gd name="T8" fmla="*/ 2147483647 w 21"/>
                <a:gd name="T9" fmla="*/ 2147483647 h 11"/>
                <a:gd name="T10" fmla="*/ 2147483647 w 21"/>
                <a:gd name="T11" fmla="*/ 0 h 11"/>
                <a:gd name="T12" fmla="*/ 2147483647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6" y="0"/>
                  </a:moveTo>
                  <a:lnTo>
                    <a:pt x="3" y="0"/>
                  </a:lnTo>
                  <a:lnTo>
                    <a:pt x="0" y="10"/>
                  </a:lnTo>
                  <a:lnTo>
                    <a:pt x="13" y="11"/>
                  </a:lnTo>
                  <a:lnTo>
                    <a:pt x="21" y="1"/>
                  </a:lnTo>
                  <a:lnTo>
                    <a:pt x="6"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1" name="Freeform 456">
              <a:extLst>
                <a:ext uri="{FF2B5EF4-FFF2-40B4-BE49-F238E27FC236}">
                  <a16:creationId xmlns:a16="http://schemas.microsoft.com/office/drawing/2014/main" id="{09B7D9E8-4BD4-4000-9713-A87BAFC53AAB}"/>
                </a:ext>
              </a:extLst>
            </p:cNvPr>
            <p:cNvSpPr>
              <a:spLocks/>
            </p:cNvSpPr>
            <p:nvPr/>
          </p:nvSpPr>
          <p:spPr bwMode="auto">
            <a:xfrm>
              <a:off x="6875295" y="4372299"/>
              <a:ext cx="35958" cy="17038"/>
            </a:xfrm>
            <a:custGeom>
              <a:avLst/>
              <a:gdLst>
                <a:gd name="T0" fmla="*/ 0 w 19"/>
                <a:gd name="T1" fmla="*/ 0 h 9"/>
                <a:gd name="T2" fmla="*/ 2147483647 w 19"/>
                <a:gd name="T3" fmla="*/ 2147483647 h 9"/>
                <a:gd name="T4" fmla="*/ 2147483647 w 19"/>
                <a:gd name="T5" fmla="*/ 2147483647 h 9"/>
                <a:gd name="T6" fmla="*/ 2147483647 w 19"/>
                <a:gd name="T7" fmla="*/ 2147483647 h 9"/>
                <a:gd name="T8" fmla="*/ 0 60000 65536"/>
                <a:gd name="T9" fmla="*/ 0 60000 65536"/>
                <a:gd name="T10" fmla="*/ 0 60000 65536"/>
                <a:gd name="T11" fmla="*/ 0 60000 65536"/>
                <a:gd name="T12" fmla="*/ 0 w 19"/>
                <a:gd name="T13" fmla="*/ 0 h 9"/>
                <a:gd name="T14" fmla="*/ 19 w 19"/>
                <a:gd name="T15" fmla="*/ 9 h 9"/>
              </a:gdLst>
              <a:ahLst/>
              <a:cxnLst>
                <a:cxn ang="T8">
                  <a:pos x="T0" y="T1"/>
                </a:cxn>
                <a:cxn ang="T9">
                  <a:pos x="T2" y="T3"/>
                </a:cxn>
                <a:cxn ang="T10">
                  <a:pos x="T4" y="T5"/>
                </a:cxn>
                <a:cxn ang="T11">
                  <a:pos x="T6" y="T7"/>
                </a:cxn>
              </a:cxnLst>
              <a:rect l="T12" t="T13" r="T14" b="T15"/>
              <a:pathLst>
                <a:path w="19" h="9">
                  <a:moveTo>
                    <a:pt x="0" y="0"/>
                  </a:moveTo>
                  <a:lnTo>
                    <a:pt x="5" y="9"/>
                  </a:lnTo>
                  <a:lnTo>
                    <a:pt x="10" y="9"/>
                  </a:lnTo>
                  <a:lnTo>
                    <a:pt x="19" y="9"/>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2" name="Freeform 457">
              <a:extLst>
                <a:ext uri="{FF2B5EF4-FFF2-40B4-BE49-F238E27FC236}">
                  <a16:creationId xmlns:a16="http://schemas.microsoft.com/office/drawing/2014/main" id="{6AEE46F3-98A4-49D7-B3C2-BA2E2175EE2D}"/>
                </a:ext>
              </a:extLst>
            </p:cNvPr>
            <p:cNvSpPr>
              <a:spLocks/>
            </p:cNvSpPr>
            <p:nvPr/>
          </p:nvSpPr>
          <p:spPr bwMode="auto">
            <a:xfrm>
              <a:off x="6875295" y="4379870"/>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3" name="Freeform 458">
              <a:extLst>
                <a:ext uri="{FF2B5EF4-FFF2-40B4-BE49-F238E27FC236}">
                  <a16:creationId xmlns:a16="http://schemas.microsoft.com/office/drawing/2014/main" id="{4C246036-6B71-4BFB-BD85-05796E851580}"/>
                </a:ext>
              </a:extLst>
            </p:cNvPr>
            <p:cNvSpPr>
              <a:spLocks/>
            </p:cNvSpPr>
            <p:nvPr/>
          </p:nvSpPr>
          <p:spPr bwMode="auto">
            <a:xfrm>
              <a:off x="6875295" y="4379874"/>
              <a:ext cx="117339" cy="181726"/>
            </a:xfrm>
            <a:custGeom>
              <a:avLst/>
              <a:gdLst>
                <a:gd name="T0" fmla="*/ 0 w 62"/>
                <a:gd name="T1" fmla="*/ 0 h 96"/>
                <a:gd name="T2" fmla="*/ 2147483647 w 62"/>
                <a:gd name="T3" fmla="*/ 2147483647 h 96"/>
                <a:gd name="T4" fmla="*/ 2147483647 w 62"/>
                <a:gd name="T5" fmla="*/ 2147483647 h 96"/>
                <a:gd name="T6" fmla="*/ 2147483647 w 62"/>
                <a:gd name="T7" fmla="*/ 2147483647 h 96"/>
                <a:gd name="T8" fmla="*/ 2147483647 w 62"/>
                <a:gd name="T9" fmla="*/ 2147483647 h 96"/>
                <a:gd name="T10" fmla="*/ 2147483647 w 62"/>
                <a:gd name="T11" fmla="*/ 2147483647 h 96"/>
                <a:gd name="T12" fmla="*/ 2147483647 w 62"/>
                <a:gd name="T13" fmla="*/ 2147483647 h 96"/>
                <a:gd name="T14" fmla="*/ 2147483647 w 62"/>
                <a:gd name="T15" fmla="*/ 2147483647 h 96"/>
                <a:gd name="T16" fmla="*/ 2147483647 w 62"/>
                <a:gd name="T17" fmla="*/ 2147483647 h 96"/>
                <a:gd name="T18" fmla="*/ 2147483647 w 62"/>
                <a:gd name="T19" fmla="*/ 2147483647 h 96"/>
                <a:gd name="T20" fmla="*/ 0 w 62"/>
                <a:gd name="T21" fmla="*/ 0 h 96"/>
                <a:gd name="T22" fmla="*/ 0 w 62"/>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96"/>
                <a:gd name="T38" fmla="*/ 62 w 6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96">
                  <a:moveTo>
                    <a:pt x="0" y="0"/>
                  </a:moveTo>
                  <a:lnTo>
                    <a:pt x="5" y="30"/>
                  </a:lnTo>
                  <a:lnTo>
                    <a:pt x="19" y="66"/>
                  </a:lnTo>
                  <a:lnTo>
                    <a:pt x="62" y="96"/>
                  </a:lnTo>
                  <a:lnTo>
                    <a:pt x="62" y="69"/>
                  </a:lnTo>
                  <a:lnTo>
                    <a:pt x="49" y="59"/>
                  </a:lnTo>
                  <a:lnTo>
                    <a:pt x="50" y="25"/>
                  </a:lnTo>
                  <a:lnTo>
                    <a:pt x="39" y="5"/>
                  </a:lnTo>
                  <a:lnTo>
                    <a:pt x="19" y="5"/>
                  </a:lnTo>
                  <a:lnTo>
                    <a:pt x="2" y="1"/>
                  </a:lnTo>
                  <a:lnTo>
                    <a:pt x="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4" name="Freeform 459">
              <a:extLst>
                <a:ext uri="{FF2B5EF4-FFF2-40B4-BE49-F238E27FC236}">
                  <a16:creationId xmlns:a16="http://schemas.microsoft.com/office/drawing/2014/main" id="{65AEA675-F62A-4A6E-BF4F-DB2BFA64D8D7}"/>
                </a:ext>
              </a:extLst>
            </p:cNvPr>
            <p:cNvSpPr>
              <a:spLocks/>
            </p:cNvSpPr>
            <p:nvPr/>
          </p:nvSpPr>
          <p:spPr bwMode="auto">
            <a:xfrm>
              <a:off x="7187569" y="4385554"/>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5" name="Freeform 460">
              <a:extLst>
                <a:ext uri="{FF2B5EF4-FFF2-40B4-BE49-F238E27FC236}">
                  <a16:creationId xmlns:a16="http://schemas.microsoft.com/office/drawing/2014/main" id="{D691F922-D397-4FA2-913C-4D88152CBCCE}"/>
                </a:ext>
              </a:extLst>
            </p:cNvPr>
            <p:cNvSpPr>
              <a:spLocks/>
            </p:cNvSpPr>
            <p:nvPr/>
          </p:nvSpPr>
          <p:spPr bwMode="auto">
            <a:xfrm>
              <a:off x="7187569" y="4385556"/>
              <a:ext cx="230894" cy="210120"/>
            </a:xfrm>
            <a:custGeom>
              <a:avLst/>
              <a:gdLst>
                <a:gd name="T0" fmla="*/ 0 w 122"/>
                <a:gd name="T1" fmla="*/ 2147483647 h 111"/>
                <a:gd name="T2" fmla="*/ 2147483647 w 122"/>
                <a:gd name="T3" fmla="*/ 2147483647 h 111"/>
                <a:gd name="T4" fmla="*/ 2147483647 w 122"/>
                <a:gd name="T5" fmla="*/ 2147483647 h 111"/>
                <a:gd name="T6" fmla="*/ 2147483647 w 122"/>
                <a:gd name="T7" fmla="*/ 2147483647 h 111"/>
                <a:gd name="T8" fmla="*/ 2147483647 w 122"/>
                <a:gd name="T9" fmla="*/ 2147483647 h 111"/>
                <a:gd name="T10" fmla="*/ 2147483647 w 122"/>
                <a:gd name="T11" fmla="*/ 2147483647 h 111"/>
                <a:gd name="T12" fmla="*/ 2147483647 w 122"/>
                <a:gd name="T13" fmla="*/ 2147483647 h 111"/>
                <a:gd name="T14" fmla="*/ 2147483647 w 122"/>
                <a:gd name="T15" fmla="*/ 2147483647 h 111"/>
                <a:gd name="T16" fmla="*/ 2147483647 w 122"/>
                <a:gd name="T17" fmla="*/ 2147483647 h 111"/>
                <a:gd name="T18" fmla="*/ 2147483647 w 122"/>
                <a:gd name="T19" fmla="*/ 2147483647 h 111"/>
                <a:gd name="T20" fmla="*/ 2147483647 w 122"/>
                <a:gd name="T21" fmla="*/ 2147483647 h 111"/>
                <a:gd name="T22" fmla="*/ 2147483647 w 122"/>
                <a:gd name="T23" fmla="*/ 2147483647 h 111"/>
                <a:gd name="T24" fmla="*/ 2147483647 w 122"/>
                <a:gd name="T25" fmla="*/ 2147483647 h 111"/>
                <a:gd name="T26" fmla="*/ 2147483647 w 122"/>
                <a:gd name="T27" fmla="*/ 2147483647 h 111"/>
                <a:gd name="T28" fmla="*/ 2147483647 w 122"/>
                <a:gd name="T29" fmla="*/ 2147483647 h 111"/>
                <a:gd name="T30" fmla="*/ 2147483647 w 122"/>
                <a:gd name="T31" fmla="*/ 2147483647 h 111"/>
                <a:gd name="T32" fmla="*/ 2147483647 w 122"/>
                <a:gd name="T33" fmla="*/ 0 h 111"/>
                <a:gd name="T34" fmla="*/ 2147483647 w 122"/>
                <a:gd name="T35" fmla="*/ 2147483647 h 111"/>
                <a:gd name="T36" fmla="*/ 2147483647 w 122"/>
                <a:gd name="T37" fmla="*/ 2147483647 h 111"/>
                <a:gd name="T38" fmla="*/ 2147483647 w 122"/>
                <a:gd name="T39" fmla="*/ 2147483647 h 111"/>
                <a:gd name="T40" fmla="*/ 2147483647 w 122"/>
                <a:gd name="T41" fmla="*/ 2147483647 h 111"/>
                <a:gd name="T42" fmla="*/ 2147483647 w 122"/>
                <a:gd name="T43" fmla="*/ 2147483647 h 111"/>
                <a:gd name="T44" fmla="*/ 2147483647 w 122"/>
                <a:gd name="T45" fmla="*/ 2147483647 h 111"/>
                <a:gd name="T46" fmla="*/ 2147483647 w 122"/>
                <a:gd name="T47" fmla="*/ 2147483647 h 111"/>
                <a:gd name="T48" fmla="*/ 2147483647 w 122"/>
                <a:gd name="T49" fmla="*/ 2147483647 h 111"/>
                <a:gd name="T50" fmla="*/ 2147483647 w 122"/>
                <a:gd name="T51" fmla="*/ 2147483647 h 111"/>
                <a:gd name="T52" fmla="*/ 2147483647 w 122"/>
                <a:gd name="T53" fmla="*/ 2147483647 h 111"/>
                <a:gd name="T54" fmla="*/ 2147483647 w 122"/>
                <a:gd name="T55" fmla="*/ 2147483647 h 111"/>
                <a:gd name="T56" fmla="*/ 2147483647 w 122"/>
                <a:gd name="T57" fmla="*/ 2147483647 h 111"/>
                <a:gd name="T58" fmla="*/ 2147483647 w 122"/>
                <a:gd name="T59" fmla="*/ 2147483647 h 111"/>
                <a:gd name="T60" fmla="*/ 0 w 122"/>
                <a:gd name="T61" fmla="*/ 2147483647 h 111"/>
                <a:gd name="T62" fmla="*/ 0 w 122"/>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1"/>
                <a:gd name="T98" fmla="*/ 122 w 122"/>
                <a:gd name="T99" fmla="*/ 111 h 1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1">
                  <a:moveTo>
                    <a:pt x="0" y="100"/>
                  </a:moveTo>
                  <a:lnTo>
                    <a:pt x="7" y="105"/>
                  </a:lnTo>
                  <a:lnTo>
                    <a:pt x="19" y="111"/>
                  </a:lnTo>
                  <a:lnTo>
                    <a:pt x="30" y="110"/>
                  </a:lnTo>
                  <a:lnTo>
                    <a:pt x="37" y="103"/>
                  </a:lnTo>
                  <a:lnTo>
                    <a:pt x="50" y="93"/>
                  </a:lnTo>
                  <a:lnTo>
                    <a:pt x="59" y="88"/>
                  </a:lnTo>
                  <a:lnTo>
                    <a:pt x="69" y="76"/>
                  </a:lnTo>
                  <a:lnTo>
                    <a:pt x="75" y="60"/>
                  </a:lnTo>
                  <a:lnTo>
                    <a:pt x="79" y="55"/>
                  </a:lnTo>
                  <a:lnTo>
                    <a:pt x="89" y="45"/>
                  </a:lnTo>
                  <a:lnTo>
                    <a:pt x="104" y="38"/>
                  </a:lnTo>
                  <a:lnTo>
                    <a:pt x="114" y="38"/>
                  </a:lnTo>
                  <a:lnTo>
                    <a:pt x="122" y="33"/>
                  </a:lnTo>
                  <a:lnTo>
                    <a:pt x="120" y="27"/>
                  </a:lnTo>
                  <a:lnTo>
                    <a:pt x="110" y="7"/>
                  </a:lnTo>
                  <a:lnTo>
                    <a:pt x="102" y="0"/>
                  </a:lnTo>
                  <a:lnTo>
                    <a:pt x="94" y="2"/>
                  </a:lnTo>
                  <a:lnTo>
                    <a:pt x="82" y="15"/>
                  </a:lnTo>
                  <a:lnTo>
                    <a:pt x="80" y="33"/>
                  </a:lnTo>
                  <a:lnTo>
                    <a:pt x="72" y="42"/>
                  </a:lnTo>
                  <a:lnTo>
                    <a:pt x="75" y="50"/>
                  </a:lnTo>
                  <a:lnTo>
                    <a:pt x="72" y="60"/>
                  </a:lnTo>
                  <a:lnTo>
                    <a:pt x="65" y="60"/>
                  </a:lnTo>
                  <a:lnTo>
                    <a:pt x="59" y="53"/>
                  </a:lnTo>
                  <a:lnTo>
                    <a:pt x="44" y="70"/>
                  </a:lnTo>
                  <a:lnTo>
                    <a:pt x="24" y="83"/>
                  </a:lnTo>
                  <a:lnTo>
                    <a:pt x="20" y="95"/>
                  </a:lnTo>
                  <a:lnTo>
                    <a:pt x="10" y="98"/>
                  </a:lnTo>
                  <a:lnTo>
                    <a:pt x="4" y="98"/>
                  </a:lnTo>
                  <a:lnTo>
                    <a:pt x="0" y="10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6" name="Freeform 461">
              <a:extLst>
                <a:ext uri="{FF2B5EF4-FFF2-40B4-BE49-F238E27FC236}">
                  <a16:creationId xmlns:a16="http://schemas.microsoft.com/office/drawing/2014/main" id="{A09F29E4-28E7-48B9-B873-0A41FCA668A6}"/>
                </a:ext>
              </a:extLst>
            </p:cNvPr>
            <p:cNvSpPr>
              <a:spLocks/>
            </p:cNvSpPr>
            <p:nvPr/>
          </p:nvSpPr>
          <p:spPr bwMode="auto">
            <a:xfrm>
              <a:off x="7301122" y="4461275"/>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7" name="Freeform 462">
              <a:extLst>
                <a:ext uri="{FF2B5EF4-FFF2-40B4-BE49-F238E27FC236}">
                  <a16:creationId xmlns:a16="http://schemas.microsoft.com/office/drawing/2014/main" id="{83E1AD2F-C8D7-43BC-BA4F-379F51417C0C}"/>
                </a:ext>
              </a:extLst>
            </p:cNvPr>
            <p:cNvSpPr>
              <a:spLocks/>
            </p:cNvSpPr>
            <p:nvPr/>
          </p:nvSpPr>
          <p:spPr bwMode="auto">
            <a:xfrm>
              <a:off x="7301122" y="4461277"/>
              <a:ext cx="28389" cy="37859"/>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0 h 20"/>
                <a:gd name="T10" fmla="*/ 0 w 15"/>
                <a:gd name="T11" fmla="*/ 2147483647 h 20"/>
                <a:gd name="T12" fmla="*/ 0 w 15"/>
                <a:gd name="T13" fmla="*/ 2147483647 h 20"/>
                <a:gd name="T14" fmla="*/ 0 w 15"/>
                <a:gd name="T15" fmla="*/ 2147483647 h 20"/>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0"/>
                <a:gd name="T26" fmla="*/ 15 w 15"/>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0">
                  <a:moveTo>
                    <a:pt x="0" y="11"/>
                  </a:moveTo>
                  <a:lnTo>
                    <a:pt x="4" y="20"/>
                  </a:lnTo>
                  <a:lnTo>
                    <a:pt x="10" y="20"/>
                  </a:lnTo>
                  <a:lnTo>
                    <a:pt x="15" y="11"/>
                  </a:lnTo>
                  <a:lnTo>
                    <a:pt x="10" y="0"/>
                  </a:lnTo>
                  <a:lnTo>
                    <a:pt x="0" y="10"/>
                  </a:lnTo>
                  <a:lnTo>
                    <a:pt x="0" y="11"/>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8" name="Freeform 463">
              <a:extLst>
                <a:ext uri="{FF2B5EF4-FFF2-40B4-BE49-F238E27FC236}">
                  <a16:creationId xmlns:a16="http://schemas.microsoft.com/office/drawing/2014/main" id="{D489F197-6B05-4048-B565-1B3CFA9E10D1}"/>
                </a:ext>
              </a:extLst>
            </p:cNvPr>
            <p:cNvSpPr>
              <a:spLocks/>
            </p:cNvSpPr>
            <p:nvPr/>
          </p:nvSpPr>
          <p:spPr bwMode="auto">
            <a:xfrm>
              <a:off x="7834826" y="4713042"/>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69" name="Freeform 464">
              <a:extLst>
                <a:ext uri="{FF2B5EF4-FFF2-40B4-BE49-F238E27FC236}">
                  <a16:creationId xmlns:a16="http://schemas.microsoft.com/office/drawing/2014/main" id="{E0896E8B-153B-47E2-87DD-8881C5306CB8}"/>
                </a:ext>
              </a:extLst>
            </p:cNvPr>
            <p:cNvSpPr>
              <a:spLocks/>
            </p:cNvSpPr>
            <p:nvPr/>
          </p:nvSpPr>
          <p:spPr bwMode="auto">
            <a:xfrm>
              <a:off x="7834826" y="4713039"/>
              <a:ext cx="314166" cy="331272"/>
            </a:xfrm>
            <a:custGeom>
              <a:avLst/>
              <a:gdLst>
                <a:gd name="T0" fmla="*/ 2147483647 w 166"/>
                <a:gd name="T1" fmla="*/ 2147483647 h 175"/>
                <a:gd name="T2" fmla="*/ 2147483647 w 166"/>
                <a:gd name="T3" fmla="*/ 2147483647 h 175"/>
                <a:gd name="T4" fmla="*/ 2147483647 w 166"/>
                <a:gd name="T5" fmla="*/ 2147483647 h 175"/>
                <a:gd name="T6" fmla="*/ 2147483647 w 166"/>
                <a:gd name="T7" fmla="*/ 2147483647 h 175"/>
                <a:gd name="T8" fmla="*/ 2147483647 w 166"/>
                <a:gd name="T9" fmla="*/ 2147483647 h 175"/>
                <a:gd name="T10" fmla="*/ 2147483647 w 166"/>
                <a:gd name="T11" fmla="*/ 2147483647 h 175"/>
                <a:gd name="T12" fmla="*/ 2147483647 w 166"/>
                <a:gd name="T13" fmla="*/ 2147483647 h 175"/>
                <a:gd name="T14" fmla="*/ 2147483647 w 166"/>
                <a:gd name="T15" fmla="*/ 2147483647 h 175"/>
                <a:gd name="T16" fmla="*/ 2147483647 w 166"/>
                <a:gd name="T17" fmla="*/ 0 h 175"/>
                <a:gd name="T18" fmla="*/ 2147483647 w 166"/>
                <a:gd name="T19" fmla="*/ 0 h 175"/>
                <a:gd name="T20" fmla="*/ 2147483647 w 166"/>
                <a:gd name="T21" fmla="*/ 2147483647 h 175"/>
                <a:gd name="T22" fmla="*/ 0 w 166"/>
                <a:gd name="T23" fmla="*/ 2147483647 h 175"/>
                <a:gd name="T24" fmla="*/ 2147483647 w 166"/>
                <a:gd name="T25" fmla="*/ 2147483647 h 175"/>
                <a:gd name="T26" fmla="*/ 2147483647 w 166"/>
                <a:gd name="T27" fmla="*/ 2147483647 h 175"/>
                <a:gd name="T28" fmla="*/ 2147483647 w 166"/>
                <a:gd name="T29" fmla="*/ 2147483647 h 175"/>
                <a:gd name="T30" fmla="*/ 2147483647 w 166"/>
                <a:gd name="T31" fmla="*/ 2147483647 h 175"/>
                <a:gd name="T32" fmla="*/ 2147483647 w 166"/>
                <a:gd name="T33" fmla="*/ 2147483647 h 175"/>
                <a:gd name="T34" fmla="*/ 2147483647 w 166"/>
                <a:gd name="T35" fmla="*/ 2147483647 h 175"/>
                <a:gd name="T36" fmla="*/ 2147483647 w 166"/>
                <a:gd name="T37" fmla="*/ 2147483647 h 175"/>
                <a:gd name="T38" fmla="*/ 2147483647 w 166"/>
                <a:gd name="T39" fmla="*/ 2147483647 h 175"/>
                <a:gd name="T40" fmla="*/ 2147483647 w 166"/>
                <a:gd name="T41" fmla="*/ 2147483647 h 175"/>
                <a:gd name="T42" fmla="*/ 2147483647 w 166"/>
                <a:gd name="T43" fmla="*/ 2147483647 h 175"/>
                <a:gd name="T44" fmla="*/ 2147483647 w 166"/>
                <a:gd name="T45" fmla="*/ 2147483647 h 175"/>
                <a:gd name="T46" fmla="*/ 2147483647 w 166"/>
                <a:gd name="T47" fmla="*/ 2147483647 h 175"/>
                <a:gd name="T48" fmla="*/ 2147483647 w 166"/>
                <a:gd name="T49" fmla="*/ 2147483647 h 175"/>
                <a:gd name="T50" fmla="*/ 2147483647 w 166"/>
                <a:gd name="T51" fmla="*/ 2147483647 h 175"/>
                <a:gd name="T52" fmla="*/ 2147483647 w 166"/>
                <a:gd name="T53" fmla="*/ 2147483647 h 175"/>
                <a:gd name="T54" fmla="*/ 2147483647 w 166"/>
                <a:gd name="T55" fmla="*/ 2147483647 h 175"/>
                <a:gd name="T56" fmla="*/ 2147483647 w 166"/>
                <a:gd name="T57" fmla="*/ 2147483647 h 175"/>
                <a:gd name="T58" fmla="*/ 2147483647 w 166"/>
                <a:gd name="T59" fmla="*/ 2147483647 h 175"/>
                <a:gd name="T60" fmla="*/ 2147483647 w 166"/>
                <a:gd name="T61" fmla="*/ 2147483647 h 175"/>
                <a:gd name="T62" fmla="*/ 2147483647 w 166"/>
                <a:gd name="T63" fmla="*/ 2147483647 h 175"/>
                <a:gd name="T64" fmla="*/ 2147483647 w 166"/>
                <a:gd name="T65" fmla="*/ 2147483647 h 175"/>
                <a:gd name="T66" fmla="*/ 2147483647 w 166"/>
                <a:gd name="T67" fmla="*/ 2147483647 h 175"/>
                <a:gd name="T68" fmla="*/ 2147483647 w 166"/>
                <a:gd name="T69" fmla="*/ 2147483647 h 175"/>
                <a:gd name="T70" fmla="*/ 2147483647 w 166"/>
                <a:gd name="T71" fmla="*/ 2147483647 h 175"/>
                <a:gd name="T72" fmla="*/ 2147483647 w 166"/>
                <a:gd name="T73" fmla="*/ 2147483647 h 1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175"/>
                <a:gd name="T113" fmla="*/ 166 w 166"/>
                <a:gd name="T114" fmla="*/ 175 h 1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175">
                  <a:moveTo>
                    <a:pt x="166" y="63"/>
                  </a:moveTo>
                  <a:lnTo>
                    <a:pt x="140" y="45"/>
                  </a:lnTo>
                  <a:lnTo>
                    <a:pt x="123" y="33"/>
                  </a:lnTo>
                  <a:lnTo>
                    <a:pt x="110" y="37"/>
                  </a:lnTo>
                  <a:lnTo>
                    <a:pt x="91" y="50"/>
                  </a:lnTo>
                  <a:lnTo>
                    <a:pt x="75" y="52"/>
                  </a:lnTo>
                  <a:lnTo>
                    <a:pt x="58" y="48"/>
                  </a:lnTo>
                  <a:lnTo>
                    <a:pt x="53" y="15"/>
                  </a:lnTo>
                  <a:lnTo>
                    <a:pt x="38" y="0"/>
                  </a:lnTo>
                  <a:lnTo>
                    <a:pt x="21" y="0"/>
                  </a:lnTo>
                  <a:lnTo>
                    <a:pt x="1" y="8"/>
                  </a:lnTo>
                  <a:lnTo>
                    <a:pt x="0" y="15"/>
                  </a:lnTo>
                  <a:lnTo>
                    <a:pt x="15" y="18"/>
                  </a:lnTo>
                  <a:lnTo>
                    <a:pt x="16" y="28"/>
                  </a:lnTo>
                  <a:lnTo>
                    <a:pt x="26" y="35"/>
                  </a:lnTo>
                  <a:lnTo>
                    <a:pt x="36" y="40"/>
                  </a:lnTo>
                  <a:lnTo>
                    <a:pt x="43" y="40"/>
                  </a:lnTo>
                  <a:lnTo>
                    <a:pt x="30" y="48"/>
                  </a:lnTo>
                  <a:lnTo>
                    <a:pt x="26" y="55"/>
                  </a:lnTo>
                  <a:lnTo>
                    <a:pt x="31" y="65"/>
                  </a:lnTo>
                  <a:lnTo>
                    <a:pt x="51" y="65"/>
                  </a:lnTo>
                  <a:lnTo>
                    <a:pt x="61" y="63"/>
                  </a:lnTo>
                  <a:lnTo>
                    <a:pt x="83" y="76"/>
                  </a:lnTo>
                  <a:lnTo>
                    <a:pt x="108" y="101"/>
                  </a:lnTo>
                  <a:lnTo>
                    <a:pt x="111" y="110"/>
                  </a:lnTo>
                  <a:lnTo>
                    <a:pt x="111" y="118"/>
                  </a:lnTo>
                  <a:lnTo>
                    <a:pt x="120" y="123"/>
                  </a:lnTo>
                  <a:lnTo>
                    <a:pt x="98" y="131"/>
                  </a:lnTo>
                  <a:lnTo>
                    <a:pt x="98" y="136"/>
                  </a:lnTo>
                  <a:lnTo>
                    <a:pt x="111" y="143"/>
                  </a:lnTo>
                  <a:lnTo>
                    <a:pt x="106" y="153"/>
                  </a:lnTo>
                  <a:lnTo>
                    <a:pt x="106" y="165"/>
                  </a:lnTo>
                  <a:lnTo>
                    <a:pt x="125" y="161"/>
                  </a:lnTo>
                  <a:lnTo>
                    <a:pt x="131" y="173"/>
                  </a:lnTo>
                  <a:lnTo>
                    <a:pt x="138" y="175"/>
                  </a:lnTo>
                  <a:lnTo>
                    <a:pt x="166" y="63"/>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0" name="Freeform 465">
              <a:extLst>
                <a:ext uri="{FF2B5EF4-FFF2-40B4-BE49-F238E27FC236}">
                  <a16:creationId xmlns:a16="http://schemas.microsoft.com/office/drawing/2014/main" id="{0A64214E-2B95-4590-9A51-129C4A440880}"/>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1" name="Freeform 466">
              <a:extLst>
                <a:ext uri="{FF2B5EF4-FFF2-40B4-BE49-F238E27FC236}">
                  <a16:creationId xmlns:a16="http://schemas.microsoft.com/office/drawing/2014/main" id="{5DD041E8-539C-45E7-A638-CECBAA3E20ED}"/>
                </a:ext>
              </a:extLst>
            </p:cNvPr>
            <p:cNvSpPr>
              <a:spLocks/>
            </p:cNvSpPr>
            <p:nvPr/>
          </p:nvSpPr>
          <p:spPr bwMode="auto">
            <a:xfrm>
              <a:off x="7982447" y="4987524"/>
              <a:ext cx="37851" cy="39752"/>
            </a:xfrm>
            <a:custGeom>
              <a:avLst/>
              <a:gdLst>
                <a:gd name="T0" fmla="*/ 2147483647 w 20"/>
                <a:gd name="T1" fmla="*/ 0 h 21"/>
                <a:gd name="T2" fmla="*/ 2147483647 w 20"/>
                <a:gd name="T3" fmla="*/ 0 h 21"/>
                <a:gd name="T4" fmla="*/ 0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1"/>
                <a:gd name="T29" fmla="*/ 20 w 2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1">
                  <a:moveTo>
                    <a:pt x="10" y="0"/>
                  </a:moveTo>
                  <a:lnTo>
                    <a:pt x="2" y="0"/>
                  </a:lnTo>
                  <a:lnTo>
                    <a:pt x="0" y="8"/>
                  </a:lnTo>
                  <a:lnTo>
                    <a:pt x="5" y="16"/>
                  </a:lnTo>
                  <a:lnTo>
                    <a:pt x="7" y="21"/>
                  </a:lnTo>
                  <a:lnTo>
                    <a:pt x="20" y="6"/>
                  </a:lnTo>
                  <a:lnTo>
                    <a:pt x="15" y="1"/>
                  </a:lnTo>
                  <a:lnTo>
                    <a:pt x="1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2" name="Freeform 467">
              <a:extLst>
                <a:ext uri="{FF2B5EF4-FFF2-40B4-BE49-F238E27FC236}">
                  <a16:creationId xmlns:a16="http://schemas.microsoft.com/office/drawing/2014/main" id="{A6713641-AB2E-4969-9A37-020FF3C769B6}"/>
                </a:ext>
              </a:extLst>
            </p:cNvPr>
            <p:cNvSpPr>
              <a:spLocks/>
            </p:cNvSpPr>
            <p:nvPr/>
          </p:nvSpPr>
          <p:spPr bwMode="auto">
            <a:xfrm>
              <a:off x="8092216" y="4828512"/>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3" name="Freeform 468">
              <a:extLst>
                <a:ext uri="{FF2B5EF4-FFF2-40B4-BE49-F238E27FC236}">
                  <a16:creationId xmlns:a16="http://schemas.microsoft.com/office/drawing/2014/main" id="{B1A62E48-CBD4-4304-9B24-3933CE612294}"/>
                </a:ext>
              </a:extLst>
            </p:cNvPr>
            <p:cNvSpPr>
              <a:spLocks/>
            </p:cNvSpPr>
            <p:nvPr/>
          </p:nvSpPr>
          <p:spPr bwMode="auto">
            <a:xfrm>
              <a:off x="8092216" y="4828507"/>
              <a:ext cx="302811" cy="348308"/>
            </a:xfrm>
            <a:custGeom>
              <a:avLst/>
              <a:gdLst>
                <a:gd name="T0" fmla="*/ 2147483647 w 160"/>
                <a:gd name="T1" fmla="*/ 0 h 184"/>
                <a:gd name="T2" fmla="*/ 0 w 160"/>
                <a:gd name="T3" fmla="*/ 2147483647 h 184"/>
                <a:gd name="T4" fmla="*/ 2147483647 w 160"/>
                <a:gd name="T5" fmla="*/ 2147483647 h 184"/>
                <a:gd name="T6" fmla="*/ 2147483647 w 160"/>
                <a:gd name="T7" fmla="*/ 2147483647 h 184"/>
                <a:gd name="T8" fmla="*/ 2147483647 w 160"/>
                <a:gd name="T9" fmla="*/ 2147483647 h 184"/>
                <a:gd name="T10" fmla="*/ 2147483647 w 160"/>
                <a:gd name="T11" fmla="*/ 2147483647 h 184"/>
                <a:gd name="T12" fmla="*/ 2147483647 w 160"/>
                <a:gd name="T13" fmla="*/ 2147483647 h 184"/>
                <a:gd name="T14" fmla="*/ 2147483647 w 160"/>
                <a:gd name="T15" fmla="*/ 2147483647 h 184"/>
                <a:gd name="T16" fmla="*/ 2147483647 w 160"/>
                <a:gd name="T17" fmla="*/ 2147483647 h 184"/>
                <a:gd name="T18" fmla="*/ 2147483647 w 160"/>
                <a:gd name="T19" fmla="*/ 2147483647 h 184"/>
                <a:gd name="T20" fmla="*/ 2147483647 w 160"/>
                <a:gd name="T21" fmla="*/ 2147483647 h 184"/>
                <a:gd name="T22" fmla="*/ 2147483647 w 160"/>
                <a:gd name="T23" fmla="*/ 2147483647 h 184"/>
                <a:gd name="T24" fmla="*/ 2147483647 w 160"/>
                <a:gd name="T25" fmla="*/ 2147483647 h 184"/>
                <a:gd name="T26" fmla="*/ 2147483647 w 160"/>
                <a:gd name="T27" fmla="*/ 2147483647 h 184"/>
                <a:gd name="T28" fmla="*/ 2147483647 w 160"/>
                <a:gd name="T29" fmla="*/ 2147483647 h 184"/>
                <a:gd name="T30" fmla="*/ 2147483647 w 160"/>
                <a:gd name="T31" fmla="*/ 2147483647 h 184"/>
                <a:gd name="T32" fmla="*/ 2147483647 w 160"/>
                <a:gd name="T33" fmla="*/ 2147483647 h 184"/>
                <a:gd name="T34" fmla="*/ 2147483647 w 160"/>
                <a:gd name="T35" fmla="*/ 2147483647 h 184"/>
                <a:gd name="T36" fmla="*/ 2147483647 w 160"/>
                <a:gd name="T37" fmla="*/ 2147483647 h 184"/>
                <a:gd name="T38" fmla="*/ 2147483647 w 160"/>
                <a:gd name="T39" fmla="*/ 2147483647 h 184"/>
                <a:gd name="T40" fmla="*/ 2147483647 w 160"/>
                <a:gd name="T41" fmla="*/ 2147483647 h 184"/>
                <a:gd name="T42" fmla="*/ 2147483647 w 160"/>
                <a:gd name="T43" fmla="*/ 2147483647 h 184"/>
                <a:gd name="T44" fmla="*/ 2147483647 w 160"/>
                <a:gd name="T45" fmla="*/ 2147483647 h 184"/>
                <a:gd name="T46" fmla="*/ 2147483647 w 160"/>
                <a:gd name="T47" fmla="*/ 2147483647 h 184"/>
                <a:gd name="T48" fmla="*/ 2147483647 w 160"/>
                <a:gd name="T49" fmla="*/ 2147483647 h 184"/>
                <a:gd name="T50" fmla="*/ 2147483647 w 160"/>
                <a:gd name="T51" fmla="*/ 2147483647 h 184"/>
                <a:gd name="T52" fmla="*/ 2147483647 w 160"/>
                <a:gd name="T53" fmla="*/ 2147483647 h 184"/>
                <a:gd name="T54" fmla="*/ 2147483647 w 160"/>
                <a:gd name="T55" fmla="*/ 2147483647 h 184"/>
                <a:gd name="T56" fmla="*/ 2147483647 w 160"/>
                <a:gd name="T57" fmla="*/ 2147483647 h 184"/>
                <a:gd name="T58" fmla="*/ 2147483647 w 160"/>
                <a:gd name="T59" fmla="*/ 2147483647 h 184"/>
                <a:gd name="T60" fmla="*/ 2147483647 w 160"/>
                <a:gd name="T61" fmla="*/ 2147483647 h 184"/>
                <a:gd name="T62" fmla="*/ 2147483647 w 160"/>
                <a:gd name="T63" fmla="*/ 2147483647 h 184"/>
                <a:gd name="T64" fmla="*/ 2147483647 w 160"/>
                <a:gd name="T65" fmla="*/ 2147483647 h 184"/>
                <a:gd name="T66" fmla="*/ 2147483647 w 160"/>
                <a:gd name="T67" fmla="*/ 0 h 184"/>
                <a:gd name="T68" fmla="*/ 2147483647 w 160"/>
                <a:gd name="T69" fmla="*/ 0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84"/>
                <a:gd name="T107" fmla="*/ 160 w 160"/>
                <a:gd name="T108" fmla="*/ 184 h 1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84">
                  <a:moveTo>
                    <a:pt x="30" y="0"/>
                  </a:moveTo>
                  <a:lnTo>
                    <a:pt x="0" y="114"/>
                  </a:lnTo>
                  <a:lnTo>
                    <a:pt x="17" y="127"/>
                  </a:lnTo>
                  <a:lnTo>
                    <a:pt x="27" y="124"/>
                  </a:lnTo>
                  <a:lnTo>
                    <a:pt x="29" y="130"/>
                  </a:lnTo>
                  <a:lnTo>
                    <a:pt x="45" y="129"/>
                  </a:lnTo>
                  <a:lnTo>
                    <a:pt x="47" y="127"/>
                  </a:lnTo>
                  <a:lnTo>
                    <a:pt x="42" y="112"/>
                  </a:lnTo>
                  <a:lnTo>
                    <a:pt x="25" y="107"/>
                  </a:lnTo>
                  <a:lnTo>
                    <a:pt x="47" y="107"/>
                  </a:lnTo>
                  <a:lnTo>
                    <a:pt x="57" y="104"/>
                  </a:lnTo>
                  <a:lnTo>
                    <a:pt x="84" y="115"/>
                  </a:lnTo>
                  <a:lnTo>
                    <a:pt x="99" y="129"/>
                  </a:lnTo>
                  <a:lnTo>
                    <a:pt x="107" y="140"/>
                  </a:lnTo>
                  <a:lnTo>
                    <a:pt x="107" y="147"/>
                  </a:lnTo>
                  <a:lnTo>
                    <a:pt x="117" y="154"/>
                  </a:lnTo>
                  <a:lnTo>
                    <a:pt x="120" y="169"/>
                  </a:lnTo>
                  <a:lnTo>
                    <a:pt x="142" y="184"/>
                  </a:lnTo>
                  <a:lnTo>
                    <a:pt x="160" y="184"/>
                  </a:lnTo>
                  <a:lnTo>
                    <a:pt x="152" y="174"/>
                  </a:lnTo>
                  <a:lnTo>
                    <a:pt x="159" y="169"/>
                  </a:lnTo>
                  <a:lnTo>
                    <a:pt x="149" y="159"/>
                  </a:lnTo>
                  <a:lnTo>
                    <a:pt x="119" y="127"/>
                  </a:lnTo>
                  <a:lnTo>
                    <a:pt x="109" y="104"/>
                  </a:lnTo>
                  <a:lnTo>
                    <a:pt x="115" y="97"/>
                  </a:lnTo>
                  <a:lnTo>
                    <a:pt x="119" y="87"/>
                  </a:lnTo>
                  <a:lnTo>
                    <a:pt x="117" y="82"/>
                  </a:lnTo>
                  <a:lnTo>
                    <a:pt x="102" y="69"/>
                  </a:lnTo>
                  <a:lnTo>
                    <a:pt x="95" y="64"/>
                  </a:lnTo>
                  <a:lnTo>
                    <a:pt x="95" y="52"/>
                  </a:lnTo>
                  <a:lnTo>
                    <a:pt x="75" y="29"/>
                  </a:lnTo>
                  <a:lnTo>
                    <a:pt x="54" y="14"/>
                  </a:lnTo>
                  <a:lnTo>
                    <a:pt x="40" y="5"/>
                  </a:lnTo>
                  <a:lnTo>
                    <a:pt x="30"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4" name="Freeform 469">
              <a:extLst>
                <a:ext uri="{FF2B5EF4-FFF2-40B4-BE49-F238E27FC236}">
                  <a16:creationId xmlns:a16="http://schemas.microsoft.com/office/drawing/2014/main" id="{AF39674B-1B50-4960-AAA4-044C071132DE}"/>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close/>
                </a:path>
              </a:pathLst>
            </a:custGeom>
            <a:grpFill/>
            <a:ln w="3175">
              <a:solidFill>
                <a:srgbClr val="CEDBDA"/>
              </a:solidFill>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sp>
          <p:nvSpPr>
            <p:cNvPr id="475" name="Freeform 470">
              <a:extLst>
                <a:ext uri="{FF2B5EF4-FFF2-40B4-BE49-F238E27FC236}">
                  <a16:creationId xmlns:a16="http://schemas.microsoft.com/office/drawing/2014/main" id="{9D48964E-9A8F-4877-BAC0-A88A83768E80}"/>
                </a:ext>
              </a:extLst>
            </p:cNvPr>
            <p:cNvSpPr>
              <a:spLocks/>
            </p:cNvSpPr>
            <p:nvPr/>
          </p:nvSpPr>
          <p:spPr bwMode="auto">
            <a:xfrm>
              <a:off x="7157287" y="5055666"/>
              <a:ext cx="1194210" cy="1056282"/>
            </a:xfrm>
            <a:custGeom>
              <a:avLst/>
              <a:gdLst>
                <a:gd name="T0" fmla="*/ 2147483647 w 631"/>
                <a:gd name="T1" fmla="*/ 2147483647 h 558"/>
                <a:gd name="T2" fmla="*/ 2147483647 w 631"/>
                <a:gd name="T3" fmla="*/ 2147483647 h 558"/>
                <a:gd name="T4" fmla="*/ 2147483647 w 631"/>
                <a:gd name="T5" fmla="*/ 2147483647 h 558"/>
                <a:gd name="T6" fmla="*/ 2147483647 w 631"/>
                <a:gd name="T7" fmla="*/ 2147483647 h 558"/>
                <a:gd name="T8" fmla="*/ 2147483647 w 631"/>
                <a:gd name="T9" fmla="*/ 2147483647 h 558"/>
                <a:gd name="T10" fmla="*/ 2147483647 w 631"/>
                <a:gd name="T11" fmla="*/ 2147483647 h 558"/>
                <a:gd name="T12" fmla="*/ 2147483647 w 631"/>
                <a:gd name="T13" fmla="*/ 2147483647 h 558"/>
                <a:gd name="T14" fmla="*/ 2147483647 w 631"/>
                <a:gd name="T15" fmla="*/ 2147483647 h 558"/>
                <a:gd name="T16" fmla="*/ 2147483647 w 631"/>
                <a:gd name="T17" fmla="*/ 2147483647 h 558"/>
                <a:gd name="T18" fmla="*/ 2147483647 w 631"/>
                <a:gd name="T19" fmla="*/ 2147483647 h 558"/>
                <a:gd name="T20" fmla="*/ 2147483647 w 631"/>
                <a:gd name="T21" fmla="*/ 2147483647 h 558"/>
                <a:gd name="T22" fmla="*/ 2147483647 w 631"/>
                <a:gd name="T23" fmla="*/ 2147483647 h 558"/>
                <a:gd name="T24" fmla="*/ 2147483647 w 631"/>
                <a:gd name="T25" fmla="*/ 2147483647 h 558"/>
                <a:gd name="T26" fmla="*/ 2147483647 w 631"/>
                <a:gd name="T27" fmla="*/ 2147483647 h 558"/>
                <a:gd name="T28" fmla="*/ 2147483647 w 631"/>
                <a:gd name="T29" fmla="*/ 2147483647 h 558"/>
                <a:gd name="T30" fmla="*/ 2147483647 w 631"/>
                <a:gd name="T31" fmla="*/ 2147483647 h 558"/>
                <a:gd name="T32" fmla="*/ 2147483647 w 631"/>
                <a:gd name="T33" fmla="*/ 2147483647 h 558"/>
                <a:gd name="T34" fmla="*/ 2147483647 w 631"/>
                <a:gd name="T35" fmla="*/ 2147483647 h 558"/>
                <a:gd name="T36" fmla="*/ 2147483647 w 631"/>
                <a:gd name="T37" fmla="*/ 2147483647 h 558"/>
                <a:gd name="T38" fmla="*/ 2147483647 w 631"/>
                <a:gd name="T39" fmla="*/ 2147483647 h 558"/>
                <a:gd name="T40" fmla="*/ 2147483647 w 631"/>
                <a:gd name="T41" fmla="*/ 2147483647 h 558"/>
                <a:gd name="T42" fmla="*/ 2147483647 w 631"/>
                <a:gd name="T43" fmla="*/ 2147483647 h 558"/>
                <a:gd name="T44" fmla="*/ 2147483647 w 631"/>
                <a:gd name="T45" fmla="*/ 2147483647 h 558"/>
                <a:gd name="T46" fmla="*/ 2147483647 w 631"/>
                <a:gd name="T47" fmla="*/ 2147483647 h 558"/>
                <a:gd name="T48" fmla="*/ 2147483647 w 631"/>
                <a:gd name="T49" fmla="*/ 2147483647 h 558"/>
                <a:gd name="T50" fmla="*/ 2147483647 w 631"/>
                <a:gd name="T51" fmla="*/ 2147483647 h 558"/>
                <a:gd name="T52" fmla="*/ 2147483647 w 631"/>
                <a:gd name="T53" fmla="*/ 2147483647 h 558"/>
                <a:gd name="T54" fmla="*/ 2147483647 w 631"/>
                <a:gd name="T55" fmla="*/ 2147483647 h 558"/>
                <a:gd name="T56" fmla="*/ 2147483647 w 631"/>
                <a:gd name="T57" fmla="*/ 2147483647 h 558"/>
                <a:gd name="T58" fmla="*/ 2147483647 w 631"/>
                <a:gd name="T59" fmla="*/ 2147483647 h 558"/>
                <a:gd name="T60" fmla="*/ 2147483647 w 631"/>
                <a:gd name="T61" fmla="*/ 2147483647 h 558"/>
                <a:gd name="T62" fmla="*/ 2147483647 w 631"/>
                <a:gd name="T63" fmla="*/ 2147483647 h 558"/>
                <a:gd name="T64" fmla="*/ 2147483647 w 631"/>
                <a:gd name="T65" fmla="*/ 2147483647 h 558"/>
                <a:gd name="T66" fmla="*/ 2147483647 w 631"/>
                <a:gd name="T67" fmla="*/ 2147483647 h 558"/>
                <a:gd name="T68" fmla="*/ 2147483647 w 631"/>
                <a:gd name="T69" fmla="*/ 2147483647 h 558"/>
                <a:gd name="T70" fmla="*/ 2147483647 w 631"/>
                <a:gd name="T71" fmla="*/ 2147483647 h 558"/>
                <a:gd name="T72" fmla="*/ 2147483647 w 631"/>
                <a:gd name="T73" fmla="*/ 2147483647 h 558"/>
                <a:gd name="T74" fmla="*/ 2147483647 w 631"/>
                <a:gd name="T75" fmla="*/ 2147483647 h 558"/>
                <a:gd name="T76" fmla="*/ 2147483647 w 631"/>
                <a:gd name="T77" fmla="*/ 2147483647 h 558"/>
                <a:gd name="T78" fmla="*/ 2147483647 w 631"/>
                <a:gd name="T79" fmla="*/ 2147483647 h 558"/>
                <a:gd name="T80" fmla="*/ 2147483647 w 631"/>
                <a:gd name="T81" fmla="*/ 2147483647 h 558"/>
                <a:gd name="T82" fmla="*/ 2147483647 w 631"/>
                <a:gd name="T83" fmla="*/ 2147483647 h 558"/>
                <a:gd name="T84" fmla="*/ 2147483647 w 631"/>
                <a:gd name="T85" fmla="*/ 2147483647 h 558"/>
                <a:gd name="T86" fmla="*/ 2147483647 w 631"/>
                <a:gd name="T87" fmla="*/ 2147483647 h 558"/>
                <a:gd name="T88" fmla="*/ 2147483647 w 631"/>
                <a:gd name="T89" fmla="*/ 2147483647 h 558"/>
                <a:gd name="T90" fmla="*/ 2147483647 w 631"/>
                <a:gd name="T91" fmla="*/ 2147483647 h 558"/>
                <a:gd name="T92" fmla="*/ 2147483647 w 631"/>
                <a:gd name="T93" fmla="*/ 2147483647 h 558"/>
                <a:gd name="T94" fmla="*/ 2147483647 w 631"/>
                <a:gd name="T95" fmla="*/ 2147483647 h 558"/>
                <a:gd name="T96" fmla="*/ 2147483647 w 631"/>
                <a:gd name="T97" fmla="*/ 0 h 558"/>
                <a:gd name="T98" fmla="*/ 2147483647 w 631"/>
                <a:gd name="T99" fmla="*/ 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1"/>
                <a:gd name="T151" fmla="*/ 0 h 558"/>
                <a:gd name="T152" fmla="*/ 631 w 631"/>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1" h="558">
                  <a:moveTo>
                    <a:pt x="361" y="0"/>
                  </a:moveTo>
                  <a:lnTo>
                    <a:pt x="354" y="22"/>
                  </a:lnTo>
                  <a:lnTo>
                    <a:pt x="338" y="15"/>
                  </a:lnTo>
                  <a:lnTo>
                    <a:pt x="309" y="29"/>
                  </a:lnTo>
                  <a:lnTo>
                    <a:pt x="309" y="50"/>
                  </a:lnTo>
                  <a:lnTo>
                    <a:pt x="299" y="50"/>
                  </a:lnTo>
                  <a:lnTo>
                    <a:pt x="278" y="45"/>
                  </a:lnTo>
                  <a:lnTo>
                    <a:pt x="268" y="45"/>
                  </a:lnTo>
                  <a:lnTo>
                    <a:pt x="256" y="34"/>
                  </a:lnTo>
                  <a:lnTo>
                    <a:pt x="228" y="44"/>
                  </a:lnTo>
                  <a:lnTo>
                    <a:pt x="213" y="67"/>
                  </a:lnTo>
                  <a:lnTo>
                    <a:pt x="178" y="68"/>
                  </a:lnTo>
                  <a:lnTo>
                    <a:pt x="170" y="77"/>
                  </a:lnTo>
                  <a:lnTo>
                    <a:pt x="168" y="95"/>
                  </a:lnTo>
                  <a:lnTo>
                    <a:pt x="145" y="120"/>
                  </a:lnTo>
                  <a:lnTo>
                    <a:pt x="133" y="120"/>
                  </a:lnTo>
                  <a:lnTo>
                    <a:pt x="126" y="132"/>
                  </a:lnTo>
                  <a:lnTo>
                    <a:pt x="70" y="132"/>
                  </a:lnTo>
                  <a:lnTo>
                    <a:pt x="36" y="125"/>
                  </a:lnTo>
                  <a:lnTo>
                    <a:pt x="23" y="135"/>
                  </a:lnTo>
                  <a:lnTo>
                    <a:pt x="20" y="178"/>
                  </a:lnTo>
                  <a:lnTo>
                    <a:pt x="26" y="223"/>
                  </a:lnTo>
                  <a:lnTo>
                    <a:pt x="1" y="212"/>
                  </a:lnTo>
                  <a:lnTo>
                    <a:pt x="1" y="242"/>
                  </a:lnTo>
                  <a:lnTo>
                    <a:pt x="15" y="321"/>
                  </a:lnTo>
                  <a:lnTo>
                    <a:pt x="15" y="343"/>
                  </a:lnTo>
                  <a:lnTo>
                    <a:pt x="0" y="371"/>
                  </a:lnTo>
                  <a:lnTo>
                    <a:pt x="13" y="381"/>
                  </a:lnTo>
                  <a:lnTo>
                    <a:pt x="21" y="385"/>
                  </a:lnTo>
                  <a:lnTo>
                    <a:pt x="30" y="396"/>
                  </a:lnTo>
                  <a:lnTo>
                    <a:pt x="50" y="396"/>
                  </a:lnTo>
                  <a:lnTo>
                    <a:pt x="80" y="380"/>
                  </a:lnTo>
                  <a:lnTo>
                    <a:pt x="100" y="381"/>
                  </a:lnTo>
                  <a:lnTo>
                    <a:pt x="125" y="391"/>
                  </a:lnTo>
                  <a:lnTo>
                    <a:pt x="140" y="388"/>
                  </a:lnTo>
                  <a:lnTo>
                    <a:pt x="155" y="366"/>
                  </a:lnTo>
                  <a:lnTo>
                    <a:pt x="178" y="366"/>
                  </a:lnTo>
                  <a:lnTo>
                    <a:pt x="208" y="358"/>
                  </a:lnTo>
                  <a:lnTo>
                    <a:pt x="261" y="361"/>
                  </a:lnTo>
                  <a:lnTo>
                    <a:pt x="294" y="385"/>
                  </a:lnTo>
                  <a:lnTo>
                    <a:pt x="313" y="413"/>
                  </a:lnTo>
                  <a:lnTo>
                    <a:pt x="318" y="421"/>
                  </a:lnTo>
                  <a:lnTo>
                    <a:pt x="326" y="425"/>
                  </a:lnTo>
                  <a:lnTo>
                    <a:pt x="354" y="415"/>
                  </a:lnTo>
                  <a:lnTo>
                    <a:pt x="384" y="393"/>
                  </a:lnTo>
                  <a:lnTo>
                    <a:pt x="364" y="418"/>
                  </a:lnTo>
                  <a:lnTo>
                    <a:pt x="354" y="438"/>
                  </a:lnTo>
                  <a:lnTo>
                    <a:pt x="338" y="448"/>
                  </a:lnTo>
                  <a:lnTo>
                    <a:pt x="364" y="440"/>
                  </a:lnTo>
                  <a:lnTo>
                    <a:pt x="389" y="428"/>
                  </a:lnTo>
                  <a:lnTo>
                    <a:pt x="371" y="456"/>
                  </a:lnTo>
                  <a:lnTo>
                    <a:pt x="356" y="466"/>
                  </a:lnTo>
                  <a:lnTo>
                    <a:pt x="381" y="459"/>
                  </a:lnTo>
                  <a:lnTo>
                    <a:pt x="386" y="458"/>
                  </a:lnTo>
                  <a:lnTo>
                    <a:pt x="383" y="474"/>
                  </a:lnTo>
                  <a:lnTo>
                    <a:pt x="374" y="494"/>
                  </a:lnTo>
                  <a:lnTo>
                    <a:pt x="379" y="511"/>
                  </a:lnTo>
                  <a:lnTo>
                    <a:pt x="409" y="534"/>
                  </a:lnTo>
                  <a:lnTo>
                    <a:pt x="416" y="539"/>
                  </a:lnTo>
                  <a:lnTo>
                    <a:pt x="443" y="541"/>
                  </a:lnTo>
                  <a:lnTo>
                    <a:pt x="464" y="534"/>
                  </a:lnTo>
                  <a:lnTo>
                    <a:pt x="458" y="549"/>
                  </a:lnTo>
                  <a:lnTo>
                    <a:pt x="468" y="558"/>
                  </a:lnTo>
                  <a:lnTo>
                    <a:pt x="503" y="549"/>
                  </a:lnTo>
                  <a:lnTo>
                    <a:pt x="519" y="548"/>
                  </a:lnTo>
                  <a:lnTo>
                    <a:pt x="541" y="541"/>
                  </a:lnTo>
                  <a:lnTo>
                    <a:pt x="561" y="513"/>
                  </a:lnTo>
                  <a:lnTo>
                    <a:pt x="578" y="478"/>
                  </a:lnTo>
                  <a:lnTo>
                    <a:pt x="593" y="461"/>
                  </a:lnTo>
                  <a:lnTo>
                    <a:pt x="608" y="421"/>
                  </a:lnTo>
                  <a:lnTo>
                    <a:pt x="631" y="385"/>
                  </a:lnTo>
                  <a:lnTo>
                    <a:pt x="631" y="333"/>
                  </a:lnTo>
                  <a:lnTo>
                    <a:pt x="623" y="276"/>
                  </a:lnTo>
                  <a:lnTo>
                    <a:pt x="608" y="228"/>
                  </a:lnTo>
                  <a:lnTo>
                    <a:pt x="591" y="202"/>
                  </a:lnTo>
                  <a:lnTo>
                    <a:pt x="576" y="185"/>
                  </a:lnTo>
                  <a:lnTo>
                    <a:pt x="559" y="165"/>
                  </a:lnTo>
                  <a:lnTo>
                    <a:pt x="554" y="157"/>
                  </a:lnTo>
                  <a:lnTo>
                    <a:pt x="549" y="123"/>
                  </a:lnTo>
                  <a:lnTo>
                    <a:pt x="548" y="103"/>
                  </a:lnTo>
                  <a:lnTo>
                    <a:pt x="533" y="90"/>
                  </a:lnTo>
                  <a:lnTo>
                    <a:pt x="529" y="62"/>
                  </a:lnTo>
                  <a:lnTo>
                    <a:pt x="519" y="37"/>
                  </a:lnTo>
                  <a:lnTo>
                    <a:pt x="511" y="47"/>
                  </a:lnTo>
                  <a:lnTo>
                    <a:pt x="504" y="70"/>
                  </a:lnTo>
                  <a:lnTo>
                    <a:pt x="494" y="113"/>
                  </a:lnTo>
                  <a:lnTo>
                    <a:pt x="481" y="123"/>
                  </a:lnTo>
                  <a:lnTo>
                    <a:pt x="471" y="123"/>
                  </a:lnTo>
                  <a:lnTo>
                    <a:pt x="444" y="102"/>
                  </a:lnTo>
                  <a:lnTo>
                    <a:pt x="426" y="90"/>
                  </a:lnTo>
                  <a:lnTo>
                    <a:pt x="414" y="80"/>
                  </a:lnTo>
                  <a:lnTo>
                    <a:pt x="411" y="67"/>
                  </a:lnTo>
                  <a:lnTo>
                    <a:pt x="423" y="47"/>
                  </a:lnTo>
                  <a:lnTo>
                    <a:pt x="426" y="32"/>
                  </a:lnTo>
                  <a:lnTo>
                    <a:pt x="429" y="25"/>
                  </a:lnTo>
                  <a:lnTo>
                    <a:pt x="416" y="29"/>
                  </a:lnTo>
                  <a:lnTo>
                    <a:pt x="384" y="9"/>
                  </a:lnTo>
                  <a:lnTo>
                    <a:pt x="371" y="0"/>
                  </a:lnTo>
                  <a:lnTo>
                    <a:pt x="361" y="0"/>
                  </a:lnTo>
                </a:path>
              </a:pathLst>
            </a:custGeom>
            <a:grpFill/>
            <a:ln w="3175">
              <a:solidFill>
                <a:srgbClr val="CEDBDA"/>
              </a:solidFill>
              <a:prstDash val="solid"/>
              <a:round/>
              <a:headEnd/>
              <a:tailEnd/>
            </a:ln>
          </p:spPr>
          <p:txBody>
            <a:bodyPr/>
            <a:lstStyle/>
            <a:p>
              <a:pPr marL="285750" indent="-285750">
                <a:buClr>
                  <a:srgbClr val="FFFF00"/>
                </a:buClr>
                <a:buFont typeface="Wingdings" panose="05000000000000000000" pitchFamily="2" charset="2"/>
                <a:buChar char="§"/>
              </a:pPr>
              <a:endParaRPr lang="de-DE" dirty="0">
                <a:solidFill>
                  <a:srgbClr val="007363"/>
                </a:solidFill>
              </a:endParaRPr>
            </a:p>
          </p:txBody>
        </p:sp>
      </p:grpSp>
    </p:spTree>
    <p:extLst>
      <p:ext uri="{BB962C8B-B14F-4D97-AF65-F5344CB8AC3E}">
        <p14:creationId xmlns:p14="http://schemas.microsoft.com/office/powerpoint/2010/main" val="3302409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3855259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911"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grpSp>
        <p:nvGrpSpPr>
          <p:cNvPr id="4" name="Group 3">
            <a:extLst>
              <a:ext uri="{FF2B5EF4-FFF2-40B4-BE49-F238E27FC236}">
                <a16:creationId xmlns:a16="http://schemas.microsoft.com/office/drawing/2014/main" id="{1E939544-9CB0-470F-8BAF-2B64F086AC03}"/>
              </a:ext>
            </a:extLst>
          </p:cNvPr>
          <p:cNvGrpSpPr/>
          <p:nvPr/>
        </p:nvGrpSpPr>
        <p:grpSpPr>
          <a:xfrm>
            <a:off x="19008" y="5643546"/>
            <a:ext cx="12172992" cy="809642"/>
            <a:chOff x="19008" y="5643546"/>
            <a:chExt cx="12172992" cy="809642"/>
          </a:xfrm>
        </p:grpSpPr>
        <p:pic>
          <p:nvPicPr>
            <p:cNvPr id="15" name="Grafik 14">
              <a:extLst>
                <a:ext uri="{FF2B5EF4-FFF2-40B4-BE49-F238E27FC236}">
                  <a16:creationId xmlns:a16="http://schemas.microsoft.com/office/drawing/2014/main" id="{87C5DCE5-9FC0-4016-A510-24F67FF41271}"/>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19008" y="5643546"/>
              <a:ext cx="2703008" cy="809642"/>
            </a:xfrm>
            <a:prstGeom prst="rect">
              <a:avLst/>
            </a:prstGeom>
          </p:spPr>
        </p:pic>
        <p:pic>
          <p:nvPicPr>
            <p:cNvPr id="16" name="Grafik 14">
              <a:extLst>
                <a:ext uri="{FF2B5EF4-FFF2-40B4-BE49-F238E27FC236}">
                  <a16:creationId xmlns:a16="http://schemas.microsoft.com/office/drawing/2014/main" id="{12A882E5-D1CA-40D6-B66F-A829FFC8944B}"/>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2752496" y="5643546"/>
              <a:ext cx="2703008" cy="809642"/>
            </a:xfrm>
            <a:prstGeom prst="rect">
              <a:avLst/>
            </a:prstGeom>
          </p:spPr>
        </p:pic>
        <p:pic>
          <p:nvPicPr>
            <p:cNvPr id="17" name="Grafik 14">
              <a:extLst>
                <a:ext uri="{FF2B5EF4-FFF2-40B4-BE49-F238E27FC236}">
                  <a16:creationId xmlns:a16="http://schemas.microsoft.com/office/drawing/2014/main" id="{CA7676A7-26E0-4124-B4CD-147E884291BA}"/>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5485984" y="5643546"/>
              <a:ext cx="2703008" cy="809642"/>
            </a:xfrm>
            <a:prstGeom prst="rect">
              <a:avLst/>
            </a:prstGeom>
          </p:spPr>
        </p:pic>
        <p:pic>
          <p:nvPicPr>
            <p:cNvPr id="18" name="Grafik 14">
              <a:extLst>
                <a:ext uri="{FF2B5EF4-FFF2-40B4-BE49-F238E27FC236}">
                  <a16:creationId xmlns:a16="http://schemas.microsoft.com/office/drawing/2014/main" id="{213F3BA9-2F65-4F8D-A9FD-315988921684}"/>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8219472" y="5643546"/>
              <a:ext cx="2703008" cy="809642"/>
            </a:xfrm>
            <a:prstGeom prst="rect">
              <a:avLst/>
            </a:prstGeom>
          </p:spPr>
        </p:pic>
        <p:pic>
          <p:nvPicPr>
            <p:cNvPr id="19" name="Grafik 14">
              <a:extLst>
                <a:ext uri="{FF2B5EF4-FFF2-40B4-BE49-F238E27FC236}">
                  <a16:creationId xmlns:a16="http://schemas.microsoft.com/office/drawing/2014/main" id="{282B874B-11F3-443A-8EB5-15E738DD0BC3}"/>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58905" b="21656"/>
            <a:stretch/>
          </p:blipFill>
          <p:spPr>
            <a:xfrm>
              <a:off x="10942800" y="5643546"/>
              <a:ext cx="1249200" cy="809642"/>
            </a:xfrm>
            <a:prstGeom prst="rect">
              <a:avLst/>
            </a:prstGeom>
          </p:spPr>
        </p:pic>
      </p:gr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Gestapelte 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58</a:t>
            </a:fld>
            <a:endParaRPr lang="de-DE" dirty="0"/>
          </a:p>
        </p:txBody>
      </p:sp>
      <p:graphicFrame>
        <p:nvGraphicFramePr>
          <p:cNvPr id="7" name="Diagramm 6">
            <a:extLst>
              <a:ext uri="{FF2B5EF4-FFF2-40B4-BE49-F238E27FC236}">
                <a16:creationId xmlns:a16="http://schemas.microsoft.com/office/drawing/2014/main" id="{2377E590-14FA-4B57-9F14-A10838076E67}"/>
              </a:ext>
            </a:extLst>
          </p:cNvPr>
          <p:cNvGraphicFramePr/>
          <p:nvPr>
            <p:extLst>
              <p:ext uri="{D42A27DB-BD31-4B8C-83A1-F6EECF244321}">
                <p14:modId xmlns:p14="http://schemas.microsoft.com/office/powerpoint/2010/main" val="2069614421"/>
              </p:ext>
            </p:extLst>
          </p:nvPr>
        </p:nvGraphicFramePr>
        <p:xfrm>
          <a:off x="524275" y="2097086"/>
          <a:ext cx="8091406" cy="3366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a:extLst>
              <a:ext uri="{FF2B5EF4-FFF2-40B4-BE49-F238E27FC236}">
                <a16:creationId xmlns:a16="http://schemas.microsoft.com/office/drawing/2014/main" id="{70A915A4-D42F-4951-AAEB-52DDA3FBAD8C}"/>
              </a:ext>
            </a:extLst>
          </p:cNvPr>
          <p:cNvGrpSpPr/>
          <p:nvPr/>
        </p:nvGrpSpPr>
        <p:grpSpPr>
          <a:xfrm>
            <a:off x="8950960" y="3859328"/>
            <a:ext cx="2293303" cy="2293303"/>
            <a:chOff x="4712395" y="1119164"/>
            <a:chExt cx="1077987" cy="1077987"/>
          </a:xfrm>
        </p:grpSpPr>
        <p:sp>
          <p:nvSpPr>
            <p:cNvPr id="10" name="Ellipse 14">
              <a:extLst>
                <a:ext uri="{FF2B5EF4-FFF2-40B4-BE49-F238E27FC236}">
                  <a16:creationId xmlns:a16="http://schemas.microsoft.com/office/drawing/2014/main" id="{223EE532-4F52-449F-A8D5-D4B3F4E8FB63}"/>
                </a:ext>
              </a:extLst>
            </p:cNvPr>
            <p:cNvSpPr/>
            <p:nvPr/>
          </p:nvSpPr>
          <p:spPr>
            <a:xfrm>
              <a:off x="4712395" y="1119164"/>
              <a:ext cx="1077987" cy="1077987"/>
            </a:xfrm>
            <a:prstGeom prst="ellipse">
              <a:avLst/>
            </a:prstGeom>
            <a:solidFill>
              <a:srgbClr val="2948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e-DE" sz="1600" dirty="0">
                  <a:solidFill>
                    <a:prstClr val="white"/>
                  </a:solidFill>
                  <a:latin typeface="Arial" panose="020B0604020202020204" pitchFamily="34" charset="0"/>
                  <a:cs typeface="Arial" panose="020B0604020202020204" pitchFamily="34" charset="0"/>
                </a:rPr>
                <a:t>LOREM IPSUM</a:t>
              </a:r>
              <a:endParaRPr lang="en-US" sz="1600" dirty="0">
                <a:solidFill>
                  <a:prstClr val="white"/>
                </a:solidFill>
                <a:latin typeface="Arial" panose="020B0604020202020204" pitchFamily="34" charset="0"/>
                <a:cs typeface="Arial" panose="020B0604020202020204" pitchFamily="34" charset="0"/>
              </a:endParaRPr>
            </a:p>
          </p:txBody>
        </p:sp>
        <p:sp>
          <p:nvSpPr>
            <p:cNvPr id="11" name="Ellipse 44">
              <a:extLst>
                <a:ext uri="{FF2B5EF4-FFF2-40B4-BE49-F238E27FC236}">
                  <a16:creationId xmlns:a16="http://schemas.microsoft.com/office/drawing/2014/main" id="{C1FB1073-3A84-445A-821E-68732B4FFA64}"/>
                </a:ext>
              </a:extLst>
            </p:cNvPr>
            <p:cNvSpPr/>
            <p:nvPr/>
          </p:nvSpPr>
          <p:spPr>
            <a:xfrm>
              <a:off x="5452910" y="1119164"/>
              <a:ext cx="312164" cy="31216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044075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2741108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927"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sp>
        <p:nvSpPr>
          <p:cNvPr id="8" name="Inhaltsplatzhalter 3">
            <a:extLst>
              <a:ext uri="{FF2B5EF4-FFF2-40B4-BE49-F238E27FC236}">
                <a16:creationId xmlns:a16="http://schemas.microsoft.com/office/drawing/2014/main" id="{7B197BBA-C5AC-49D3-9A12-74FF1C6D1281}"/>
              </a:ext>
            </a:extLst>
          </p:cNvPr>
          <p:cNvSpPr>
            <a:spLocks noGrp="1"/>
          </p:cNvSpPr>
          <p:nvPr>
            <p:ph sz="half" idx="1"/>
          </p:nvPr>
        </p:nvSpPr>
        <p:spPr>
          <a:xfrm>
            <a:off x="947739" y="2097088"/>
            <a:ext cx="10296524" cy="1768856"/>
          </a:xfrm>
        </p:spPr>
        <p:txBody>
          <a:bodyPr/>
          <a:lstStyle/>
          <a:p>
            <a:pPr lvl="1"/>
            <a:r>
              <a:rPr lang="de-DE" dirty="0"/>
              <a:t>Fließtext Arial Regular, schwarz, 16 </a:t>
            </a:r>
            <a:r>
              <a:rPr lang="de-DE" dirty="0" err="1"/>
              <a:t>pt</a:t>
            </a:r>
            <a:r>
              <a:rPr lang="de-DE" dirty="0"/>
              <a:t>, ZAB 23 </a:t>
            </a:r>
            <a:r>
              <a:rPr lang="de-DE" dirty="0" err="1"/>
              <a:t>pt</a:t>
            </a:r>
            <a:r>
              <a:rPr lang="de-DE" dirty="0"/>
              <a:t>, gesperrt 0,4 </a:t>
            </a:r>
            <a:r>
              <a:rPr lang="de-DE" dirty="0" err="1"/>
              <a:t>pt</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Aliquam</a:t>
            </a:r>
            <a:r>
              <a:rPr lang="de-DE" dirty="0"/>
              <a:t> </a:t>
            </a:r>
            <a:r>
              <a:rPr lang="de-DE" dirty="0" err="1"/>
              <a:t>lorem</a:t>
            </a:r>
            <a:r>
              <a:rPr lang="de-DE" dirty="0"/>
              <a:t> ante, </a:t>
            </a:r>
            <a:r>
              <a:rPr lang="de-DE" dirty="0" err="1"/>
              <a:t>dapibus</a:t>
            </a:r>
            <a:r>
              <a:rPr lang="de-DE" dirty="0"/>
              <a:t> in. Fließtext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r>
              <a:rPr lang="de-DE" dirty="0"/>
              <a:t>Zwischentitel Arial </a:t>
            </a:r>
            <a:r>
              <a:rPr lang="de-DE" dirty="0" err="1"/>
              <a:t>Bold</a:t>
            </a:r>
            <a:r>
              <a:rPr lang="de-DE" dirty="0"/>
              <a:t>, </a:t>
            </a:r>
            <a:r>
              <a:rPr lang="de-DE" dirty="0" err="1"/>
              <a:t>MPG_green_dark</a:t>
            </a:r>
            <a:r>
              <a:rPr lang="de-DE" dirty="0"/>
              <a:t>, 16 </a:t>
            </a:r>
            <a:r>
              <a:rPr lang="de-DE" dirty="0" err="1"/>
              <a:t>pt</a:t>
            </a:r>
            <a:r>
              <a:rPr lang="de-DE" dirty="0"/>
              <a:t>, ZAB 23 </a:t>
            </a:r>
            <a:r>
              <a:rPr lang="de-DE" dirty="0" err="1"/>
              <a:t>pt</a:t>
            </a:r>
            <a:r>
              <a:rPr lang="de-DE" dirty="0"/>
              <a:t>, gesperrt 0,4 </a:t>
            </a:r>
            <a:r>
              <a:rPr lang="de-DE" dirty="0" err="1"/>
              <a:t>pt</a:t>
            </a:r>
            <a:r>
              <a:rPr lang="de-DE" dirty="0"/>
              <a:t>, </a:t>
            </a:r>
            <a:r>
              <a:rPr lang="de-DE" dirty="0" err="1"/>
              <a:t>AbstandVor</a:t>
            </a:r>
            <a:r>
              <a:rPr lang="de-DE" dirty="0"/>
              <a:t> 11,5 </a:t>
            </a:r>
            <a:r>
              <a:rPr lang="de-DE" dirty="0" err="1"/>
              <a:t>pt</a:t>
            </a:r>
            <a:endParaRPr lang="de-DE" dirty="0"/>
          </a:p>
          <a:p>
            <a:pPr marL="285750" lvl="1" indent="-285750">
              <a:buFont typeface="Arial" panose="020B0604020202020204" pitchFamily="34" charset="0"/>
              <a:buChar char="•"/>
            </a:pPr>
            <a:r>
              <a:rPr lang="de-DE" dirty="0"/>
              <a:t>Aufzählungsebene Option 1, Einzug Links hängend 0,5 cm, </a:t>
            </a:r>
            <a:r>
              <a:rPr lang="de-DE" dirty="0" err="1"/>
              <a:t>AbstandVor</a:t>
            </a:r>
            <a:r>
              <a:rPr lang="de-DE" dirty="0"/>
              <a:t> 11,5 </a:t>
            </a:r>
            <a:r>
              <a:rPr lang="de-DE" dirty="0" err="1"/>
              <a:t>pt</a:t>
            </a:r>
            <a:endParaRPr lang="de-DE" dirty="0"/>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Horizontale Aufzählungsliste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59</a:t>
            </a:fld>
            <a:endParaRPr lang="de-DE" dirty="0"/>
          </a:p>
        </p:txBody>
      </p:sp>
      <p:pic>
        <p:nvPicPr>
          <p:cNvPr id="10" name="Grafik 5">
            <a:extLst>
              <a:ext uri="{FF2B5EF4-FFF2-40B4-BE49-F238E27FC236}">
                <a16:creationId xmlns:a16="http://schemas.microsoft.com/office/drawing/2014/main" id="{64D9965C-0E1B-4944-A1D1-3D4C83811204}"/>
              </a:ext>
            </a:extLst>
          </p:cNvPr>
          <p:cNvPicPr>
            <a:picLocks noChangeAspect="1"/>
          </p:cNvPicPr>
          <p:nvPr/>
        </p:nvPicPr>
        <p:blipFill rotWithShape="1">
          <a:blip r:embed="rId7">
            <a:extLst>
              <a:ext uri="{28A0092B-C50C-407E-A947-70E740481C1C}">
                <a14:useLocalDpi xmlns:a14="http://schemas.microsoft.com/office/drawing/2010/main" val="0"/>
              </a:ext>
            </a:extLst>
          </a:blip>
          <a:srcRect l="13046" t="55711" r="10367" b="32294"/>
          <a:stretch/>
        </p:blipFill>
        <p:spPr>
          <a:xfrm>
            <a:off x="1445450" y="5509549"/>
            <a:ext cx="10296524" cy="907126"/>
          </a:xfrm>
          <a:prstGeom prst="rect">
            <a:avLst/>
          </a:prstGeom>
        </p:spPr>
      </p:pic>
      <p:graphicFrame>
        <p:nvGraphicFramePr>
          <p:cNvPr id="11" name="Diagramm 3">
            <a:extLst>
              <a:ext uri="{FF2B5EF4-FFF2-40B4-BE49-F238E27FC236}">
                <a16:creationId xmlns:a16="http://schemas.microsoft.com/office/drawing/2014/main" id="{5D32779B-69BE-4ECD-ADEB-3CB5067338CD}"/>
              </a:ext>
            </a:extLst>
          </p:cNvPr>
          <p:cNvGraphicFramePr/>
          <p:nvPr>
            <p:extLst>
              <p:ext uri="{D42A27DB-BD31-4B8C-83A1-F6EECF244321}">
                <p14:modId xmlns:p14="http://schemas.microsoft.com/office/powerpoint/2010/main" val="2314446128"/>
              </p:ext>
            </p:extLst>
          </p:nvPr>
        </p:nvGraphicFramePr>
        <p:xfrm>
          <a:off x="947738" y="4298000"/>
          <a:ext cx="10296524" cy="1723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5643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pPr marL="342900" indent="-342900">
              <a:buAutoNum type="arabicPlain"/>
            </a:pPr>
            <a:r>
              <a:rPr lang="de-DE"/>
              <a:t>Lorem ipsum dolor sit amet, consectetuer adipiscing elit</a:t>
            </a:r>
          </a:p>
          <a:p>
            <a:pPr marL="342900" indent="-342900">
              <a:buAutoNum type="arabicPlain"/>
            </a:pPr>
            <a:r>
              <a:rPr lang="de-DE">
                <a:solidFill>
                  <a:schemeClr val="bg1">
                    <a:lumMod val="65000"/>
                  </a:schemeClr>
                </a:solidFill>
              </a:rPr>
              <a:t>Donec pede justo, fringilla vel, aliquet nec, vulputate eget, arcu</a:t>
            </a:r>
          </a:p>
          <a:p>
            <a:pPr marL="342900" indent="-342900">
              <a:buAutoNum type="arabicPlain"/>
            </a:pPr>
            <a:r>
              <a:rPr lang="de-DE">
                <a:solidFill>
                  <a:schemeClr val="bg1">
                    <a:lumMod val="65000"/>
                  </a:schemeClr>
                </a:solidFill>
              </a:rPr>
              <a:t>Nullam dictum felis eu pede mollis pretium. Integer tincidunt</a:t>
            </a:r>
          </a:p>
          <a:p>
            <a:pPr marL="342900" indent="-342900">
              <a:buAutoNum type="arabicPlain"/>
            </a:pPr>
            <a:r>
              <a:rPr lang="de-DE">
                <a:solidFill>
                  <a:schemeClr val="bg1">
                    <a:lumMod val="65000"/>
                  </a:schemeClr>
                </a:solidFill>
              </a:rPr>
              <a:t>Aenean leo ligula, porttitor eu, consequat vitae, eleifend ac, enim</a:t>
            </a:r>
          </a:p>
          <a:p>
            <a:pPr marL="342900" indent="-342900">
              <a:buAutoNum type="arabicPlain"/>
            </a:pPr>
            <a:r>
              <a:rPr lang="de-DE">
                <a:solidFill>
                  <a:schemeClr val="bg1">
                    <a:lumMod val="65000"/>
                  </a:schemeClr>
                </a:solidFill>
              </a:rPr>
              <a:t>Maecenas tempus, tellus eget condimentum rhoncus</a:t>
            </a:r>
          </a:p>
          <a:p>
            <a:pPr marL="342900" indent="-342900">
              <a:buAutoNum type="arabicPlain"/>
            </a:pPr>
            <a:r>
              <a:rPr lang="de-DE">
                <a:solidFill>
                  <a:schemeClr val="bg1">
                    <a:lumMod val="65000"/>
                  </a:schemeClr>
                </a:solidFill>
              </a:rPr>
              <a:t>Etiam sit amet orci eget eros faucibus tincidunt dolores sum</a:t>
            </a:r>
            <a:endParaRPr lang="de-DE" dirty="0">
              <a:solidFill>
                <a:schemeClr val="bg1">
                  <a:lumMod val="65000"/>
                </a:schemeClr>
              </a:solidFill>
            </a:endParaRPr>
          </a:p>
        </p:txBody>
      </p:sp>
      <p:sp>
        <p:nvSpPr>
          <p:cNvPr id="2" name="Titel 1"/>
          <p:cNvSpPr>
            <a:spLocks noGrp="1"/>
          </p:cNvSpPr>
          <p:nvPr>
            <p:ph type="title"/>
          </p:nvPr>
        </p:nvSpPr>
        <p:spPr/>
        <p:txBody>
          <a:bodyPr/>
          <a:lstStyle/>
          <a:p>
            <a:r>
              <a:rPr lang="de-DE"/>
              <a:t>Agenda</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6BDAC06D-1B2A-4845-988D-CF4406AAB4D9}" type="slidenum">
              <a:rPr lang="pt-BR" smtClean="0"/>
              <a:t>6</a:t>
            </a:fld>
            <a:endParaRPr lang="de-DE" dirty="0"/>
          </a:p>
        </p:txBody>
      </p:sp>
    </p:spTree>
    <p:extLst>
      <p:ext uri="{BB962C8B-B14F-4D97-AF65-F5344CB8AC3E}">
        <p14:creationId xmlns:p14="http://schemas.microsoft.com/office/powerpoint/2010/main" val="17961804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3919512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71"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dirty="0">
              <a:solidFill>
                <a:schemeClr val="bg1"/>
              </a:solidFill>
              <a:latin typeface="Arial" panose="020B0604020202020204" pitchFamily="34" charset="0"/>
              <a:ea typeface="+mj-ea"/>
              <a:cs typeface="+mj-cs"/>
              <a:sym typeface="Arial" panose="020B0604020202020204" pitchFamily="34" charset="0"/>
            </a:endParaRPr>
          </a:p>
        </p:txBody>
      </p:sp>
      <p:pic>
        <p:nvPicPr>
          <p:cNvPr id="10" name="Grafik 5">
            <a:extLst>
              <a:ext uri="{FF2B5EF4-FFF2-40B4-BE49-F238E27FC236}">
                <a16:creationId xmlns:a16="http://schemas.microsoft.com/office/drawing/2014/main" id="{9E2E1943-C3D1-4C3E-861B-9903355E11BE}"/>
              </a:ext>
            </a:extLst>
          </p:cNvPr>
          <p:cNvPicPr>
            <a:picLocks noChangeAspect="1"/>
          </p:cNvPicPr>
          <p:nvPr/>
        </p:nvPicPr>
        <p:blipFill rotWithShape="1">
          <a:blip r:embed="rId7">
            <a:extLst>
              <a:ext uri="{28A0092B-C50C-407E-A947-70E740481C1C}">
                <a14:useLocalDpi xmlns:a14="http://schemas.microsoft.com/office/drawing/2010/main" val="0"/>
              </a:ext>
            </a:extLst>
          </a:blip>
          <a:srcRect l="13046" t="55711" r="10367" b="32294"/>
          <a:stretch/>
        </p:blipFill>
        <p:spPr>
          <a:xfrm>
            <a:off x="1445450" y="5509549"/>
            <a:ext cx="10296524" cy="907126"/>
          </a:xfrm>
          <a:prstGeom prst="rect">
            <a:avLst/>
          </a:prstGeom>
        </p:spPr>
      </p:pic>
      <p:sp>
        <p:nvSpPr>
          <p:cNvPr id="8" name="Inhaltsplatzhalter 3">
            <a:extLst>
              <a:ext uri="{FF2B5EF4-FFF2-40B4-BE49-F238E27FC236}">
                <a16:creationId xmlns:a16="http://schemas.microsoft.com/office/drawing/2014/main" id="{7B197BBA-C5AC-49D3-9A12-74FF1C6D1281}"/>
              </a:ext>
            </a:extLst>
          </p:cNvPr>
          <p:cNvSpPr>
            <a:spLocks noGrp="1"/>
          </p:cNvSpPr>
          <p:nvPr>
            <p:ph sz="half" idx="1"/>
          </p:nvPr>
        </p:nvSpPr>
        <p:spPr>
          <a:xfrm>
            <a:off x="947739" y="2097088"/>
            <a:ext cx="10296524" cy="1768856"/>
          </a:xfrm>
        </p:spPr>
        <p:txBody>
          <a:bodyPr/>
          <a:lstStyle/>
          <a:p>
            <a:pPr lvl="1"/>
            <a:r>
              <a:rPr lang="de-DE" dirty="0"/>
              <a:t>Fließtext Arial Regular, schwarz, 16 </a:t>
            </a:r>
            <a:r>
              <a:rPr lang="de-DE" dirty="0" err="1"/>
              <a:t>pt</a:t>
            </a:r>
            <a:r>
              <a:rPr lang="de-DE" dirty="0"/>
              <a:t>, ZAB 23 </a:t>
            </a:r>
            <a:r>
              <a:rPr lang="de-DE" dirty="0" err="1"/>
              <a:t>pt</a:t>
            </a:r>
            <a:r>
              <a:rPr lang="de-DE" dirty="0"/>
              <a:t>, gesperrt 0,4 </a:t>
            </a:r>
            <a:r>
              <a:rPr lang="de-DE" dirty="0" err="1"/>
              <a:t>pt</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Aliquam</a:t>
            </a:r>
            <a:r>
              <a:rPr lang="de-DE" dirty="0"/>
              <a:t> </a:t>
            </a:r>
            <a:r>
              <a:rPr lang="de-DE" dirty="0" err="1"/>
              <a:t>lorem</a:t>
            </a:r>
            <a:r>
              <a:rPr lang="de-DE" dirty="0"/>
              <a:t> ante, </a:t>
            </a:r>
            <a:r>
              <a:rPr lang="de-DE" dirty="0" err="1"/>
              <a:t>dapibus</a:t>
            </a:r>
            <a:r>
              <a:rPr lang="de-DE" dirty="0"/>
              <a:t> in. Fließtext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r>
              <a:rPr lang="de-DE" dirty="0"/>
              <a:t>Zwischentitel Arial </a:t>
            </a:r>
            <a:r>
              <a:rPr lang="de-DE" dirty="0" err="1"/>
              <a:t>Bold</a:t>
            </a:r>
            <a:r>
              <a:rPr lang="de-DE" dirty="0"/>
              <a:t>, </a:t>
            </a:r>
            <a:r>
              <a:rPr lang="de-DE" dirty="0" err="1"/>
              <a:t>MPG_green_dark</a:t>
            </a:r>
            <a:r>
              <a:rPr lang="de-DE" dirty="0"/>
              <a:t>, 16 </a:t>
            </a:r>
            <a:r>
              <a:rPr lang="de-DE" dirty="0" err="1"/>
              <a:t>pt</a:t>
            </a:r>
            <a:r>
              <a:rPr lang="de-DE" dirty="0"/>
              <a:t>, ZAB 23 </a:t>
            </a:r>
            <a:r>
              <a:rPr lang="de-DE" dirty="0" err="1"/>
              <a:t>pt</a:t>
            </a:r>
            <a:r>
              <a:rPr lang="de-DE" dirty="0"/>
              <a:t>, gesperrt 0,4 </a:t>
            </a:r>
            <a:r>
              <a:rPr lang="de-DE" dirty="0" err="1"/>
              <a:t>pt</a:t>
            </a:r>
            <a:r>
              <a:rPr lang="de-DE" dirty="0"/>
              <a:t>, </a:t>
            </a:r>
            <a:r>
              <a:rPr lang="de-DE" dirty="0" err="1"/>
              <a:t>AbstandVor</a:t>
            </a:r>
            <a:r>
              <a:rPr lang="de-DE" dirty="0"/>
              <a:t> 11,5 </a:t>
            </a:r>
            <a:r>
              <a:rPr lang="de-DE" dirty="0" err="1"/>
              <a:t>pt</a:t>
            </a:r>
            <a:endParaRPr lang="de-DE" dirty="0"/>
          </a:p>
          <a:p>
            <a:pPr marL="285750" lvl="1" indent="-285750">
              <a:buFont typeface="Arial" panose="020B0604020202020204" pitchFamily="34" charset="0"/>
              <a:buChar char="•"/>
            </a:pPr>
            <a:r>
              <a:rPr lang="de-DE" dirty="0"/>
              <a:t>Aufzählungsebene Option 1, Einzug Links hängend 0,5 cm, </a:t>
            </a:r>
            <a:r>
              <a:rPr lang="de-DE" dirty="0" err="1"/>
              <a:t>AbstandVor</a:t>
            </a:r>
            <a:r>
              <a:rPr lang="de-DE" dirty="0"/>
              <a:t> 11,5 </a:t>
            </a:r>
            <a:r>
              <a:rPr lang="de-DE" dirty="0" err="1"/>
              <a:t>pt</a:t>
            </a:r>
            <a:endParaRPr lang="de-DE" dirty="0"/>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Horizontale Aufzählungsliste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60</a:t>
            </a:fld>
            <a:endParaRPr lang="de-DE" dirty="0"/>
          </a:p>
        </p:txBody>
      </p:sp>
      <p:graphicFrame>
        <p:nvGraphicFramePr>
          <p:cNvPr id="7" name="Diagramm 3">
            <a:extLst>
              <a:ext uri="{FF2B5EF4-FFF2-40B4-BE49-F238E27FC236}">
                <a16:creationId xmlns:a16="http://schemas.microsoft.com/office/drawing/2014/main" id="{19163B1C-BFB1-4666-8F3B-3DF5B4D7CDCD}"/>
              </a:ext>
            </a:extLst>
          </p:cNvPr>
          <p:cNvGraphicFramePr/>
          <p:nvPr>
            <p:extLst>
              <p:ext uri="{D42A27DB-BD31-4B8C-83A1-F6EECF244321}">
                <p14:modId xmlns:p14="http://schemas.microsoft.com/office/powerpoint/2010/main" val="4064473246"/>
              </p:ext>
            </p:extLst>
          </p:nvPr>
        </p:nvGraphicFramePr>
        <p:xfrm>
          <a:off x="947738" y="4298000"/>
          <a:ext cx="10296524" cy="17231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9094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88353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959"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grpSp>
        <p:nvGrpSpPr>
          <p:cNvPr id="4" name="Group 3">
            <a:extLst>
              <a:ext uri="{FF2B5EF4-FFF2-40B4-BE49-F238E27FC236}">
                <a16:creationId xmlns:a16="http://schemas.microsoft.com/office/drawing/2014/main" id="{19ADF9E9-BCC5-4C5E-A818-E75E271ECD82}"/>
              </a:ext>
            </a:extLst>
          </p:cNvPr>
          <p:cNvGrpSpPr/>
          <p:nvPr/>
        </p:nvGrpSpPr>
        <p:grpSpPr>
          <a:xfrm>
            <a:off x="4309872" y="5204834"/>
            <a:ext cx="7333488" cy="809642"/>
            <a:chOff x="4309872" y="5204834"/>
            <a:chExt cx="7333488" cy="809642"/>
          </a:xfrm>
        </p:grpSpPr>
        <p:pic>
          <p:nvPicPr>
            <p:cNvPr id="24" name="Grafik 14">
              <a:extLst>
                <a:ext uri="{FF2B5EF4-FFF2-40B4-BE49-F238E27FC236}">
                  <a16:creationId xmlns:a16="http://schemas.microsoft.com/office/drawing/2014/main" id="{29F39AD6-A360-47F4-91B2-2FE2EAC61BAE}"/>
                </a:ext>
              </a:extLst>
            </p:cNvPr>
            <p:cNvPicPr>
              <a:picLocks noChangeAspect="1"/>
            </p:cNvPicPr>
            <p:nvPr/>
          </p:nvPicPr>
          <p:blipFill rotWithShape="1">
            <a:blip r:embed="rId7">
              <a:extLst>
                <a:ext uri="{28A0092B-C50C-407E-A947-70E740481C1C}">
                  <a14:useLocalDpi xmlns:a14="http://schemas.microsoft.com/office/drawing/2010/main" val="0"/>
                </a:ext>
              </a:extLst>
            </a:blip>
            <a:srcRect l="69281" t="29986" r="11079" b="21656"/>
            <a:stretch/>
          </p:blipFill>
          <p:spPr>
            <a:xfrm>
              <a:off x="4309872" y="5204834"/>
              <a:ext cx="596992" cy="809642"/>
            </a:xfrm>
            <a:prstGeom prst="rect">
              <a:avLst/>
            </a:prstGeom>
          </p:spPr>
        </p:pic>
        <p:pic>
          <p:nvPicPr>
            <p:cNvPr id="25" name="Grafik 14">
              <a:extLst>
                <a:ext uri="{FF2B5EF4-FFF2-40B4-BE49-F238E27FC236}">
                  <a16:creationId xmlns:a16="http://schemas.microsoft.com/office/drawing/2014/main" id="{1DA43D8B-A63C-46A9-8880-9E679ACDE65E}"/>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4937344" y="5204834"/>
              <a:ext cx="2703008" cy="809642"/>
            </a:xfrm>
            <a:prstGeom prst="rect">
              <a:avLst/>
            </a:prstGeom>
          </p:spPr>
        </p:pic>
        <p:pic>
          <p:nvPicPr>
            <p:cNvPr id="26" name="Grafik 14">
              <a:extLst>
                <a:ext uri="{FF2B5EF4-FFF2-40B4-BE49-F238E27FC236}">
                  <a16:creationId xmlns:a16="http://schemas.microsoft.com/office/drawing/2014/main" id="{F701ECFA-7323-43C6-B086-8C2B0C046FF4}"/>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11079" b="21656"/>
            <a:stretch/>
          </p:blipFill>
          <p:spPr>
            <a:xfrm>
              <a:off x="7670832" y="5204834"/>
              <a:ext cx="2703008" cy="809642"/>
            </a:xfrm>
            <a:prstGeom prst="rect">
              <a:avLst/>
            </a:prstGeom>
          </p:spPr>
        </p:pic>
        <p:pic>
          <p:nvPicPr>
            <p:cNvPr id="27" name="Grafik 14">
              <a:extLst>
                <a:ext uri="{FF2B5EF4-FFF2-40B4-BE49-F238E27FC236}">
                  <a16:creationId xmlns:a16="http://schemas.microsoft.com/office/drawing/2014/main" id="{6BE858A9-ADAB-40B5-B37B-266D03AC5EE9}"/>
                </a:ext>
              </a:extLst>
            </p:cNvPr>
            <p:cNvPicPr>
              <a:picLocks noChangeAspect="1"/>
            </p:cNvPicPr>
            <p:nvPr/>
          </p:nvPicPr>
          <p:blipFill rotWithShape="1">
            <a:blip r:embed="rId7">
              <a:extLst>
                <a:ext uri="{28A0092B-C50C-407E-A947-70E740481C1C}">
                  <a14:useLocalDpi xmlns:a14="http://schemas.microsoft.com/office/drawing/2010/main" val="0"/>
                </a:ext>
              </a:extLst>
            </a:blip>
            <a:srcRect t="29986" r="58905" b="21656"/>
            <a:stretch/>
          </p:blipFill>
          <p:spPr>
            <a:xfrm>
              <a:off x="10394160" y="5204834"/>
              <a:ext cx="1249200" cy="809642"/>
            </a:xfrm>
            <a:prstGeom prst="rect">
              <a:avLst/>
            </a:prstGeom>
          </p:spPr>
        </p:pic>
      </p:grpSp>
      <p:graphicFrame>
        <p:nvGraphicFramePr>
          <p:cNvPr id="7" name="Diagramm 6">
            <a:extLst>
              <a:ext uri="{FF2B5EF4-FFF2-40B4-BE49-F238E27FC236}">
                <a16:creationId xmlns:a16="http://schemas.microsoft.com/office/drawing/2014/main" id="{36F650B1-4A8F-4018-9A76-7E48124263F4}"/>
              </a:ext>
            </a:extLst>
          </p:cNvPr>
          <p:cNvGraphicFramePr/>
          <p:nvPr>
            <p:extLst>
              <p:ext uri="{D42A27DB-BD31-4B8C-83A1-F6EECF244321}">
                <p14:modId xmlns:p14="http://schemas.microsoft.com/office/powerpoint/2010/main" val="2419308699"/>
              </p:ext>
            </p:extLst>
          </p:nvPr>
        </p:nvGraphicFramePr>
        <p:xfrm>
          <a:off x="947739" y="1463514"/>
          <a:ext cx="5755957" cy="528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Ziele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61</a:t>
            </a:fld>
            <a:endParaRPr lang="de-DE" dirty="0"/>
          </a:p>
        </p:txBody>
      </p:sp>
      <p:grpSp>
        <p:nvGrpSpPr>
          <p:cNvPr id="18" name="Group 17">
            <a:extLst>
              <a:ext uri="{FF2B5EF4-FFF2-40B4-BE49-F238E27FC236}">
                <a16:creationId xmlns:a16="http://schemas.microsoft.com/office/drawing/2014/main" id="{F21FFAA3-3FBB-4A0D-BFE0-179288EF8C45}"/>
              </a:ext>
            </a:extLst>
          </p:cNvPr>
          <p:cNvGrpSpPr/>
          <p:nvPr/>
        </p:nvGrpSpPr>
        <p:grpSpPr>
          <a:xfrm>
            <a:off x="9615056" y="4801387"/>
            <a:ext cx="1629207" cy="1629207"/>
            <a:chOff x="4712395" y="1119164"/>
            <a:chExt cx="1077987" cy="1077987"/>
          </a:xfrm>
        </p:grpSpPr>
        <p:sp>
          <p:nvSpPr>
            <p:cNvPr id="19" name="Ellipse 14">
              <a:extLst>
                <a:ext uri="{FF2B5EF4-FFF2-40B4-BE49-F238E27FC236}">
                  <a16:creationId xmlns:a16="http://schemas.microsoft.com/office/drawing/2014/main" id="{E9D77A36-BF3F-43E3-8BFA-09E66B5CA370}"/>
                </a:ext>
              </a:extLst>
            </p:cNvPr>
            <p:cNvSpPr/>
            <p:nvPr/>
          </p:nvSpPr>
          <p:spPr>
            <a:xfrm>
              <a:off x="4712395" y="1119164"/>
              <a:ext cx="1077987" cy="107798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e-DE" sz="1600" dirty="0">
                  <a:solidFill>
                    <a:prstClr val="white"/>
                  </a:solidFill>
                  <a:latin typeface="Arial" panose="020B0604020202020204" pitchFamily="34" charset="0"/>
                  <a:cs typeface="Arial" panose="020B0604020202020204" pitchFamily="34" charset="0"/>
                </a:rPr>
                <a:t>LOREM IPSUM</a:t>
              </a:r>
              <a:endParaRPr lang="en-US" sz="1600" dirty="0">
                <a:solidFill>
                  <a:prstClr val="white"/>
                </a:solidFill>
                <a:latin typeface="Arial" panose="020B0604020202020204" pitchFamily="34" charset="0"/>
                <a:cs typeface="Arial" panose="020B0604020202020204" pitchFamily="34" charset="0"/>
              </a:endParaRPr>
            </a:p>
          </p:txBody>
        </p:sp>
        <p:sp>
          <p:nvSpPr>
            <p:cNvPr id="20" name="Ellipse 44">
              <a:extLst>
                <a:ext uri="{FF2B5EF4-FFF2-40B4-BE49-F238E27FC236}">
                  <a16:creationId xmlns:a16="http://schemas.microsoft.com/office/drawing/2014/main" id="{ADEFF1A3-F8EC-4573-BE15-F59CDAF05387}"/>
                </a:ext>
              </a:extLst>
            </p:cNvPr>
            <p:cNvSpPr/>
            <p:nvPr/>
          </p:nvSpPr>
          <p:spPr>
            <a:xfrm>
              <a:off x="5452910" y="1119164"/>
              <a:ext cx="312164" cy="312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t>
              </a:r>
            </a:p>
          </p:txBody>
        </p:sp>
      </p:grpSp>
      <p:sp>
        <p:nvSpPr>
          <p:cNvPr id="28" name="Inhaltsplatzhalter 6">
            <a:extLst>
              <a:ext uri="{FF2B5EF4-FFF2-40B4-BE49-F238E27FC236}">
                <a16:creationId xmlns:a16="http://schemas.microsoft.com/office/drawing/2014/main" id="{7995F8C8-E5FD-4672-A110-30528A250EBC}"/>
              </a:ext>
            </a:extLst>
          </p:cNvPr>
          <p:cNvSpPr txBox="1">
            <a:spLocks/>
          </p:cNvSpPr>
          <p:nvPr/>
        </p:nvSpPr>
        <p:spPr>
          <a:xfrm>
            <a:off x="7025833" y="2097088"/>
            <a:ext cx="4218430" cy="2590773"/>
          </a:xfrm>
          <a:prstGeom prst="rect">
            <a:avLst/>
          </a:prstGeom>
        </p:spPr>
        <p:txBody>
          <a:bodyPr vert="horz" lIns="0" tIns="0" rIns="0" bIns="0" numCol="1" spcCol="540000" rtlCol="0">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nisi.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pede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3207599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134"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15" name="Grafik 5">
            <a:extLst>
              <a:ext uri="{FF2B5EF4-FFF2-40B4-BE49-F238E27FC236}">
                <a16:creationId xmlns:a16="http://schemas.microsoft.com/office/drawing/2014/main" id="{03223469-4809-4309-81F9-6ED670DB1B01}"/>
              </a:ext>
            </a:extLst>
          </p:cNvPr>
          <p:cNvPicPr>
            <a:picLocks noChangeAspect="1"/>
          </p:cNvPicPr>
          <p:nvPr/>
        </p:nvPicPr>
        <p:blipFill rotWithShape="1">
          <a:blip r:embed="rId7">
            <a:extLst>
              <a:ext uri="{28A0092B-C50C-407E-A947-70E740481C1C}">
                <a14:useLocalDpi xmlns:a14="http://schemas.microsoft.com/office/drawing/2010/main" val="0"/>
              </a:ext>
            </a:extLst>
          </a:blip>
          <a:srcRect l="20005" t="56189" r="25812" b="32295"/>
          <a:stretch/>
        </p:blipFill>
        <p:spPr>
          <a:xfrm>
            <a:off x="4358640" y="5180566"/>
            <a:ext cx="7284720" cy="870917"/>
          </a:xfrm>
          <a:prstGeom prst="rect">
            <a:avLst/>
          </a:prstGeom>
        </p:spPr>
      </p:pic>
      <p:graphicFrame>
        <p:nvGraphicFramePr>
          <p:cNvPr id="7" name="Diagramm 6">
            <a:extLst>
              <a:ext uri="{FF2B5EF4-FFF2-40B4-BE49-F238E27FC236}">
                <a16:creationId xmlns:a16="http://schemas.microsoft.com/office/drawing/2014/main" id="{36F650B1-4A8F-4018-9A76-7E48124263F4}"/>
              </a:ext>
            </a:extLst>
          </p:cNvPr>
          <p:cNvGraphicFramePr/>
          <p:nvPr>
            <p:extLst>
              <p:ext uri="{D42A27DB-BD31-4B8C-83A1-F6EECF244321}">
                <p14:modId xmlns:p14="http://schemas.microsoft.com/office/powerpoint/2010/main" val="2355131178"/>
              </p:ext>
            </p:extLst>
          </p:nvPr>
        </p:nvGraphicFramePr>
        <p:xfrm>
          <a:off x="947739" y="1463514"/>
          <a:ext cx="5755957" cy="5283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Ziele</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62</a:t>
            </a:fld>
            <a:endParaRPr lang="de-DE" dirty="0"/>
          </a:p>
        </p:txBody>
      </p:sp>
      <p:grpSp>
        <p:nvGrpSpPr>
          <p:cNvPr id="18" name="Group 17">
            <a:extLst>
              <a:ext uri="{FF2B5EF4-FFF2-40B4-BE49-F238E27FC236}">
                <a16:creationId xmlns:a16="http://schemas.microsoft.com/office/drawing/2014/main" id="{F21FFAA3-3FBB-4A0D-BFE0-179288EF8C45}"/>
              </a:ext>
            </a:extLst>
          </p:cNvPr>
          <p:cNvGrpSpPr/>
          <p:nvPr/>
        </p:nvGrpSpPr>
        <p:grpSpPr>
          <a:xfrm>
            <a:off x="9615056" y="4801387"/>
            <a:ext cx="1629207" cy="1629207"/>
            <a:chOff x="4712395" y="1119164"/>
            <a:chExt cx="1077987" cy="1077987"/>
          </a:xfrm>
        </p:grpSpPr>
        <p:sp>
          <p:nvSpPr>
            <p:cNvPr id="19" name="Ellipse 14">
              <a:extLst>
                <a:ext uri="{FF2B5EF4-FFF2-40B4-BE49-F238E27FC236}">
                  <a16:creationId xmlns:a16="http://schemas.microsoft.com/office/drawing/2014/main" id="{E9D77A36-BF3F-43E3-8BFA-09E66B5CA370}"/>
                </a:ext>
              </a:extLst>
            </p:cNvPr>
            <p:cNvSpPr/>
            <p:nvPr/>
          </p:nvSpPr>
          <p:spPr>
            <a:xfrm>
              <a:off x="4712395" y="1119164"/>
              <a:ext cx="1077987" cy="10779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r>
                <a:rPr lang="de-DE" sz="1600" dirty="0">
                  <a:solidFill>
                    <a:prstClr val="white"/>
                  </a:solidFill>
                  <a:latin typeface="Arial" panose="020B0604020202020204" pitchFamily="34" charset="0"/>
                  <a:cs typeface="Arial" panose="020B0604020202020204" pitchFamily="34" charset="0"/>
                </a:rPr>
                <a:t>LOREM IPSUM</a:t>
              </a:r>
              <a:endParaRPr lang="en-US" sz="1600" dirty="0">
                <a:solidFill>
                  <a:prstClr val="white"/>
                </a:solidFill>
                <a:latin typeface="Arial" panose="020B0604020202020204" pitchFamily="34" charset="0"/>
                <a:cs typeface="Arial" panose="020B0604020202020204" pitchFamily="34" charset="0"/>
              </a:endParaRPr>
            </a:p>
          </p:txBody>
        </p:sp>
        <p:sp>
          <p:nvSpPr>
            <p:cNvPr id="20" name="Ellipse 44">
              <a:extLst>
                <a:ext uri="{FF2B5EF4-FFF2-40B4-BE49-F238E27FC236}">
                  <a16:creationId xmlns:a16="http://schemas.microsoft.com/office/drawing/2014/main" id="{ADEFF1A3-F8EC-4573-BE15-F59CDAF05387}"/>
                </a:ext>
              </a:extLst>
            </p:cNvPr>
            <p:cNvSpPr/>
            <p:nvPr/>
          </p:nvSpPr>
          <p:spPr>
            <a:xfrm>
              <a:off x="5452910" y="1119164"/>
              <a:ext cx="312164" cy="312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t>
              </a:r>
            </a:p>
          </p:txBody>
        </p:sp>
      </p:grpSp>
      <p:sp>
        <p:nvSpPr>
          <p:cNvPr id="22" name="Inhaltsplatzhalter 6">
            <a:extLst>
              <a:ext uri="{FF2B5EF4-FFF2-40B4-BE49-F238E27FC236}">
                <a16:creationId xmlns:a16="http://schemas.microsoft.com/office/drawing/2014/main" id="{E5874028-324C-436D-8CFD-7F1CF0715F77}"/>
              </a:ext>
            </a:extLst>
          </p:cNvPr>
          <p:cNvSpPr txBox="1">
            <a:spLocks/>
          </p:cNvSpPr>
          <p:nvPr/>
        </p:nvSpPr>
        <p:spPr>
          <a:xfrm>
            <a:off x="7025833" y="2097088"/>
            <a:ext cx="4218430" cy="2590773"/>
          </a:xfrm>
          <a:prstGeom prst="rect">
            <a:avLst/>
          </a:prstGeom>
        </p:spPr>
        <p:txBody>
          <a:bodyPr vert="horz" lIns="0" tIns="0" rIns="0" bIns="0" numCol="1" spcCol="540000" rtlCol="0">
            <a:noAutofit/>
          </a:bodyPr>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sz="1600" b="1" i="0" kern="600" spc="40" baseline="0">
                <a:solidFill>
                  <a:schemeClr val="tx2"/>
                </a:solidFill>
                <a:latin typeface="+mn-lt"/>
                <a:ea typeface="+mn-ea"/>
                <a:cs typeface="+mn-cs"/>
              </a:defRPr>
            </a:lvl1pPr>
            <a:lvl2pPr marL="0" indent="0" algn="l" defTabSz="914400" rtl="0" eaLnBrk="1" latinLnBrk="0" hangingPunct="1">
              <a:lnSpc>
                <a:spcPts val="2300"/>
              </a:lnSpc>
              <a:spcBef>
                <a:spcPts val="1150"/>
              </a:spcBef>
              <a:spcAft>
                <a:spcPts val="0"/>
              </a:spcAft>
              <a:buFont typeface="Arial" panose="020B0604020202020204" pitchFamily="34" charset="0"/>
              <a:buNone/>
              <a:defRPr sz="1600" kern="600" spc="40" baseline="0">
                <a:solidFill>
                  <a:schemeClr val="tx1"/>
                </a:solidFill>
                <a:latin typeface="+mn-lt"/>
                <a:ea typeface="+mn-ea"/>
                <a:cs typeface="+mn-cs"/>
              </a:defRPr>
            </a:lvl2pPr>
            <a:lvl3pPr marL="179388" indent="-179388" algn="l" defTabSz="914400" rtl="0" eaLnBrk="1" latinLnBrk="0" hangingPunct="1">
              <a:lnSpc>
                <a:spcPts val="2300"/>
              </a:lnSpc>
              <a:spcBef>
                <a:spcPts val="1150"/>
              </a:spcBef>
              <a:buFont typeface="Arial" panose="020B0604020202020204" pitchFamily="34" charset="0"/>
              <a:buChar char="•"/>
              <a:defRPr sz="1600" b="0" kern="400" spc="40" baseline="0">
                <a:solidFill>
                  <a:schemeClr val="tx1"/>
                </a:solidFill>
                <a:latin typeface="+mn-lt"/>
                <a:ea typeface="+mn-ea"/>
                <a:cs typeface="+mn-cs"/>
              </a:defRPr>
            </a:lvl3pPr>
            <a:lvl4pPr marL="179388" indent="-179388" algn="l" defTabSz="914400" rtl="0" eaLnBrk="1" latinLnBrk="0" hangingPunct="1">
              <a:lnSpc>
                <a:spcPts val="2300"/>
              </a:lnSpc>
              <a:spcBef>
                <a:spcPts val="1150"/>
              </a:spcBef>
              <a:buFont typeface="Arial" panose="020B0604020202020204" pitchFamily="34" charset="0"/>
              <a:buChar char="•"/>
              <a:defRPr sz="1600" b="1" kern="600" spc="40" baseline="0">
                <a:solidFill>
                  <a:schemeClr val="tx2"/>
                </a:solidFill>
                <a:latin typeface="+mn-lt"/>
                <a:ea typeface="+mn-ea"/>
                <a:cs typeface="+mn-cs"/>
              </a:defRPr>
            </a:lvl4pPr>
            <a:lvl5pPr marL="357188" indent="-179388" algn="l" defTabSz="914400" rtl="0" eaLnBrk="1" latinLnBrk="0" hangingPunct="1">
              <a:lnSpc>
                <a:spcPts val="2300"/>
              </a:lnSpc>
              <a:spcBef>
                <a:spcPts val="525"/>
              </a:spcBef>
              <a:buFont typeface="Arial" panose="020B0604020202020204" pitchFamily="34" charset="0"/>
              <a:buChar char="•"/>
              <a:defRPr sz="1600" kern="600" spc="40" baseline="0">
                <a:solidFill>
                  <a:schemeClr val="tx1"/>
                </a:solidFill>
                <a:latin typeface="+mn-lt"/>
                <a:ea typeface="+mn-ea"/>
                <a:cs typeface="+mn-cs"/>
              </a:defRPr>
            </a:lvl5pPr>
            <a:lvl6pPr marL="645750" indent="-285750" algn="l" defTabSz="914400" rtl="0" eaLnBrk="1" latinLnBrk="0" hangingPunct="1">
              <a:lnSpc>
                <a:spcPts val="2300"/>
              </a:lnSpc>
              <a:spcBef>
                <a:spcPts val="0"/>
              </a:spcBef>
              <a:spcAft>
                <a:spcPts val="0"/>
              </a:spcAft>
              <a:buClr>
                <a:schemeClr val="tx1"/>
              </a:buClr>
              <a:buSzPct val="110000"/>
              <a:buFont typeface="Symbol" panose="05050102010706020507" pitchFamily="18" charset="2"/>
              <a:buChar char=""/>
              <a:defRPr sz="1600" b="0" i="0" kern="600" spc="40" baseline="0">
                <a:solidFill>
                  <a:schemeClr val="tx1"/>
                </a:solidFill>
                <a:latin typeface="+mn-lt"/>
                <a:ea typeface="+mn-ea"/>
                <a:cs typeface="+mn-cs"/>
              </a:defRPr>
            </a:lvl6pPr>
            <a:lvl7pPr marL="0" indent="215900" algn="l" defTabSz="914400" rtl="0" eaLnBrk="1" latinLnBrk="0" hangingPunct="1">
              <a:lnSpc>
                <a:spcPts val="2300"/>
              </a:lnSpc>
              <a:spcBef>
                <a:spcPts val="525"/>
              </a:spcBef>
              <a:spcAft>
                <a:spcPts val="0"/>
              </a:spcAft>
              <a:buClr>
                <a:schemeClr val="tx2"/>
              </a:buClr>
              <a:buFont typeface="Wingdings 3" panose="05040102010807070707" pitchFamily="18" charset="2"/>
              <a:buChar char=""/>
              <a:defRPr sz="1300" b="0" i="1" kern="600" spc="40" baseline="0">
                <a:solidFill>
                  <a:schemeClr val="tx2"/>
                </a:solidFill>
                <a:latin typeface="+mn-lt"/>
                <a:ea typeface="+mn-ea"/>
                <a:cs typeface="+mn-cs"/>
              </a:defRPr>
            </a:lvl7pPr>
            <a:lvl8pPr marL="0" indent="0" algn="l" defTabSz="914400" rtl="0" eaLnBrk="1" latinLnBrk="0" hangingPunct="1">
              <a:lnSpc>
                <a:spcPts val="1100"/>
              </a:lnSpc>
              <a:spcBef>
                <a:spcPts val="525"/>
              </a:spcBef>
              <a:spcAft>
                <a:spcPts val="0"/>
              </a:spcAft>
              <a:buSzPct val="110000"/>
              <a:buFont typeface=".SF NS Symbols Regular"/>
              <a:buNone/>
              <a:defRPr sz="8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lvl="2"/>
            <a:r>
              <a:rPr lang="de-DE" dirty="0" err="1"/>
              <a:t>Etiam</a:t>
            </a:r>
            <a:r>
              <a:rPr lang="de-DE" dirty="0"/>
              <a:t> </a:t>
            </a:r>
            <a:r>
              <a:rPr lang="de-DE" dirty="0" err="1"/>
              <a:t>sit</a:t>
            </a:r>
            <a:r>
              <a:rPr lang="de-DE" dirty="0"/>
              <a:t> </a:t>
            </a:r>
            <a:r>
              <a:rPr lang="de-DE" dirty="0" err="1"/>
              <a:t>amet</a:t>
            </a:r>
            <a:r>
              <a:rPr lang="de-DE" dirty="0"/>
              <a:t> </a:t>
            </a:r>
            <a:r>
              <a:rPr lang="de-DE" dirty="0" err="1"/>
              <a:t>orci</a:t>
            </a:r>
            <a:r>
              <a:rPr lang="de-DE" dirty="0"/>
              <a:t> </a:t>
            </a:r>
            <a:r>
              <a:rPr lang="de-DE" dirty="0" err="1"/>
              <a:t>eget</a:t>
            </a:r>
            <a:r>
              <a:rPr lang="de-DE" dirty="0"/>
              <a:t> </a:t>
            </a:r>
            <a:r>
              <a:rPr lang="de-DE" dirty="0" err="1"/>
              <a:t>eros</a:t>
            </a:r>
            <a:r>
              <a:rPr lang="de-DE" dirty="0"/>
              <a:t> </a:t>
            </a:r>
            <a:r>
              <a:rPr lang="de-DE" dirty="0" err="1"/>
              <a:t>faucibus</a:t>
            </a:r>
            <a:r>
              <a:rPr lang="de-DE" dirty="0"/>
              <a:t>:</a:t>
            </a:r>
          </a:p>
          <a:p>
            <a:pPr lvl="3"/>
            <a:r>
              <a:rPr lang="de-DE" dirty="0" err="1"/>
              <a:t>Cras</a:t>
            </a:r>
            <a:r>
              <a:rPr lang="de-DE" dirty="0"/>
              <a:t> </a:t>
            </a:r>
            <a:r>
              <a:rPr lang="de-DE" dirty="0" err="1"/>
              <a:t>dapibus</a:t>
            </a:r>
            <a:r>
              <a:rPr lang="de-DE" dirty="0"/>
              <a:t>. </a:t>
            </a:r>
            <a:r>
              <a:rPr lang="de-DE" dirty="0" err="1"/>
              <a:t>Vivamus</a:t>
            </a:r>
            <a:r>
              <a:rPr lang="de-DE" dirty="0"/>
              <a:t> </a:t>
            </a:r>
            <a:r>
              <a:rPr lang="de-DE" dirty="0" err="1"/>
              <a:t>elementum</a:t>
            </a:r>
            <a:r>
              <a:rPr lang="de-DE" dirty="0"/>
              <a:t> nisi.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pPr lvl="2"/>
            <a:r>
              <a:rPr lang="de-DE" dirty="0" err="1"/>
              <a:t>Nullam</a:t>
            </a:r>
            <a:r>
              <a:rPr lang="de-DE" dirty="0"/>
              <a:t> </a:t>
            </a:r>
            <a:r>
              <a:rPr lang="de-DE" dirty="0" err="1"/>
              <a:t>dictum</a:t>
            </a:r>
            <a:r>
              <a:rPr lang="de-DE" dirty="0"/>
              <a:t> </a:t>
            </a:r>
            <a:r>
              <a:rPr lang="de-DE" dirty="0" err="1"/>
              <a:t>felis</a:t>
            </a:r>
            <a:r>
              <a:rPr lang="de-DE" dirty="0"/>
              <a:t> </a:t>
            </a:r>
            <a:r>
              <a:rPr lang="de-DE" dirty="0" err="1"/>
              <a:t>eu</a:t>
            </a:r>
            <a:r>
              <a:rPr lang="de-DE" dirty="0"/>
              <a:t> pede </a:t>
            </a:r>
            <a:r>
              <a:rPr lang="de-DE" dirty="0" err="1"/>
              <a:t>mollis</a:t>
            </a:r>
            <a:r>
              <a:rPr lang="de-DE" dirty="0"/>
              <a:t>:</a:t>
            </a:r>
          </a:p>
          <a:p>
            <a:pPr lvl="3"/>
            <a:r>
              <a:rPr lang="de-DE" dirty="0" err="1"/>
              <a:t>Aenean</a:t>
            </a:r>
            <a:r>
              <a:rPr lang="de-DE" dirty="0"/>
              <a:t> </a:t>
            </a:r>
            <a:r>
              <a:rPr lang="de-DE" dirty="0" err="1"/>
              <a:t>massa</a:t>
            </a:r>
            <a:r>
              <a:rPr lang="de-DE" dirty="0"/>
              <a:t>. Cum </a:t>
            </a:r>
            <a:r>
              <a:rPr lang="de-DE" dirty="0" err="1"/>
              <a:t>sociis</a:t>
            </a:r>
            <a:r>
              <a:rPr lang="de-DE" dirty="0"/>
              <a:t> </a:t>
            </a:r>
            <a:r>
              <a:rPr lang="de-DE" dirty="0" err="1"/>
              <a:t>natoque</a:t>
            </a:r>
            <a:r>
              <a:rPr lang="de-DE" dirty="0"/>
              <a:t> </a:t>
            </a:r>
            <a:r>
              <a:rPr lang="de-DE" dirty="0" err="1"/>
              <a:t>penatibus</a:t>
            </a:r>
            <a:r>
              <a:rPr lang="de-DE" dirty="0"/>
              <a:t> et </a:t>
            </a:r>
            <a:r>
              <a:rPr lang="de-DE" dirty="0" err="1"/>
              <a:t>magnis</a:t>
            </a:r>
            <a:r>
              <a:rPr lang="de-DE" dirty="0"/>
              <a:t> </a:t>
            </a:r>
            <a:r>
              <a:rPr lang="de-DE" dirty="0" err="1"/>
              <a:t>dis</a:t>
            </a:r>
            <a:r>
              <a:rPr lang="de-DE" dirty="0"/>
              <a:t> </a:t>
            </a:r>
            <a:r>
              <a:rPr lang="de-DE" dirty="0" err="1"/>
              <a:t>parturient</a:t>
            </a:r>
            <a:r>
              <a:rPr lang="de-DE" dirty="0"/>
              <a:t> </a:t>
            </a:r>
            <a:r>
              <a:rPr lang="de-DE" dirty="0" err="1"/>
              <a:t>montes</a:t>
            </a:r>
            <a:r>
              <a:rPr lang="de-DE" dirty="0"/>
              <a:t>, </a:t>
            </a:r>
            <a:r>
              <a:rPr lang="de-DE" dirty="0" err="1"/>
              <a:t>nascetur</a:t>
            </a:r>
            <a:r>
              <a:rPr lang="de-DE" dirty="0"/>
              <a:t> </a:t>
            </a:r>
            <a:r>
              <a:rPr lang="de-DE" dirty="0" err="1"/>
              <a:t>ridiculus</a:t>
            </a:r>
            <a:r>
              <a:rPr lang="de-DE" dirty="0"/>
              <a:t> </a:t>
            </a:r>
            <a:r>
              <a:rPr lang="de-DE" dirty="0" err="1"/>
              <a:t>mus</a:t>
            </a:r>
            <a:r>
              <a:rPr lang="de-DE" dirty="0"/>
              <a:t>. </a:t>
            </a:r>
          </a:p>
        </p:txBody>
      </p:sp>
    </p:spTree>
    <p:extLst>
      <p:ext uri="{BB962C8B-B14F-4D97-AF65-F5344CB8AC3E}">
        <p14:creationId xmlns:p14="http://schemas.microsoft.com/office/powerpoint/2010/main" val="35646113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22221137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976"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Prozess</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63</a:t>
            </a:fld>
            <a:endParaRPr lang="de-DE" dirty="0"/>
          </a:p>
        </p:txBody>
      </p:sp>
      <p:graphicFrame>
        <p:nvGraphicFramePr>
          <p:cNvPr id="7" name="Diagramm 3">
            <a:extLst>
              <a:ext uri="{FF2B5EF4-FFF2-40B4-BE49-F238E27FC236}">
                <a16:creationId xmlns:a16="http://schemas.microsoft.com/office/drawing/2014/main" id="{4F763BB3-388E-44EA-AD0F-543C6348429F}"/>
              </a:ext>
            </a:extLst>
          </p:cNvPr>
          <p:cNvGraphicFramePr/>
          <p:nvPr>
            <p:extLst>
              <p:ext uri="{D42A27DB-BD31-4B8C-83A1-F6EECF244321}">
                <p14:modId xmlns:p14="http://schemas.microsoft.com/office/powerpoint/2010/main" val="3866248036"/>
              </p:ext>
            </p:extLst>
          </p:nvPr>
        </p:nvGraphicFramePr>
        <p:xfrm>
          <a:off x="947739" y="2097086"/>
          <a:ext cx="10296524" cy="21846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platzhalter 8">
            <a:extLst>
              <a:ext uri="{FF2B5EF4-FFF2-40B4-BE49-F238E27FC236}">
                <a16:creationId xmlns:a16="http://schemas.microsoft.com/office/drawing/2014/main" id="{16DE6654-949F-4E2B-91BD-82C35BC19A42}"/>
              </a:ext>
            </a:extLst>
          </p:cNvPr>
          <p:cNvSpPr txBox="1">
            <a:spLocks/>
          </p:cNvSpPr>
          <p:nvPr/>
        </p:nvSpPr>
        <p:spPr>
          <a:xfrm>
            <a:off x="947739" y="4229809"/>
            <a:ext cx="10296522" cy="2184625"/>
          </a:xfrm>
          <a:prstGeom prst="roundRect">
            <a:avLst>
              <a:gd name="adj" fmla="val 2168"/>
            </a:avLst>
          </a:prstGeom>
          <a:noFill/>
          <a:ln w="19050">
            <a:solidFill>
              <a:schemeClr val="bg1">
                <a:lumMod val="95000"/>
              </a:schemeClr>
            </a:solidFill>
            <a:prstDash val="solid"/>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endParaRPr kumimoji="0" lang="de-DE"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platzhalter 8">
            <a:extLst>
              <a:ext uri="{FF2B5EF4-FFF2-40B4-BE49-F238E27FC236}">
                <a16:creationId xmlns:a16="http://schemas.microsoft.com/office/drawing/2014/main" id="{29F41ADD-246C-4265-8BC4-2B8E01F81026}"/>
              </a:ext>
            </a:extLst>
          </p:cNvPr>
          <p:cNvSpPr txBox="1">
            <a:spLocks/>
          </p:cNvSpPr>
          <p:nvPr/>
        </p:nvSpPr>
        <p:spPr>
          <a:xfrm>
            <a:off x="984853" y="4236837"/>
            <a:ext cx="10259408" cy="475550"/>
          </a:xfrm>
          <a:prstGeom prst="roundRect">
            <a:avLst>
              <a:gd name="adj" fmla="val 9581"/>
            </a:avLst>
          </a:prstGeom>
          <a:noFill/>
          <a:ln>
            <a:noFill/>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r>
              <a:rPr kumimoji="0" lang="de-DE" sz="16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TITEL</a:t>
            </a:r>
          </a:p>
        </p:txBody>
      </p:sp>
      <p:sp>
        <p:nvSpPr>
          <p:cNvPr id="18" name="Textplatzhalter 8">
            <a:extLst>
              <a:ext uri="{FF2B5EF4-FFF2-40B4-BE49-F238E27FC236}">
                <a16:creationId xmlns:a16="http://schemas.microsoft.com/office/drawing/2014/main" id="{08572465-F4B6-4093-B779-EE6C9388DE0E}"/>
              </a:ext>
            </a:extLst>
          </p:cNvPr>
          <p:cNvSpPr txBox="1">
            <a:spLocks/>
          </p:cNvSpPr>
          <p:nvPr/>
        </p:nvSpPr>
        <p:spPr>
          <a:xfrm>
            <a:off x="1120754" y="5275533"/>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platzhalter 8">
            <a:extLst>
              <a:ext uri="{FF2B5EF4-FFF2-40B4-BE49-F238E27FC236}">
                <a16:creationId xmlns:a16="http://schemas.microsoft.com/office/drawing/2014/main" id="{9FE8E20E-8865-45DE-84BB-37066D33BA64}"/>
              </a:ext>
            </a:extLst>
          </p:cNvPr>
          <p:cNvSpPr txBox="1">
            <a:spLocks/>
          </p:cNvSpPr>
          <p:nvPr/>
        </p:nvSpPr>
        <p:spPr>
          <a:xfrm>
            <a:off x="1120754" y="4725350"/>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0" name="Textplatzhalter 8">
            <a:extLst>
              <a:ext uri="{FF2B5EF4-FFF2-40B4-BE49-F238E27FC236}">
                <a16:creationId xmlns:a16="http://schemas.microsoft.com/office/drawing/2014/main" id="{5F2558F9-7828-4338-8A17-2B5CC37CE689}"/>
              </a:ext>
            </a:extLst>
          </p:cNvPr>
          <p:cNvSpPr txBox="1">
            <a:spLocks/>
          </p:cNvSpPr>
          <p:nvPr/>
        </p:nvSpPr>
        <p:spPr>
          <a:xfrm>
            <a:off x="1120754" y="5825718"/>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a:ln>
                  <a:noFill/>
                </a:ln>
                <a:effectLst/>
                <a:uLnTx/>
                <a:uFillTx/>
                <a:latin typeface="Arial" panose="020B0604020202020204" pitchFamily="34" charset="0"/>
                <a:cs typeface="Arial" panose="020B0604020202020204" pitchFamily="34" charset="0"/>
              </a:rPr>
              <a:t>3. Lorem ipsum dolor sit 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1" name="Textplatzhalter 8">
            <a:extLst>
              <a:ext uri="{FF2B5EF4-FFF2-40B4-BE49-F238E27FC236}">
                <a16:creationId xmlns:a16="http://schemas.microsoft.com/office/drawing/2014/main" id="{5B71D492-3879-430A-B66B-56CE52BD5864}"/>
              </a:ext>
            </a:extLst>
          </p:cNvPr>
          <p:cNvSpPr txBox="1">
            <a:spLocks/>
          </p:cNvSpPr>
          <p:nvPr/>
        </p:nvSpPr>
        <p:spPr>
          <a:xfrm>
            <a:off x="6183078" y="5275533"/>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2" name="Textplatzhalter 8">
            <a:extLst>
              <a:ext uri="{FF2B5EF4-FFF2-40B4-BE49-F238E27FC236}">
                <a16:creationId xmlns:a16="http://schemas.microsoft.com/office/drawing/2014/main" id="{51E331C0-7C18-4F60-AFAB-56E658DF8FF0}"/>
              </a:ext>
            </a:extLst>
          </p:cNvPr>
          <p:cNvSpPr txBox="1">
            <a:spLocks/>
          </p:cNvSpPr>
          <p:nvPr/>
        </p:nvSpPr>
        <p:spPr>
          <a:xfrm>
            <a:off x="6183078" y="4725350"/>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3" name="Textplatzhalter 8">
            <a:extLst>
              <a:ext uri="{FF2B5EF4-FFF2-40B4-BE49-F238E27FC236}">
                <a16:creationId xmlns:a16="http://schemas.microsoft.com/office/drawing/2014/main" id="{30520EBD-F321-4B85-953D-8576A59BC223}"/>
              </a:ext>
            </a:extLst>
          </p:cNvPr>
          <p:cNvSpPr txBox="1">
            <a:spLocks/>
          </p:cNvSpPr>
          <p:nvPr/>
        </p:nvSpPr>
        <p:spPr>
          <a:xfrm>
            <a:off x="6183078" y="5825718"/>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a:ln>
                  <a:noFill/>
                </a:ln>
                <a:effectLst/>
                <a:uLnTx/>
                <a:uFillTx/>
                <a:latin typeface="Arial" panose="020B0604020202020204" pitchFamily="34" charset="0"/>
                <a:cs typeface="Arial" panose="020B0604020202020204" pitchFamily="34" charset="0"/>
              </a:rPr>
              <a:t>3. Lorem ipsum dolor sit 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252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90" name="think-cell Folie" r:id="rId5" imgW="384" imgH="385" progId="TCLayout.ActiveDocument.1">
                  <p:embed/>
                </p:oleObj>
              </mc:Choice>
              <mc:Fallback>
                <p:oleObj name="think-cell Folie" r:id="rId5"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Prozess</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64</a:t>
            </a:fld>
            <a:endParaRPr lang="de-DE" dirty="0"/>
          </a:p>
        </p:txBody>
      </p:sp>
      <p:graphicFrame>
        <p:nvGraphicFramePr>
          <p:cNvPr id="7" name="Diagramm 3">
            <a:extLst>
              <a:ext uri="{FF2B5EF4-FFF2-40B4-BE49-F238E27FC236}">
                <a16:creationId xmlns:a16="http://schemas.microsoft.com/office/drawing/2014/main" id="{4F763BB3-388E-44EA-AD0F-543C6348429F}"/>
              </a:ext>
            </a:extLst>
          </p:cNvPr>
          <p:cNvGraphicFramePr/>
          <p:nvPr>
            <p:extLst>
              <p:ext uri="{D42A27DB-BD31-4B8C-83A1-F6EECF244321}">
                <p14:modId xmlns:p14="http://schemas.microsoft.com/office/powerpoint/2010/main" val="1513704641"/>
              </p:ext>
            </p:extLst>
          </p:nvPr>
        </p:nvGraphicFramePr>
        <p:xfrm>
          <a:off x="947739" y="2097086"/>
          <a:ext cx="10296524" cy="21846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platzhalter 8">
            <a:extLst>
              <a:ext uri="{FF2B5EF4-FFF2-40B4-BE49-F238E27FC236}">
                <a16:creationId xmlns:a16="http://schemas.microsoft.com/office/drawing/2014/main" id="{16DE6654-949F-4E2B-91BD-82C35BC19A42}"/>
              </a:ext>
            </a:extLst>
          </p:cNvPr>
          <p:cNvSpPr txBox="1">
            <a:spLocks/>
          </p:cNvSpPr>
          <p:nvPr/>
        </p:nvSpPr>
        <p:spPr>
          <a:xfrm>
            <a:off x="947739" y="4229809"/>
            <a:ext cx="10296522" cy="2184625"/>
          </a:xfrm>
          <a:prstGeom prst="roundRect">
            <a:avLst>
              <a:gd name="adj" fmla="val 2168"/>
            </a:avLst>
          </a:prstGeom>
          <a:noFill/>
          <a:ln w="19050">
            <a:solidFill>
              <a:schemeClr val="bg1">
                <a:lumMod val="95000"/>
              </a:schemeClr>
            </a:solidFill>
            <a:prstDash val="solid"/>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endParaRPr kumimoji="0" lang="de-DE"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platzhalter 8">
            <a:extLst>
              <a:ext uri="{FF2B5EF4-FFF2-40B4-BE49-F238E27FC236}">
                <a16:creationId xmlns:a16="http://schemas.microsoft.com/office/drawing/2014/main" id="{29F41ADD-246C-4265-8BC4-2B8E01F81026}"/>
              </a:ext>
            </a:extLst>
          </p:cNvPr>
          <p:cNvSpPr txBox="1">
            <a:spLocks/>
          </p:cNvSpPr>
          <p:nvPr/>
        </p:nvSpPr>
        <p:spPr>
          <a:xfrm>
            <a:off x="984853" y="4236837"/>
            <a:ext cx="10259408" cy="475550"/>
          </a:xfrm>
          <a:prstGeom prst="roundRect">
            <a:avLst>
              <a:gd name="adj" fmla="val 9581"/>
            </a:avLst>
          </a:prstGeom>
          <a:noFill/>
          <a:ln>
            <a:noFill/>
          </a:ln>
        </p:spPr>
        <p:txBody>
          <a:bodyPr vert="horz" lIns="108000" tIns="36000" rIns="72000" bIns="36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938" marR="0" lvl="2" indent="0" algn="ctr" defTabSz="685800" rtl="0" eaLnBrk="1" fontAlgn="auto" latinLnBrk="0" hangingPunct="1">
              <a:spcBef>
                <a:spcPts val="0"/>
              </a:spcBef>
              <a:spcAft>
                <a:spcPts val="600"/>
              </a:spcAft>
              <a:buClr>
                <a:srgbClr val="169FDB"/>
              </a:buClr>
              <a:buSzPct val="120000"/>
              <a:buFont typeface="Arial" pitchFamily="34" charset="0"/>
              <a:buNone/>
              <a:tabLst/>
              <a:defRPr/>
            </a:pPr>
            <a:r>
              <a:rPr kumimoji="0" lang="de-DE" sz="16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TITEL</a:t>
            </a:r>
          </a:p>
        </p:txBody>
      </p:sp>
      <p:sp>
        <p:nvSpPr>
          <p:cNvPr id="18" name="Textplatzhalter 8">
            <a:extLst>
              <a:ext uri="{FF2B5EF4-FFF2-40B4-BE49-F238E27FC236}">
                <a16:creationId xmlns:a16="http://schemas.microsoft.com/office/drawing/2014/main" id="{08572465-F4B6-4093-B779-EE6C9388DE0E}"/>
              </a:ext>
            </a:extLst>
          </p:cNvPr>
          <p:cNvSpPr txBox="1">
            <a:spLocks/>
          </p:cNvSpPr>
          <p:nvPr/>
        </p:nvSpPr>
        <p:spPr>
          <a:xfrm>
            <a:off x="1120754" y="5275533"/>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platzhalter 8">
            <a:extLst>
              <a:ext uri="{FF2B5EF4-FFF2-40B4-BE49-F238E27FC236}">
                <a16:creationId xmlns:a16="http://schemas.microsoft.com/office/drawing/2014/main" id="{9FE8E20E-8865-45DE-84BB-37066D33BA64}"/>
              </a:ext>
            </a:extLst>
          </p:cNvPr>
          <p:cNvSpPr txBox="1">
            <a:spLocks/>
          </p:cNvSpPr>
          <p:nvPr/>
        </p:nvSpPr>
        <p:spPr>
          <a:xfrm>
            <a:off x="1120754" y="4725350"/>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0" name="Textplatzhalter 8">
            <a:extLst>
              <a:ext uri="{FF2B5EF4-FFF2-40B4-BE49-F238E27FC236}">
                <a16:creationId xmlns:a16="http://schemas.microsoft.com/office/drawing/2014/main" id="{5F2558F9-7828-4338-8A17-2B5CC37CE689}"/>
              </a:ext>
            </a:extLst>
          </p:cNvPr>
          <p:cNvSpPr txBox="1">
            <a:spLocks/>
          </p:cNvSpPr>
          <p:nvPr/>
        </p:nvSpPr>
        <p:spPr>
          <a:xfrm>
            <a:off x="1120754" y="5825718"/>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a:ln>
                  <a:noFill/>
                </a:ln>
                <a:effectLst/>
                <a:uLnTx/>
                <a:uFillTx/>
                <a:latin typeface="Arial" panose="020B0604020202020204" pitchFamily="34" charset="0"/>
                <a:cs typeface="Arial" panose="020B0604020202020204" pitchFamily="34" charset="0"/>
              </a:rPr>
              <a:t>3. Lorem ipsum dolor sit 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1" name="Textplatzhalter 8">
            <a:extLst>
              <a:ext uri="{FF2B5EF4-FFF2-40B4-BE49-F238E27FC236}">
                <a16:creationId xmlns:a16="http://schemas.microsoft.com/office/drawing/2014/main" id="{5B71D492-3879-430A-B66B-56CE52BD5864}"/>
              </a:ext>
            </a:extLst>
          </p:cNvPr>
          <p:cNvSpPr txBox="1">
            <a:spLocks/>
          </p:cNvSpPr>
          <p:nvPr/>
        </p:nvSpPr>
        <p:spPr>
          <a:xfrm>
            <a:off x="6183078" y="5275533"/>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2" name="Textplatzhalter 8">
            <a:extLst>
              <a:ext uri="{FF2B5EF4-FFF2-40B4-BE49-F238E27FC236}">
                <a16:creationId xmlns:a16="http://schemas.microsoft.com/office/drawing/2014/main" id="{51E331C0-7C18-4F60-AFAB-56E658DF8FF0}"/>
              </a:ext>
            </a:extLst>
          </p:cNvPr>
          <p:cNvSpPr txBox="1">
            <a:spLocks/>
          </p:cNvSpPr>
          <p:nvPr/>
        </p:nvSpPr>
        <p:spPr>
          <a:xfrm>
            <a:off x="6183078" y="4725350"/>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1.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Lorem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ipsum</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dolor</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sit</a:t>
            </a:r>
            <a:r>
              <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de-DE" sz="13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3" name="Textplatzhalter 8">
            <a:extLst>
              <a:ext uri="{FF2B5EF4-FFF2-40B4-BE49-F238E27FC236}">
                <a16:creationId xmlns:a16="http://schemas.microsoft.com/office/drawing/2014/main" id="{30520EBD-F321-4B85-953D-8576A59BC223}"/>
              </a:ext>
            </a:extLst>
          </p:cNvPr>
          <p:cNvSpPr txBox="1">
            <a:spLocks/>
          </p:cNvSpPr>
          <p:nvPr/>
        </p:nvSpPr>
        <p:spPr>
          <a:xfrm>
            <a:off x="6183078" y="5825718"/>
            <a:ext cx="4882323" cy="476441"/>
          </a:xfrm>
          <a:prstGeom prst="roundRect">
            <a:avLst>
              <a:gd name="adj" fmla="val 10045"/>
            </a:avLst>
          </a:prstGeom>
          <a:solidFill>
            <a:sysClr val="window" lastClr="FFFFFF">
              <a:lumMod val="95000"/>
            </a:sysClr>
          </a:solidFill>
          <a:ln>
            <a:noFill/>
          </a:ln>
        </p:spPr>
        <p:txBody>
          <a:bodyPr vert="horz" lIns="72000" tIns="72000" rIns="72000" bIns="72000" rtlCol="0" anchor="ctr">
            <a:noAutofit/>
          </a:bodyPr>
          <a:lstStyle>
            <a:lvl1pPr marL="0" indent="0" algn="l" defTabSz="685800" rtl="0" eaLnBrk="1" latinLnBrk="0" hangingPunct="1">
              <a:spcBef>
                <a:spcPts val="0"/>
              </a:spcBef>
              <a:spcAft>
                <a:spcPts val="600"/>
              </a:spcAft>
              <a:buFont typeface="Wingdings" panose="05000000000000000000" pitchFamily="2" charset="2"/>
              <a:buNone/>
              <a:defRPr sz="1200" kern="1200">
                <a:solidFill>
                  <a:schemeClr val="bg2"/>
                </a:solidFill>
                <a:latin typeface="+mn-lt"/>
                <a:ea typeface="+mn-ea"/>
                <a:cs typeface="+mn-cs"/>
              </a:defRPr>
            </a:lvl1pPr>
            <a:lvl2pPr marL="0" indent="0" algn="l" defTabSz="685800" rtl="0" eaLnBrk="1" latinLnBrk="0" hangingPunct="1">
              <a:spcBef>
                <a:spcPts val="0"/>
              </a:spcBef>
              <a:spcAft>
                <a:spcPts val="600"/>
              </a:spcAft>
              <a:buClr>
                <a:srgbClr val="F09100"/>
              </a:buClr>
              <a:buFont typeface="Arial" panose="020B0604020202020204" pitchFamily="34" charset="0"/>
              <a:buNone/>
              <a:defRPr sz="1200" kern="1200">
                <a:solidFill>
                  <a:schemeClr val="tx1"/>
                </a:solidFill>
                <a:latin typeface="+mn-lt"/>
                <a:ea typeface="+mn-ea"/>
                <a:cs typeface="+mn-cs"/>
              </a:defRPr>
            </a:lvl2pPr>
            <a:lvl3pPr marL="136922" indent="-136922" algn="l" defTabSz="685800" rtl="0" eaLnBrk="1" latinLnBrk="0" hangingPunct="1">
              <a:spcBef>
                <a:spcPts val="0"/>
              </a:spcBef>
              <a:spcAft>
                <a:spcPts val="600"/>
              </a:spcAft>
              <a:buClr>
                <a:schemeClr val="bg2"/>
              </a:buClr>
              <a:buFont typeface="Arial" pitchFamily="34" charset="0"/>
              <a:buChar char="•"/>
              <a:defRPr sz="1200" kern="1200">
                <a:solidFill>
                  <a:schemeClr val="tx1"/>
                </a:solidFill>
                <a:latin typeface="+mn-lt"/>
                <a:ea typeface="+mn-ea"/>
                <a:cs typeface="+mn-cs"/>
              </a:defRPr>
            </a:lvl3pPr>
            <a:lvl4pPr marL="296863" indent="-136525" algn="l" defTabSz="685800" rtl="0" eaLnBrk="1" latinLnBrk="0" hangingPunct="1">
              <a:spcBef>
                <a:spcPts val="0"/>
              </a:spcBef>
              <a:spcAft>
                <a:spcPts val="600"/>
              </a:spcAft>
              <a:buClr>
                <a:schemeClr val="bg2"/>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spcBef>
                <a:spcPts val="0"/>
              </a:spcBef>
              <a:spcAft>
                <a:spcPts val="600"/>
              </a:spcAft>
              <a:buClr>
                <a:schemeClr val="bg2"/>
              </a:buClr>
              <a:buFont typeface="Arial" panose="020B0604020202020204" pitchFamily="34" charset="0"/>
              <a:buNone/>
              <a:defRPr sz="1200" kern="1200">
                <a:solidFill>
                  <a:schemeClr val="accent4"/>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2" indent="0" algn="l" defTabSz="914400" rtl="0" eaLnBrk="1" fontAlgn="auto" latinLnBrk="0" hangingPunct="1">
              <a:spcBef>
                <a:spcPts val="0"/>
              </a:spcBef>
              <a:spcAft>
                <a:spcPts val="600"/>
              </a:spcAft>
              <a:buClr>
                <a:srgbClr val="27275B"/>
              </a:buClr>
              <a:buSzPct val="130000"/>
              <a:buNone/>
              <a:tabLst/>
              <a:defRPr/>
            </a:pPr>
            <a:r>
              <a:rPr kumimoji="0" lang="de-DE" sz="1300" b="0" i="0" u="none" strike="noStrike" kern="1200" cap="none" spc="0" normalizeH="0" baseline="0" noProof="0">
                <a:ln>
                  <a:noFill/>
                </a:ln>
                <a:effectLst/>
                <a:uLnTx/>
                <a:uFillTx/>
                <a:latin typeface="Arial" panose="020B0604020202020204" pitchFamily="34" charset="0"/>
                <a:cs typeface="Arial" panose="020B0604020202020204" pitchFamily="34" charset="0"/>
              </a:rPr>
              <a:t>3. Lorem ipsum dolor sit amet</a:t>
            </a:r>
            <a:endParaRPr kumimoji="0" lang="de-DE" sz="13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4704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ain&#10;&#10;Description automatically generated">
            <a:extLst>
              <a:ext uri="{FF2B5EF4-FFF2-40B4-BE49-F238E27FC236}">
                <a16:creationId xmlns:a16="http://schemas.microsoft.com/office/drawing/2014/main" id="{2A5F7C0F-2EA0-4713-9FC3-1F2CFB9C8CB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8473" r="2553" b="1445"/>
          <a:stretch/>
        </p:blipFill>
        <p:spPr>
          <a:xfrm>
            <a:off x="947737" y="2091055"/>
            <a:ext cx="5148263" cy="3801745"/>
          </a:xfrm>
          <a:prstGeom prst="rect">
            <a:avLst/>
          </a:prstGeom>
        </p:spPr>
      </p:pic>
      <p:pic>
        <p:nvPicPr>
          <p:cNvPr id="16" name="Grafik 14">
            <a:extLst>
              <a:ext uri="{FF2B5EF4-FFF2-40B4-BE49-F238E27FC236}">
                <a16:creationId xmlns:a16="http://schemas.microsoft.com/office/drawing/2014/main" id="{628B206D-18B6-4A46-BEE2-0FD038EE23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30" y="4177305"/>
            <a:ext cx="2727134" cy="2281918"/>
          </a:xfrm>
          <a:prstGeom prst="rect">
            <a:avLst/>
          </a:prstGeom>
        </p:spPr>
      </p:pic>
      <p:graphicFrame>
        <p:nvGraphicFramePr>
          <p:cNvPr id="14" name="Object 13" hidden="1">
            <a:extLst>
              <a:ext uri="{FF2B5EF4-FFF2-40B4-BE49-F238E27FC236}">
                <a16:creationId xmlns:a16="http://schemas.microsoft.com/office/drawing/2014/main" id="{75C7B631-D991-4A0A-BB72-918F6516B057}"/>
              </a:ext>
            </a:extLst>
          </p:cNvPr>
          <p:cNvGraphicFramePr>
            <a:graphicFrameLocks noChangeAspect="1"/>
          </p:cNvGraphicFramePr>
          <p:nvPr>
            <p:custDataLst>
              <p:tags r:id="rId2"/>
            </p:custDataLst>
            <p:extLst>
              <p:ext uri="{D42A27DB-BD31-4B8C-83A1-F6EECF244321}">
                <p14:modId xmlns:p14="http://schemas.microsoft.com/office/powerpoint/2010/main" val="329570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119" name="think-cell Folie" r:id="rId8" imgW="384" imgH="385" progId="TCLayout.ActiveDocument.1">
                  <p:embed/>
                </p:oleObj>
              </mc:Choice>
              <mc:Fallback>
                <p:oleObj name="think-cell Folie" r:id="rId8" imgW="384" imgH="385" progId="TCLayout.ActiveDocument.1">
                  <p:embed/>
                  <p:pic>
                    <p:nvPicPr>
                      <p:cNvPr id="14" name="Object 13" hidden="1">
                        <a:extLst>
                          <a:ext uri="{FF2B5EF4-FFF2-40B4-BE49-F238E27FC236}">
                            <a16:creationId xmlns:a16="http://schemas.microsoft.com/office/drawing/2014/main" id="{75C7B631-D991-4A0A-BB72-918F6516B0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6A19EF9C-4FE5-4991-8287-A184E469EB97}"/>
              </a:ext>
            </a:extLst>
          </p:cNvPr>
          <p:cNvSpPr/>
          <p:nvPr>
            <p:custDataLst>
              <p:tags r:id="rId3"/>
            </p:custDataLst>
          </p:nvPr>
        </p:nvSpPr>
        <p:spPr>
          <a:xfrm>
            <a:off x="0" y="0"/>
            <a:ext cx="158750" cy="158750"/>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0" tIns="0" rIns="0" bIns="0" numCol="1" spcCol="0" rtlCol="0" anchor="t" anchorCtr="0">
            <a:noAutofit/>
          </a:bodyPr>
          <a:lstStyle/>
          <a:p>
            <a:pPr>
              <a:spcBef>
                <a:spcPts val="1150"/>
              </a:spcBef>
              <a:buClr>
                <a:srgbClr val="116656"/>
              </a:buClr>
              <a:buSzPct val="120000"/>
            </a:pPr>
            <a:endParaRPr lang="de-DE" sz="2300" b="1" dirty="0">
              <a:solidFill>
                <a:schemeClr val="bg1"/>
              </a:solidFill>
              <a:latin typeface="Arial" panose="020B0604020202020204" pitchFamily="34" charset="0"/>
              <a:ea typeface="+mj-ea"/>
              <a:cs typeface="+mj-cs"/>
              <a:sym typeface="Arial" panose="020B0604020202020204" pitchFamily="34" charset="0"/>
            </a:endParaRPr>
          </a:p>
        </p:txBody>
      </p:sp>
      <p:pic>
        <p:nvPicPr>
          <p:cNvPr id="17" name="Grafik 14">
            <a:extLst>
              <a:ext uri="{FF2B5EF4-FFF2-40B4-BE49-F238E27FC236}">
                <a16:creationId xmlns:a16="http://schemas.microsoft.com/office/drawing/2014/main" id="{0F07F750-1407-438C-B08A-FACF8870D7DF}"/>
              </a:ext>
            </a:extLst>
          </p:cNvPr>
          <p:cNvPicPr>
            <a:picLocks noChangeAspect="1"/>
          </p:cNvPicPr>
          <p:nvPr/>
        </p:nvPicPr>
        <p:blipFill rotWithShape="1">
          <a:blip r:embed="rId10">
            <a:extLst>
              <a:ext uri="{28A0092B-C50C-407E-A947-70E740481C1C}">
                <a14:useLocalDpi xmlns:a14="http://schemas.microsoft.com/office/drawing/2010/main" val="0"/>
              </a:ext>
            </a:extLst>
          </a:blip>
          <a:srcRect l="-1" r="7656" b="29675"/>
          <a:stretch/>
        </p:blipFill>
        <p:spPr>
          <a:xfrm>
            <a:off x="8707393" y="3637887"/>
            <a:ext cx="2949327" cy="1237063"/>
          </a:xfrm>
          <a:prstGeom prst="rect">
            <a:avLst/>
          </a:prstGeom>
        </p:spPr>
      </p:pic>
      <p:graphicFrame>
        <p:nvGraphicFramePr>
          <p:cNvPr id="7" name="Diagramm 3">
            <a:extLst>
              <a:ext uri="{FF2B5EF4-FFF2-40B4-BE49-F238E27FC236}">
                <a16:creationId xmlns:a16="http://schemas.microsoft.com/office/drawing/2014/main" id="{648E3728-EAF8-48D7-BEC0-3B855D96162D}"/>
              </a:ext>
            </a:extLst>
          </p:cNvPr>
          <p:cNvGraphicFramePr/>
          <p:nvPr>
            <p:extLst>
              <p:ext uri="{D42A27DB-BD31-4B8C-83A1-F6EECF244321}">
                <p14:modId xmlns:p14="http://schemas.microsoft.com/office/powerpoint/2010/main" val="4234209979"/>
              </p:ext>
            </p:extLst>
          </p:nvPr>
        </p:nvGraphicFramePr>
        <p:xfrm>
          <a:off x="5798234" y="2097088"/>
          <a:ext cx="6322646" cy="431866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 name="Titel 1"/>
          <p:cNvSpPr>
            <a:spLocks noGrp="1"/>
          </p:cNvSpPr>
          <p:nvPr>
            <p:ph type="title"/>
          </p:nvPr>
        </p:nvSpPr>
        <p:spPr/>
        <p:txBody>
          <a:bodyPr/>
          <a:lstStyle/>
          <a:p>
            <a:r>
              <a:rPr lang="de-DE" dirty="0" smtClean="0"/>
              <a:t>Smart-Arts  </a:t>
            </a:r>
            <a:r>
              <a:rPr lang="de-DE" dirty="0"/>
              <a:t/>
            </a:r>
            <a:br>
              <a:rPr lang="de-DE" dirty="0"/>
            </a:br>
            <a:r>
              <a:rPr lang="de-DE" sz="1800" b="0" cap="none" spc="50" dirty="0"/>
              <a:t>Waben</a:t>
            </a:r>
            <a:endParaRPr lang="de-DE" dirty="0"/>
          </a:p>
        </p:txBody>
      </p:sp>
      <p:sp>
        <p:nvSpPr>
          <p:cNvPr id="3" name="Fußzeilenplatzhalter 2"/>
          <p:cNvSpPr>
            <a:spLocks noGrp="1"/>
          </p:cNvSpPr>
          <p:nvPr>
            <p:ph type="ftr" sz="quarter" idx="10"/>
          </p:nvPr>
        </p:nvSpPr>
        <p:spPr/>
        <p:txBody>
          <a:bodyPr/>
          <a:lstStyle/>
          <a:p>
            <a:pPr algn="l">
              <a:tabLst>
                <a:tab pos="10260000" algn="r"/>
                <a:tab pos="10800000" algn="r"/>
              </a:tabLst>
            </a:pPr>
            <a:r>
              <a:rPr lang="pt-BR"/>
              <a:t>MAX-PLANCK-GESELLSCHAFT | Generalverwaltung		</a:t>
            </a:r>
            <a:fld id="{FD322885-44BB-4983-936C-910A7C36A5F9}" type="slidenum">
              <a:rPr lang="pt-BR" smtClean="0"/>
              <a:t>65</a:t>
            </a:fld>
            <a:endParaRPr lang="de-DE" dirty="0"/>
          </a:p>
        </p:txBody>
      </p:sp>
      <p:sp>
        <p:nvSpPr>
          <p:cNvPr id="10" name="Textfeld 18">
            <a:extLst>
              <a:ext uri="{FF2B5EF4-FFF2-40B4-BE49-F238E27FC236}">
                <a16:creationId xmlns:a16="http://schemas.microsoft.com/office/drawing/2014/main" id="{49CEFAA6-5378-4F84-939A-2C993CF9F21F}"/>
              </a:ext>
            </a:extLst>
          </p:cNvPr>
          <p:cNvSpPr txBox="1"/>
          <p:nvPr/>
        </p:nvSpPr>
        <p:spPr>
          <a:xfrm>
            <a:off x="972000" y="6292639"/>
            <a:ext cx="1813317"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Lorem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ipsum</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dolor</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sit</a:t>
            </a:r>
            <a:r>
              <a:rPr lang="de-DE" sz="800" i="1" kern="600" spc="130" dirty="0">
                <a:solidFill>
                  <a:schemeClr val="tx1">
                    <a:lumMod val="50000"/>
                    <a:lumOff val="50000"/>
                  </a:schemeClr>
                </a:solidFill>
              </a:rPr>
              <a:t> </a:t>
            </a:r>
            <a:r>
              <a:rPr lang="de-DE" sz="800" i="1" kern="600" spc="130" dirty="0" err="1">
                <a:solidFill>
                  <a:schemeClr val="tx1">
                    <a:lumMod val="50000"/>
                    <a:lumOff val="50000"/>
                  </a:schemeClr>
                </a:solidFill>
              </a:rPr>
              <a:t>amet</a:t>
            </a:r>
            <a:endParaRPr lang="de-DE" sz="800" i="1" kern="600" spc="130" dirty="0">
              <a:solidFill>
                <a:schemeClr val="tx1">
                  <a:lumMod val="50000"/>
                  <a:lumOff val="50000"/>
                </a:schemeClr>
              </a:solidFill>
            </a:endParaRPr>
          </a:p>
        </p:txBody>
      </p:sp>
    </p:spTree>
    <p:extLst>
      <p:ext uri="{BB962C8B-B14F-4D97-AF65-F5344CB8AC3E}">
        <p14:creationId xmlns:p14="http://schemas.microsoft.com/office/powerpoint/2010/main" val="2710479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ICONS</a:t>
            </a:r>
            <a:endParaRPr lang="de-DE" dirty="0"/>
          </a:p>
        </p:txBody>
      </p:sp>
      <p:sp>
        <p:nvSpPr>
          <p:cNvPr id="4" name="Fußzeilenplatzhalter 3"/>
          <p:cNvSpPr>
            <a:spLocks noGrp="1"/>
          </p:cNvSpPr>
          <p:nvPr>
            <p:ph type="ftr" sz="quarter" idx="10"/>
          </p:nvPr>
        </p:nvSpPr>
        <p:spPr/>
        <p:txBody>
          <a:bodyPr/>
          <a:lstStyle/>
          <a:p>
            <a:pPr algn="l">
              <a:tabLst>
                <a:tab pos="9775825" algn="r"/>
                <a:tab pos="10226675" algn="r"/>
              </a:tabLst>
            </a:pPr>
            <a:r>
              <a:rPr lang="de-DE" smtClean="0"/>
              <a:t>Max-Planck-Gesellschaft | Vorname Nachname	Kurztitel | TT.MM.JJJJ	</a:t>
            </a:r>
            <a:fld id="{4BB1897F-A1AE-4EDF-9F2D-8730C9693DB7}" type="slidenum">
              <a:rPr lang="de-DE" smtClean="0"/>
              <a:pPr algn="l">
                <a:tabLst>
                  <a:tab pos="9775825" algn="r"/>
                  <a:tab pos="10226675" algn="r"/>
                </a:tabLst>
              </a:pPr>
              <a:t>66</a:t>
            </a:fld>
            <a:endParaRPr lang="de-DE" dirty="0"/>
          </a:p>
        </p:txBody>
      </p:sp>
      <p:sp>
        <p:nvSpPr>
          <p:cNvPr id="6" name="Textfeld 18">
            <a:extLst>
              <a:ext uri="{FF2B5EF4-FFF2-40B4-BE49-F238E27FC236}">
                <a16:creationId xmlns:a16="http://schemas.microsoft.com/office/drawing/2014/main" id="{49CEFAA6-5378-4F84-939A-2C993CF9F21F}"/>
              </a:ext>
            </a:extLst>
          </p:cNvPr>
          <p:cNvSpPr txBox="1"/>
          <p:nvPr/>
        </p:nvSpPr>
        <p:spPr>
          <a:xfrm>
            <a:off x="972000" y="6292639"/>
            <a:ext cx="911468" cy="123111"/>
          </a:xfrm>
          <a:prstGeom prst="rect">
            <a:avLst/>
          </a:prstGeom>
          <a:noFill/>
        </p:spPr>
        <p:txBody>
          <a:bodyPr wrap="none" lIns="0" tIns="0" rIns="0" bIns="0" rtlCol="0">
            <a:spAutoFit/>
          </a:bodyPr>
          <a:lstStyle/>
          <a:p>
            <a:r>
              <a:rPr lang="de-DE" sz="800" i="1" kern="600" spc="130" dirty="0" smtClean="0">
                <a:solidFill>
                  <a:schemeClr val="tx1">
                    <a:lumMod val="50000"/>
                    <a:lumOff val="50000"/>
                  </a:schemeClr>
                </a:solidFill>
              </a:rPr>
              <a:t>© </a:t>
            </a:r>
            <a:r>
              <a:rPr lang="de-DE" sz="800" i="1" kern="600" spc="130" dirty="0" err="1" smtClean="0">
                <a:solidFill>
                  <a:schemeClr val="tx1">
                    <a:lumMod val="50000"/>
                    <a:lumOff val="50000"/>
                  </a:schemeClr>
                </a:solidFill>
              </a:rPr>
              <a:t>Shutterstock</a:t>
            </a:r>
            <a:endParaRPr lang="de-DE" sz="800" i="1" kern="600" spc="130" dirty="0">
              <a:solidFill>
                <a:schemeClr val="tx1">
                  <a:lumMod val="50000"/>
                  <a:lumOff val="50000"/>
                </a:schemeClr>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00" y="2123352"/>
            <a:ext cx="1069842" cy="106984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208" y="2123353"/>
            <a:ext cx="1087286" cy="1093100"/>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845" y="2123353"/>
            <a:ext cx="1087286" cy="1093100"/>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596" y="2123353"/>
            <a:ext cx="1087286" cy="1093100"/>
          </a:xfrm>
          <a:prstGeom prst="rect">
            <a:avLst/>
          </a:prstGeom>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238" y="2108461"/>
            <a:ext cx="1093100" cy="1093100"/>
          </a:xfrm>
          <a:prstGeom prst="rect">
            <a:avLst/>
          </a:prstGeom>
        </p:spPr>
      </p:pic>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9435" y="2149473"/>
            <a:ext cx="1087286" cy="1093100"/>
          </a:xfrm>
          <a:prstGeom prst="rect">
            <a:avLst/>
          </a:prstGeom>
        </p:spPr>
      </p:pic>
      <p:pic>
        <p:nvPicPr>
          <p:cNvPr id="20" name="Grafik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738" y="4144720"/>
            <a:ext cx="1113425" cy="732815"/>
          </a:xfrm>
          <a:prstGeom prst="rect">
            <a:avLst/>
          </a:prstGeom>
        </p:spPr>
      </p:pic>
      <p:pic>
        <p:nvPicPr>
          <p:cNvPr id="21" name="Grafik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8375" y="3929727"/>
            <a:ext cx="1113425" cy="1056617"/>
          </a:xfrm>
          <a:prstGeom prst="rect">
            <a:avLst/>
          </a:prstGeom>
        </p:spPr>
      </p:pic>
      <p:pic>
        <p:nvPicPr>
          <p:cNvPr id="22" name="Grafik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4824" y="4003628"/>
            <a:ext cx="1050936" cy="1119105"/>
          </a:xfrm>
          <a:prstGeom prst="rect">
            <a:avLst/>
          </a:prstGeom>
        </p:spPr>
      </p:pic>
      <p:pic>
        <p:nvPicPr>
          <p:cNvPr id="23" name="Grafik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8706" y="3929727"/>
            <a:ext cx="1136148" cy="965726"/>
          </a:xfrm>
          <a:prstGeom prst="rect">
            <a:avLst/>
          </a:prstGeom>
        </p:spPr>
      </p:pic>
      <p:pic>
        <p:nvPicPr>
          <p:cNvPr id="24" name="Grafik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1593" y="3964938"/>
            <a:ext cx="1039575" cy="943002"/>
          </a:xfrm>
          <a:prstGeom prst="rect">
            <a:avLst/>
          </a:prstGeom>
        </p:spPr>
      </p:pic>
      <p:pic>
        <p:nvPicPr>
          <p:cNvPr id="25" name="Grafik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31009" y="3920907"/>
            <a:ext cx="910460" cy="1074457"/>
          </a:xfrm>
          <a:prstGeom prst="rect">
            <a:avLst/>
          </a:prstGeom>
        </p:spPr>
      </p:pic>
    </p:spTree>
    <p:extLst>
      <p:ext uri="{BB962C8B-B14F-4D97-AF65-F5344CB8AC3E}">
        <p14:creationId xmlns:p14="http://schemas.microsoft.com/office/powerpoint/2010/main" val="810376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ICONS</a:t>
            </a:r>
            <a:endParaRPr lang="de-DE" dirty="0"/>
          </a:p>
        </p:txBody>
      </p:sp>
      <p:sp>
        <p:nvSpPr>
          <p:cNvPr id="4" name="Fußzeilenplatzhalter 3"/>
          <p:cNvSpPr>
            <a:spLocks noGrp="1"/>
          </p:cNvSpPr>
          <p:nvPr>
            <p:ph type="ftr" sz="quarter" idx="10"/>
          </p:nvPr>
        </p:nvSpPr>
        <p:spPr/>
        <p:txBody>
          <a:bodyPr/>
          <a:lstStyle/>
          <a:p>
            <a:pPr algn="l">
              <a:tabLst>
                <a:tab pos="9775825" algn="r"/>
                <a:tab pos="10226675" algn="r"/>
              </a:tabLst>
            </a:pPr>
            <a:r>
              <a:rPr lang="de-DE" smtClean="0"/>
              <a:t>Max-Planck-Gesellschaft | Vorname Nachname	Kurztitel | TT.MM.JJJJ	</a:t>
            </a:r>
            <a:fld id="{4BB1897F-A1AE-4EDF-9F2D-8730C9693DB7}" type="slidenum">
              <a:rPr lang="de-DE" smtClean="0"/>
              <a:pPr algn="l">
                <a:tabLst>
                  <a:tab pos="9775825" algn="r"/>
                  <a:tab pos="10226675" algn="r"/>
                </a:tabLst>
              </a:pPr>
              <a:t>67</a:t>
            </a:fld>
            <a:endParaRPr lang="de-DE" dirty="0"/>
          </a:p>
        </p:txBody>
      </p:sp>
      <p:sp>
        <p:nvSpPr>
          <p:cNvPr id="6" name="Textfeld 18">
            <a:extLst>
              <a:ext uri="{FF2B5EF4-FFF2-40B4-BE49-F238E27FC236}">
                <a16:creationId xmlns:a16="http://schemas.microsoft.com/office/drawing/2014/main" id="{49CEFAA6-5378-4F84-939A-2C993CF9F21F}"/>
              </a:ext>
            </a:extLst>
          </p:cNvPr>
          <p:cNvSpPr txBox="1"/>
          <p:nvPr/>
        </p:nvSpPr>
        <p:spPr>
          <a:xfrm>
            <a:off x="972000" y="6292639"/>
            <a:ext cx="911468" cy="123111"/>
          </a:xfrm>
          <a:prstGeom prst="rect">
            <a:avLst/>
          </a:prstGeom>
          <a:noFill/>
        </p:spPr>
        <p:txBody>
          <a:bodyPr wrap="none" lIns="0" tIns="0" rIns="0" bIns="0" rtlCol="0">
            <a:spAutoFit/>
          </a:bodyPr>
          <a:lstStyle/>
          <a:p>
            <a:r>
              <a:rPr lang="de-DE" sz="800" i="1" kern="600" spc="130" dirty="0" smtClean="0">
                <a:solidFill>
                  <a:schemeClr val="tx1">
                    <a:lumMod val="50000"/>
                    <a:lumOff val="50000"/>
                  </a:schemeClr>
                </a:solidFill>
              </a:rPr>
              <a:t>© </a:t>
            </a:r>
            <a:r>
              <a:rPr lang="de-DE" sz="800" i="1" kern="600" spc="130" dirty="0" err="1" smtClean="0">
                <a:solidFill>
                  <a:schemeClr val="tx1">
                    <a:lumMod val="50000"/>
                    <a:lumOff val="50000"/>
                  </a:schemeClr>
                </a:solidFill>
              </a:rPr>
              <a:t>Shutterstock</a:t>
            </a:r>
            <a:endParaRPr lang="de-DE" sz="800" i="1" kern="600" spc="130" dirty="0">
              <a:solidFill>
                <a:schemeClr val="tx1">
                  <a:lumMod val="50000"/>
                  <a:lumOff val="50000"/>
                </a:schemeClr>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123" y="2079938"/>
            <a:ext cx="867155" cy="867155"/>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2065871"/>
            <a:ext cx="862282" cy="867154"/>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951" y="2095312"/>
            <a:ext cx="862282" cy="867154"/>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081" y="2091039"/>
            <a:ext cx="867155" cy="867155"/>
          </a:xfrm>
          <a:prstGeom prst="rect">
            <a:avLst/>
          </a:prstGeom>
        </p:spPr>
      </p:pic>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8213" y="3467917"/>
            <a:ext cx="1037663" cy="828182"/>
          </a:xfrm>
          <a:prstGeom prst="rect">
            <a:avLst/>
          </a:prstGeom>
        </p:spPr>
      </p:pic>
      <p:pic>
        <p:nvPicPr>
          <p:cNvPr id="16" name="Grafik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973" y="3420451"/>
            <a:ext cx="818438" cy="930486"/>
          </a:xfrm>
          <a:prstGeom prst="rect">
            <a:avLst/>
          </a:prstGeom>
        </p:spPr>
      </p:pic>
      <p:pic>
        <p:nvPicPr>
          <p:cNvPr id="17" name="Grafi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2813" y="3484087"/>
            <a:ext cx="935358" cy="818438"/>
          </a:xfrm>
          <a:prstGeom prst="rect">
            <a:avLst/>
          </a:prstGeom>
        </p:spPr>
      </p:pic>
      <p:pic>
        <p:nvPicPr>
          <p:cNvPr id="18" name="Grafi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447" y="3503310"/>
            <a:ext cx="930486" cy="818438"/>
          </a:xfrm>
          <a:prstGeom prst="rect">
            <a:avLst/>
          </a:prstGeom>
        </p:spPr>
      </p:pic>
      <p:pic>
        <p:nvPicPr>
          <p:cNvPr id="19" name="Grafik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8542" y="2135438"/>
            <a:ext cx="531010" cy="613828"/>
          </a:xfrm>
          <a:prstGeom prst="rect">
            <a:avLst/>
          </a:prstGeom>
        </p:spPr>
      </p:pic>
      <p:pic>
        <p:nvPicPr>
          <p:cNvPr id="25" name="Grafik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4040" y="2120734"/>
            <a:ext cx="531010" cy="613828"/>
          </a:xfrm>
          <a:prstGeom prst="rect">
            <a:avLst/>
          </a:prstGeom>
        </p:spPr>
      </p:pic>
      <p:pic>
        <p:nvPicPr>
          <p:cNvPr id="26" name="Grafik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8451" y="3419201"/>
            <a:ext cx="750235" cy="876898"/>
          </a:xfrm>
          <a:prstGeom prst="rect">
            <a:avLst/>
          </a:prstGeom>
        </p:spPr>
      </p:pic>
      <p:pic>
        <p:nvPicPr>
          <p:cNvPr id="27" name="Grafik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65048" y="3407981"/>
            <a:ext cx="745363" cy="876898"/>
          </a:xfrm>
          <a:prstGeom prst="rect">
            <a:avLst/>
          </a:prstGeom>
        </p:spPr>
      </p:pic>
      <p:pic>
        <p:nvPicPr>
          <p:cNvPr id="28" name="Grafik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738" y="5038238"/>
            <a:ext cx="1067065" cy="914628"/>
          </a:xfrm>
          <a:prstGeom prst="rect">
            <a:avLst/>
          </a:prstGeom>
        </p:spPr>
      </p:pic>
      <p:pic>
        <p:nvPicPr>
          <p:cNvPr id="29" name="Grafik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9925" y="5013949"/>
            <a:ext cx="868246" cy="938917"/>
          </a:xfrm>
          <a:prstGeom prst="rect">
            <a:avLst/>
          </a:prstGeom>
        </p:spPr>
      </p:pic>
      <p:pic>
        <p:nvPicPr>
          <p:cNvPr id="30" name="Grafik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43285" y="5033990"/>
            <a:ext cx="1073661" cy="779358"/>
          </a:xfrm>
          <a:prstGeom prst="rect">
            <a:avLst/>
          </a:prstGeom>
        </p:spPr>
      </p:pic>
      <p:pic>
        <p:nvPicPr>
          <p:cNvPr id="31" name="Grafik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58363" y="4941958"/>
            <a:ext cx="997361" cy="888360"/>
          </a:xfrm>
          <a:prstGeom prst="rect">
            <a:avLst/>
          </a:prstGeom>
        </p:spPr>
      </p:pic>
      <p:pic>
        <p:nvPicPr>
          <p:cNvPr id="32" name="Grafik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29594" y="4885646"/>
            <a:ext cx="741208" cy="991911"/>
          </a:xfrm>
          <a:prstGeom prst="rect">
            <a:avLst/>
          </a:prstGeom>
        </p:spPr>
      </p:pic>
      <p:pic>
        <p:nvPicPr>
          <p:cNvPr id="35" name="Grafik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43582" y="4970001"/>
            <a:ext cx="900681" cy="871936"/>
          </a:xfrm>
          <a:prstGeom prst="rect">
            <a:avLst/>
          </a:prstGeom>
        </p:spPr>
      </p:pic>
    </p:spTree>
    <p:extLst>
      <p:ext uri="{BB962C8B-B14F-4D97-AF65-F5344CB8AC3E}">
        <p14:creationId xmlns:p14="http://schemas.microsoft.com/office/powerpoint/2010/main" val="1870416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ICONS</a:t>
            </a:r>
            <a:endParaRPr lang="de-DE" dirty="0"/>
          </a:p>
        </p:txBody>
      </p:sp>
      <p:sp>
        <p:nvSpPr>
          <p:cNvPr id="4" name="Fußzeilenplatzhalter 3"/>
          <p:cNvSpPr>
            <a:spLocks noGrp="1"/>
          </p:cNvSpPr>
          <p:nvPr>
            <p:ph type="ftr" sz="quarter" idx="10"/>
          </p:nvPr>
        </p:nvSpPr>
        <p:spPr/>
        <p:txBody>
          <a:bodyPr/>
          <a:lstStyle/>
          <a:p>
            <a:pPr algn="l">
              <a:tabLst>
                <a:tab pos="9775825" algn="r"/>
                <a:tab pos="10226675" algn="r"/>
              </a:tabLst>
            </a:pPr>
            <a:r>
              <a:rPr lang="de-DE" smtClean="0"/>
              <a:t>Max-Planck-Gesellschaft | Vorname Nachname	Kurztitel | TT.MM.JJJJ	</a:t>
            </a:r>
            <a:fld id="{4BB1897F-A1AE-4EDF-9F2D-8730C9693DB7}" type="slidenum">
              <a:rPr lang="de-DE" smtClean="0"/>
              <a:pPr algn="l">
                <a:tabLst>
                  <a:tab pos="9775825" algn="r"/>
                  <a:tab pos="10226675" algn="r"/>
                </a:tabLst>
              </a:pPr>
              <a:t>68</a:t>
            </a:fld>
            <a:endParaRPr lang="de-DE" dirty="0"/>
          </a:p>
        </p:txBody>
      </p:sp>
      <p:sp>
        <p:nvSpPr>
          <p:cNvPr id="6" name="Textfeld 18">
            <a:extLst>
              <a:ext uri="{FF2B5EF4-FFF2-40B4-BE49-F238E27FC236}">
                <a16:creationId xmlns:a16="http://schemas.microsoft.com/office/drawing/2014/main" id="{49CEFAA6-5378-4F84-939A-2C993CF9F21F}"/>
              </a:ext>
            </a:extLst>
          </p:cNvPr>
          <p:cNvSpPr txBox="1"/>
          <p:nvPr/>
        </p:nvSpPr>
        <p:spPr>
          <a:xfrm>
            <a:off x="972000" y="6292639"/>
            <a:ext cx="911468" cy="123111"/>
          </a:xfrm>
          <a:prstGeom prst="rect">
            <a:avLst/>
          </a:prstGeom>
          <a:noFill/>
        </p:spPr>
        <p:txBody>
          <a:bodyPr wrap="none" lIns="0" tIns="0" rIns="0" bIns="0" rtlCol="0">
            <a:spAutoFit/>
          </a:bodyPr>
          <a:lstStyle/>
          <a:p>
            <a:r>
              <a:rPr lang="de-DE" sz="800" i="1" kern="600" spc="130" dirty="0" smtClean="0">
                <a:solidFill>
                  <a:schemeClr val="tx1">
                    <a:lumMod val="50000"/>
                    <a:lumOff val="50000"/>
                  </a:schemeClr>
                </a:solidFill>
              </a:rPr>
              <a:t>© </a:t>
            </a:r>
            <a:r>
              <a:rPr lang="de-DE" sz="800" i="1" kern="600" spc="130" dirty="0" err="1" smtClean="0">
                <a:solidFill>
                  <a:schemeClr val="tx1">
                    <a:lumMod val="50000"/>
                    <a:lumOff val="50000"/>
                  </a:schemeClr>
                </a:solidFill>
              </a:rPr>
              <a:t>Shutterstock</a:t>
            </a:r>
            <a:endParaRPr lang="de-DE" sz="800" i="1" kern="600" spc="130" dirty="0">
              <a:solidFill>
                <a:schemeClr val="tx1">
                  <a:lumMod val="50000"/>
                  <a:lumOff val="50000"/>
                </a:schemeClr>
              </a:solidFill>
            </a:endParaRPr>
          </a:p>
        </p:txBody>
      </p:sp>
      <p:pic>
        <p:nvPicPr>
          <p:cNvPr id="26" name="Grafi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312" y="2246253"/>
            <a:ext cx="1034871" cy="882185"/>
          </a:xfrm>
          <a:prstGeom prst="rect">
            <a:avLst/>
          </a:prstGeom>
        </p:spPr>
      </p:pic>
      <p:pic>
        <p:nvPicPr>
          <p:cNvPr id="28" name="Grafi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276" y="2197633"/>
            <a:ext cx="921771" cy="995286"/>
          </a:xfrm>
          <a:prstGeom prst="rect">
            <a:avLst/>
          </a:prstGeom>
        </p:spPr>
      </p:pic>
      <p:pic>
        <p:nvPicPr>
          <p:cNvPr id="29" name="Grafik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147" y="2138876"/>
            <a:ext cx="1012251" cy="1029216"/>
          </a:xfrm>
          <a:prstGeom prst="rect">
            <a:avLst/>
          </a:prstGeom>
        </p:spPr>
      </p:pic>
      <p:pic>
        <p:nvPicPr>
          <p:cNvPr id="30" name="Grafik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2950" y="2138876"/>
            <a:ext cx="1017906" cy="1029216"/>
          </a:xfrm>
          <a:prstGeom prst="rect">
            <a:avLst/>
          </a:prstGeom>
        </p:spPr>
      </p:pic>
      <p:pic>
        <p:nvPicPr>
          <p:cNvPr id="31" name="Grafik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00" y="2116255"/>
            <a:ext cx="1225879" cy="1232506"/>
          </a:xfrm>
          <a:prstGeom prst="rect">
            <a:avLst/>
          </a:prstGeom>
        </p:spPr>
      </p:pic>
      <p:pic>
        <p:nvPicPr>
          <p:cNvPr id="19" name="Grafik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289" y="3768891"/>
            <a:ext cx="989299" cy="983980"/>
          </a:xfrm>
          <a:prstGeom prst="rect">
            <a:avLst/>
          </a:prstGeom>
        </p:spPr>
      </p:pic>
      <p:pic>
        <p:nvPicPr>
          <p:cNvPr id="32" name="Grafik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4553" y="3672658"/>
            <a:ext cx="994617" cy="994617"/>
          </a:xfrm>
          <a:prstGeom prst="rect">
            <a:avLst/>
          </a:prstGeom>
        </p:spPr>
      </p:pic>
      <p:pic>
        <p:nvPicPr>
          <p:cNvPr id="33" name="Grafik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4299" y="3703956"/>
            <a:ext cx="903748" cy="903748"/>
          </a:xfrm>
          <a:prstGeom prst="rect">
            <a:avLst/>
          </a:prstGeom>
        </p:spPr>
      </p:pic>
      <p:pic>
        <p:nvPicPr>
          <p:cNvPr id="34" name="Grafik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9013" y="3679717"/>
            <a:ext cx="933003" cy="927987"/>
          </a:xfrm>
          <a:prstGeom prst="rect">
            <a:avLst/>
          </a:prstGeom>
        </p:spPr>
      </p:pic>
      <p:pic>
        <p:nvPicPr>
          <p:cNvPr id="35" name="Grafik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909" y="3654485"/>
            <a:ext cx="927987" cy="927987"/>
          </a:xfrm>
          <a:prstGeom prst="rect">
            <a:avLst/>
          </a:prstGeom>
        </p:spPr>
      </p:pic>
      <p:pic>
        <p:nvPicPr>
          <p:cNvPr id="36" name="Grafik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1305" y="3718094"/>
            <a:ext cx="927987" cy="927987"/>
          </a:xfrm>
          <a:prstGeom prst="rect">
            <a:avLst/>
          </a:prstGeom>
        </p:spPr>
      </p:pic>
      <p:pic>
        <p:nvPicPr>
          <p:cNvPr id="38" name="Grafik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93003" y="2066622"/>
            <a:ext cx="966812" cy="1061816"/>
          </a:xfrm>
          <a:prstGeom prst="rect">
            <a:avLst/>
          </a:prstGeom>
        </p:spPr>
      </p:pic>
      <p:pic>
        <p:nvPicPr>
          <p:cNvPr id="39" name="Grafik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0500" y="2066622"/>
            <a:ext cx="966812" cy="1061816"/>
          </a:xfrm>
          <a:prstGeom prst="rect">
            <a:avLst/>
          </a:prstGeom>
        </p:spPr>
      </p:pic>
      <p:pic>
        <p:nvPicPr>
          <p:cNvPr id="40" name="Grafik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9487" y="5220317"/>
            <a:ext cx="809435" cy="809435"/>
          </a:xfrm>
          <a:prstGeom prst="rect">
            <a:avLst/>
          </a:prstGeom>
        </p:spPr>
      </p:pic>
      <p:pic>
        <p:nvPicPr>
          <p:cNvPr id="41" name="Grafik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2859" y="5231089"/>
            <a:ext cx="659886" cy="811109"/>
          </a:xfrm>
          <a:prstGeom prst="rect">
            <a:avLst/>
          </a:prstGeom>
        </p:spPr>
      </p:pic>
      <p:pic>
        <p:nvPicPr>
          <p:cNvPr id="42" name="Grafik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91924" y="3575220"/>
            <a:ext cx="1112113" cy="950046"/>
          </a:xfrm>
          <a:prstGeom prst="rect">
            <a:avLst/>
          </a:prstGeom>
        </p:spPr>
      </p:pic>
      <p:pic>
        <p:nvPicPr>
          <p:cNvPr id="43" name="Grafik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58049" y="3575220"/>
            <a:ext cx="1022696" cy="927691"/>
          </a:xfrm>
          <a:prstGeom prst="rect">
            <a:avLst/>
          </a:prstGeom>
        </p:spPr>
      </p:pic>
      <p:pic>
        <p:nvPicPr>
          <p:cNvPr id="44" name="Grafik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49496" y="5227959"/>
            <a:ext cx="675040" cy="817368"/>
          </a:xfrm>
          <a:prstGeom prst="rect">
            <a:avLst/>
          </a:prstGeom>
        </p:spPr>
      </p:pic>
      <p:pic>
        <p:nvPicPr>
          <p:cNvPr id="45" name="Grafik 4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45632" y="5108682"/>
            <a:ext cx="825980" cy="881905"/>
          </a:xfrm>
          <a:prstGeom prst="rect">
            <a:avLst/>
          </a:prstGeom>
        </p:spPr>
      </p:pic>
      <p:pic>
        <p:nvPicPr>
          <p:cNvPr id="46" name="Grafik 4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11038" y="5147812"/>
            <a:ext cx="816719" cy="872017"/>
          </a:xfrm>
          <a:prstGeom prst="rect">
            <a:avLst/>
          </a:prstGeom>
        </p:spPr>
      </p:pic>
      <p:pic>
        <p:nvPicPr>
          <p:cNvPr id="47" name="Grafik 4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24978" y="5221773"/>
            <a:ext cx="643538" cy="791016"/>
          </a:xfrm>
          <a:prstGeom prst="rect">
            <a:avLst/>
          </a:prstGeom>
        </p:spPr>
      </p:pic>
      <p:pic>
        <p:nvPicPr>
          <p:cNvPr id="54" name="Grafik 5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33213" y="5231088"/>
            <a:ext cx="774739" cy="849413"/>
          </a:xfrm>
          <a:prstGeom prst="rect">
            <a:avLst/>
          </a:prstGeom>
        </p:spPr>
      </p:pic>
      <p:pic>
        <p:nvPicPr>
          <p:cNvPr id="55" name="Grafik 5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60523" y="5201513"/>
            <a:ext cx="767479" cy="836415"/>
          </a:xfrm>
          <a:prstGeom prst="rect">
            <a:avLst/>
          </a:prstGeom>
        </p:spPr>
      </p:pic>
      <p:pic>
        <p:nvPicPr>
          <p:cNvPr id="59" name="Grafik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05121" y="2224328"/>
            <a:ext cx="894171" cy="894171"/>
          </a:xfrm>
          <a:prstGeom prst="rect">
            <a:avLst/>
          </a:prstGeom>
        </p:spPr>
      </p:pic>
    </p:spTree>
    <p:extLst>
      <p:ext uri="{BB962C8B-B14F-4D97-AF65-F5344CB8AC3E}">
        <p14:creationId xmlns:p14="http://schemas.microsoft.com/office/powerpoint/2010/main" val="19764496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221001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half" idx="1"/>
          </p:nvPr>
        </p:nvSpPr>
        <p:spPr/>
        <p:txBody>
          <a:bodyPr/>
          <a:lstStyle/>
          <a:p>
            <a:pPr lvl="1"/>
            <a:r>
              <a:rPr lang="de-DE" dirty="0"/>
              <a:t>Fließtext Arial Regular, schwarz, 16 </a:t>
            </a:r>
            <a:r>
              <a:rPr lang="de-DE" dirty="0" err="1"/>
              <a:t>pt</a:t>
            </a:r>
            <a:r>
              <a:rPr lang="de-DE" dirty="0"/>
              <a:t>, ZAB 23 </a:t>
            </a:r>
            <a:r>
              <a:rPr lang="de-DE" dirty="0" err="1"/>
              <a:t>pt</a:t>
            </a:r>
            <a:r>
              <a:rPr lang="de-DE" dirty="0"/>
              <a:t>, gesperrt 0,4 </a:t>
            </a:r>
            <a:r>
              <a:rPr lang="de-DE" dirty="0" err="1"/>
              <a:t>pt</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r>
              <a:rPr lang="de-DE" dirty="0" err="1"/>
              <a:t>Aenean</a:t>
            </a:r>
            <a:r>
              <a:rPr lang="de-DE" dirty="0"/>
              <a:t> </a:t>
            </a:r>
            <a:r>
              <a:rPr lang="de-DE" dirty="0" err="1"/>
              <a:t>leo</a:t>
            </a:r>
            <a:r>
              <a:rPr lang="de-DE" dirty="0"/>
              <a:t> </a:t>
            </a:r>
            <a:r>
              <a:rPr lang="de-DE" dirty="0" err="1"/>
              <a:t>ligula</a:t>
            </a:r>
            <a:r>
              <a:rPr lang="de-DE" dirty="0"/>
              <a:t>, </a:t>
            </a:r>
            <a:r>
              <a:rPr lang="de-DE" dirty="0" err="1"/>
              <a:t>porttitor</a:t>
            </a:r>
            <a:r>
              <a:rPr lang="de-DE" dirty="0"/>
              <a:t> </a:t>
            </a:r>
            <a:r>
              <a:rPr lang="de-DE" dirty="0" err="1"/>
              <a:t>eu</a:t>
            </a:r>
            <a:r>
              <a:rPr lang="de-DE" dirty="0"/>
              <a:t>, </a:t>
            </a:r>
            <a:r>
              <a:rPr lang="de-DE" dirty="0" err="1"/>
              <a:t>consequat</a:t>
            </a:r>
            <a:r>
              <a:rPr lang="de-DE" dirty="0"/>
              <a:t> </a:t>
            </a:r>
            <a:r>
              <a:rPr lang="de-DE" dirty="0" err="1"/>
              <a:t>vitae</a:t>
            </a:r>
            <a:r>
              <a:rPr lang="de-DE" dirty="0"/>
              <a:t>, </a:t>
            </a:r>
            <a:r>
              <a:rPr lang="de-DE" dirty="0" err="1"/>
              <a:t>eleifend</a:t>
            </a:r>
            <a:r>
              <a:rPr lang="de-DE" dirty="0"/>
              <a:t> </a:t>
            </a:r>
            <a:r>
              <a:rPr lang="de-DE" dirty="0" err="1"/>
              <a:t>ac</a:t>
            </a:r>
            <a:r>
              <a:rPr lang="de-DE" dirty="0"/>
              <a:t>, </a:t>
            </a:r>
            <a:r>
              <a:rPr lang="de-DE" dirty="0" err="1"/>
              <a:t>enim</a:t>
            </a:r>
            <a:r>
              <a:rPr lang="de-DE" dirty="0"/>
              <a:t>. </a:t>
            </a:r>
            <a:r>
              <a:rPr lang="de-DE" dirty="0" err="1"/>
              <a:t>Aliquam</a:t>
            </a:r>
            <a:r>
              <a:rPr lang="de-DE" dirty="0"/>
              <a:t> </a:t>
            </a:r>
            <a:r>
              <a:rPr lang="de-DE" dirty="0" err="1"/>
              <a:t>lorem</a:t>
            </a:r>
            <a:r>
              <a:rPr lang="de-DE" dirty="0"/>
              <a:t> ante, </a:t>
            </a:r>
            <a:r>
              <a:rPr lang="de-DE" dirty="0" err="1"/>
              <a:t>dapibus</a:t>
            </a:r>
            <a:r>
              <a:rPr lang="de-DE" dirty="0"/>
              <a:t> in. Fließtext </a:t>
            </a:r>
            <a:r>
              <a:rPr lang="de-DE" dirty="0" err="1"/>
              <a:t>vivamus</a:t>
            </a:r>
            <a:r>
              <a:rPr lang="de-DE" dirty="0"/>
              <a:t> </a:t>
            </a:r>
            <a:r>
              <a:rPr lang="de-DE" dirty="0" err="1"/>
              <a:t>elementum</a:t>
            </a:r>
            <a:r>
              <a:rPr lang="de-DE" dirty="0"/>
              <a:t> </a:t>
            </a:r>
            <a:r>
              <a:rPr lang="de-DE" dirty="0" err="1"/>
              <a:t>semper</a:t>
            </a:r>
            <a:r>
              <a:rPr lang="de-DE" dirty="0"/>
              <a:t> </a:t>
            </a:r>
            <a:r>
              <a:rPr lang="de-DE" dirty="0" err="1"/>
              <a:t>nisi</a:t>
            </a:r>
            <a:r>
              <a:rPr lang="de-DE" dirty="0"/>
              <a:t>. </a:t>
            </a:r>
            <a:r>
              <a:rPr lang="de-DE" dirty="0" err="1"/>
              <a:t>Aene</a:t>
            </a:r>
            <a:r>
              <a:rPr lang="de-DE" dirty="0"/>
              <a:t> an </a:t>
            </a:r>
            <a:r>
              <a:rPr lang="de-DE" dirty="0" err="1"/>
              <a:t>vulputate</a:t>
            </a:r>
            <a:r>
              <a:rPr lang="de-DE" dirty="0"/>
              <a:t> </a:t>
            </a:r>
            <a:r>
              <a:rPr lang="de-DE" dirty="0" err="1"/>
              <a:t>eleifend</a:t>
            </a:r>
            <a:r>
              <a:rPr lang="de-DE" dirty="0"/>
              <a:t> </a:t>
            </a:r>
            <a:r>
              <a:rPr lang="de-DE" dirty="0" err="1"/>
              <a:t>tellus</a:t>
            </a:r>
            <a:r>
              <a:rPr lang="de-DE" dirty="0"/>
              <a:t>. </a:t>
            </a:r>
          </a:p>
          <a:p>
            <a:r>
              <a:rPr lang="de-DE" dirty="0"/>
              <a:t>Zwischentitel Arial </a:t>
            </a:r>
            <a:r>
              <a:rPr lang="de-DE" dirty="0" err="1"/>
              <a:t>Bold</a:t>
            </a:r>
            <a:r>
              <a:rPr lang="de-DE" dirty="0"/>
              <a:t>, </a:t>
            </a:r>
            <a:r>
              <a:rPr lang="de-DE" dirty="0" err="1"/>
              <a:t>MPG_green_dark</a:t>
            </a:r>
            <a:r>
              <a:rPr lang="de-DE" dirty="0"/>
              <a:t>, 16 </a:t>
            </a:r>
            <a:r>
              <a:rPr lang="de-DE" dirty="0" err="1"/>
              <a:t>pt</a:t>
            </a:r>
            <a:r>
              <a:rPr lang="de-DE" dirty="0"/>
              <a:t>, ZAB 23 </a:t>
            </a:r>
            <a:r>
              <a:rPr lang="de-DE" dirty="0" err="1"/>
              <a:t>pt</a:t>
            </a:r>
            <a:r>
              <a:rPr lang="de-DE" dirty="0"/>
              <a:t>, gesperrt 0,4 </a:t>
            </a:r>
            <a:r>
              <a:rPr lang="de-DE" dirty="0" err="1"/>
              <a:t>pt</a:t>
            </a:r>
            <a:r>
              <a:rPr lang="de-DE" dirty="0"/>
              <a:t>, </a:t>
            </a:r>
            <a:r>
              <a:rPr lang="de-DE" dirty="0" err="1"/>
              <a:t>AbstandVor</a:t>
            </a:r>
            <a:r>
              <a:rPr lang="de-DE" dirty="0"/>
              <a:t> 11,5 </a:t>
            </a:r>
            <a:r>
              <a:rPr lang="de-DE" dirty="0" err="1"/>
              <a:t>pt</a:t>
            </a:r>
            <a:endParaRPr lang="de-DE" dirty="0"/>
          </a:p>
          <a:p>
            <a:pPr marL="285750" lvl="1" indent="-285750">
              <a:buFont typeface="Arial" panose="020B0604020202020204" pitchFamily="34" charset="0"/>
              <a:buChar char="•"/>
            </a:pPr>
            <a:r>
              <a:rPr lang="de-DE" dirty="0"/>
              <a:t>Aufzählungsebene Option 1, Einzug Links hängend 0,5 cm, </a:t>
            </a:r>
            <a:r>
              <a:rPr lang="de-DE" dirty="0" err="1" smtClean="0"/>
              <a:t>AbstandVor</a:t>
            </a:r>
            <a:r>
              <a:rPr lang="de-DE" dirty="0" smtClean="0"/>
              <a:t> </a:t>
            </a:r>
            <a:r>
              <a:rPr lang="de-DE" dirty="0"/>
              <a:t>11,5 </a:t>
            </a:r>
            <a:r>
              <a:rPr lang="de-DE" dirty="0" err="1"/>
              <a:t>pt</a:t>
            </a:r>
            <a:endParaRPr lang="de-DE" dirty="0"/>
          </a:p>
          <a:p>
            <a:pPr lvl="3"/>
            <a:r>
              <a:rPr lang="de-DE" dirty="0"/>
              <a:t>Aufzählungsebene Option 2 (</a:t>
            </a:r>
            <a:r>
              <a:rPr lang="de-DE" dirty="0" err="1"/>
              <a:t>Bold</a:t>
            </a:r>
            <a:r>
              <a:rPr lang="de-DE" dirty="0"/>
              <a:t>)</a:t>
            </a:r>
          </a:p>
          <a:p>
            <a:pPr lvl="4"/>
            <a:r>
              <a:rPr lang="de-DE" dirty="0"/>
              <a:t>Aufzählungsebene Option 3, Einzug Links</a:t>
            </a:r>
          </a:p>
          <a:p>
            <a:pPr lvl="5"/>
            <a:r>
              <a:rPr lang="de-DE" dirty="0"/>
              <a:t>Aufzählungsebene Option 4</a:t>
            </a:r>
          </a:p>
          <a:p>
            <a:pPr lvl="6"/>
            <a:r>
              <a:rPr lang="de-DE" dirty="0"/>
              <a:t>Aufzählungsebene 5, Max-Planck-Institut für </a:t>
            </a:r>
            <a:r>
              <a:rPr lang="de-DE" dirty="0" err="1"/>
              <a:t>Besipielforschung</a:t>
            </a:r>
            <a:endParaRPr lang="de-DE" dirty="0"/>
          </a:p>
          <a:p>
            <a:pPr lvl="7"/>
            <a:r>
              <a:rPr lang="de-DE" dirty="0"/>
              <a:t>Option 5: Bildnachweis hier die Copyrights</a:t>
            </a:r>
          </a:p>
          <a:p>
            <a:pPr lvl="7"/>
            <a:r>
              <a:rPr lang="de-DE" dirty="0"/>
              <a:t>	</a:t>
            </a:r>
          </a:p>
        </p:txBody>
      </p:sp>
      <p:sp>
        <p:nvSpPr>
          <p:cNvPr id="3" name="Titel 2"/>
          <p:cNvSpPr>
            <a:spLocks noGrp="1"/>
          </p:cNvSpPr>
          <p:nvPr>
            <p:ph type="title"/>
          </p:nvPr>
        </p:nvSpPr>
        <p:spPr/>
        <p:txBody>
          <a:bodyPr/>
          <a:lstStyle/>
          <a:p>
            <a:r>
              <a:rPr lang="de-DE" dirty="0"/>
              <a:t>Headline zweizeilig </a:t>
            </a:r>
            <a:r>
              <a:rPr lang="de-DE" dirty="0" err="1"/>
              <a:t>MPG_green_dark</a:t>
            </a:r>
            <a:r>
              <a:rPr lang="de-DE" dirty="0"/>
              <a:t/>
            </a:r>
            <a:br>
              <a:rPr lang="de-DE" dirty="0"/>
            </a:br>
            <a:r>
              <a:rPr lang="de-DE" dirty="0"/>
              <a:t>Arial </a:t>
            </a:r>
            <a:r>
              <a:rPr lang="de-DE" dirty="0" err="1"/>
              <a:t>bold</a:t>
            </a:r>
            <a:r>
              <a:rPr lang="de-DE" dirty="0"/>
              <a:t>, 23 </a:t>
            </a:r>
            <a:r>
              <a:rPr lang="de-DE" dirty="0" err="1"/>
              <a:t>pt</a:t>
            </a:r>
            <a:r>
              <a:rPr lang="de-DE" dirty="0"/>
              <a:t>, </a:t>
            </a:r>
            <a:r>
              <a:rPr lang="de-DE" dirty="0" err="1"/>
              <a:t>Zab</a:t>
            </a:r>
            <a:r>
              <a:rPr lang="de-DE" dirty="0"/>
              <a:t> 26 </a:t>
            </a:r>
            <a:r>
              <a:rPr lang="de-DE" dirty="0" err="1"/>
              <a:t>pt</a:t>
            </a:r>
            <a:r>
              <a:rPr lang="de-DE" dirty="0"/>
              <a:t>, gesperrt 1,4 </a:t>
            </a:r>
            <a:r>
              <a:rPr lang="de-DE" dirty="0" err="1"/>
              <a:t>pt</a:t>
            </a:r>
            <a:r>
              <a:rPr lang="de-DE" dirty="0"/>
              <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9EED436B-361B-4A7D-AAF9-DFFC3B16C358}" type="slidenum">
              <a:rPr lang="pt-BR" smtClean="0"/>
              <a:t>7</a:t>
            </a:fld>
            <a:endParaRPr lang="de-DE" dirty="0"/>
          </a:p>
        </p:txBody>
      </p:sp>
    </p:spTree>
    <p:extLst>
      <p:ext uri="{BB962C8B-B14F-4D97-AF65-F5344CB8AC3E}">
        <p14:creationId xmlns:p14="http://schemas.microsoft.com/office/powerpoint/2010/main" val="23436627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1466126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2543337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1666526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917992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208310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4206151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2629345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3621217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4082541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269597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8">
            <a:extLst>
              <a:ext uri="{FF2B5EF4-FFF2-40B4-BE49-F238E27FC236}">
                <a16:creationId xmlns:a16="http://schemas.microsoft.com/office/drawing/2014/main" id="{5A0DA975-2DB5-244A-AF53-014F77F1A3C9}"/>
              </a:ext>
            </a:extLst>
          </p:cNvPr>
          <p:cNvSpPr/>
          <p:nvPr/>
        </p:nvSpPr>
        <p:spPr>
          <a:xfrm>
            <a:off x="962474" y="2106613"/>
            <a:ext cx="8705401" cy="4115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80000" rtlCol="0" anchor="t"/>
          <a:lstStyle/>
          <a:p>
            <a:pPr>
              <a:lnSpc>
                <a:spcPts val="1920"/>
              </a:lnSpc>
              <a:spcBef>
                <a:spcPts val="1150"/>
              </a:spcBef>
            </a:pPr>
            <a:r>
              <a:rPr lang="de-DE" sz="1600" b="1" spc="100" dirty="0">
                <a:solidFill>
                  <a:schemeClr val="bg1"/>
                </a:solidFill>
              </a:rPr>
              <a:t>Statement Headline für plakative Aussagen, </a:t>
            </a:r>
            <a:br>
              <a:rPr lang="de-DE" sz="1600" b="1" spc="100" dirty="0">
                <a:solidFill>
                  <a:schemeClr val="bg1"/>
                </a:solidFill>
              </a:rPr>
            </a:br>
            <a:r>
              <a:rPr lang="de-DE" sz="1600" b="1" spc="100" dirty="0">
                <a:solidFill>
                  <a:schemeClr val="bg1"/>
                </a:solidFill>
              </a:rPr>
              <a:t>maximal zweizeilig</a:t>
            </a:r>
            <a:endParaRPr lang="de-DE" sz="1600" dirty="0">
              <a:solidFill>
                <a:schemeClr val="bg1"/>
              </a:solidFill>
            </a:endParaRPr>
          </a:p>
          <a:p>
            <a:pPr>
              <a:lnSpc>
                <a:spcPts val="1920"/>
              </a:lnSpc>
              <a:spcBef>
                <a:spcPts val="1150"/>
              </a:spcBef>
            </a:pPr>
            <a:r>
              <a:rPr lang="de-DE" sz="1600" dirty="0">
                <a:solidFill>
                  <a:schemeClr val="bg1"/>
                </a:solidFill>
              </a:rPr>
              <a:t>Platz für Subtext. </a:t>
            </a: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consetetur</a:t>
            </a:r>
            <a:r>
              <a:rPr lang="de-DE" sz="1600" dirty="0">
                <a:solidFill>
                  <a:schemeClr val="bg1"/>
                </a:solidFill>
              </a:rPr>
              <a:t> </a:t>
            </a:r>
            <a:r>
              <a:rPr lang="de-DE" sz="1600" dirty="0" err="1">
                <a:solidFill>
                  <a:schemeClr val="bg1"/>
                </a:solidFill>
              </a:rPr>
              <a:t>sadipscing</a:t>
            </a:r>
            <a:r>
              <a:rPr lang="de-DE" sz="1600" dirty="0">
                <a:solidFill>
                  <a:schemeClr val="bg1"/>
                </a:solidFill>
              </a:rPr>
              <a:t> </a:t>
            </a:r>
            <a:r>
              <a:rPr lang="de-DE" sz="1600" dirty="0" err="1">
                <a:solidFill>
                  <a:schemeClr val="bg1"/>
                </a:solidFill>
              </a:rPr>
              <a:t>elitr</a:t>
            </a:r>
            <a:r>
              <a:rPr lang="de-DE" sz="1600" dirty="0">
                <a:solidFill>
                  <a:schemeClr val="bg1"/>
                </a:solidFill>
              </a:rPr>
              <a:t>, sed </a:t>
            </a:r>
            <a:r>
              <a:rPr lang="de-DE" sz="1600" dirty="0" err="1">
                <a:solidFill>
                  <a:schemeClr val="bg1"/>
                </a:solidFill>
              </a:rPr>
              <a:t>diam</a:t>
            </a:r>
            <a:r>
              <a:rPr lang="de-DE" sz="1600" dirty="0">
                <a:solidFill>
                  <a:schemeClr val="bg1"/>
                </a:solidFill>
              </a:rPr>
              <a:t> </a:t>
            </a:r>
            <a:r>
              <a:rPr lang="de-DE" sz="1600" dirty="0" err="1">
                <a:solidFill>
                  <a:schemeClr val="bg1"/>
                </a:solidFill>
              </a:rPr>
              <a:t>nonumy</a:t>
            </a:r>
            <a:r>
              <a:rPr lang="de-DE" sz="1600" dirty="0">
                <a:solidFill>
                  <a:schemeClr val="bg1"/>
                </a:solidFill>
              </a:rPr>
              <a:t> </a:t>
            </a:r>
            <a:r>
              <a:rPr lang="de-DE" sz="1600" dirty="0" err="1">
                <a:solidFill>
                  <a:schemeClr val="bg1"/>
                </a:solidFill>
              </a:rPr>
              <a:t>eirmod</a:t>
            </a:r>
            <a:r>
              <a:rPr lang="de-DE" sz="1600" dirty="0">
                <a:solidFill>
                  <a:schemeClr val="bg1"/>
                </a:solidFill>
              </a:rPr>
              <a:t> </a:t>
            </a:r>
            <a:r>
              <a:rPr lang="de-DE" sz="1600" dirty="0" err="1">
                <a:solidFill>
                  <a:schemeClr val="bg1"/>
                </a:solidFill>
              </a:rPr>
              <a:t>tempor</a:t>
            </a:r>
            <a:r>
              <a:rPr lang="de-DE" sz="1600" dirty="0">
                <a:solidFill>
                  <a:schemeClr val="bg1"/>
                </a:solidFill>
              </a:rPr>
              <a:t> </a:t>
            </a:r>
            <a:r>
              <a:rPr lang="de-DE" sz="1600" dirty="0" err="1">
                <a:solidFill>
                  <a:schemeClr val="bg1"/>
                </a:solidFill>
              </a:rPr>
              <a:t>invidunt</a:t>
            </a:r>
            <a:r>
              <a:rPr lang="de-DE" sz="1600" dirty="0">
                <a:solidFill>
                  <a:schemeClr val="bg1"/>
                </a:solidFill>
              </a:rPr>
              <a:t> </a:t>
            </a:r>
            <a:r>
              <a:rPr lang="de-DE" sz="1600" dirty="0" err="1">
                <a:solidFill>
                  <a:schemeClr val="bg1"/>
                </a:solidFill>
              </a:rPr>
              <a:t>ut</a:t>
            </a:r>
            <a:r>
              <a:rPr lang="de-DE" sz="1600" dirty="0">
                <a:solidFill>
                  <a:schemeClr val="bg1"/>
                </a:solidFill>
              </a:rPr>
              <a:t> </a:t>
            </a:r>
            <a:r>
              <a:rPr lang="de-DE" sz="1600" dirty="0" err="1">
                <a:solidFill>
                  <a:schemeClr val="bg1"/>
                </a:solidFill>
              </a:rPr>
              <a:t>labore</a:t>
            </a:r>
            <a:r>
              <a:rPr lang="de-DE" sz="1600" dirty="0">
                <a:solidFill>
                  <a:schemeClr val="bg1"/>
                </a:solidFill>
              </a:rPr>
              <a:t> et </a:t>
            </a:r>
            <a:r>
              <a:rPr lang="de-DE" sz="1600" dirty="0" err="1">
                <a:solidFill>
                  <a:schemeClr val="bg1"/>
                </a:solidFill>
              </a:rPr>
              <a:t>dolore</a:t>
            </a:r>
            <a:r>
              <a:rPr lang="de-DE" sz="1600" dirty="0">
                <a:solidFill>
                  <a:schemeClr val="bg1"/>
                </a:solidFill>
              </a:rPr>
              <a:t> magna </a:t>
            </a:r>
            <a:r>
              <a:rPr lang="de-DE" sz="1600" dirty="0" err="1">
                <a:solidFill>
                  <a:schemeClr val="bg1"/>
                </a:solidFill>
              </a:rPr>
              <a:t>aliquyam</a:t>
            </a:r>
            <a:r>
              <a:rPr lang="de-DE" sz="1600" dirty="0">
                <a:solidFill>
                  <a:schemeClr val="bg1"/>
                </a:solidFill>
              </a:rPr>
              <a:t> erat, sed </a:t>
            </a:r>
            <a:r>
              <a:rPr lang="de-DE" sz="1600" dirty="0" err="1">
                <a:solidFill>
                  <a:schemeClr val="bg1"/>
                </a:solidFill>
              </a:rPr>
              <a:t>diam</a:t>
            </a:r>
            <a:r>
              <a:rPr lang="de-DE" sz="1600" dirty="0">
                <a:solidFill>
                  <a:schemeClr val="bg1"/>
                </a:solidFill>
              </a:rPr>
              <a:t> </a:t>
            </a:r>
            <a:r>
              <a:rPr lang="de-DE" sz="1600" dirty="0" err="1">
                <a:solidFill>
                  <a:schemeClr val="bg1"/>
                </a:solidFill>
              </a:rPr>
              <a:t>voluptua</a:t>
            </a:r>
            <a:r>
              <a:rPr lang="de-DE" sz="1600" dirty="0">
                <a:solidFill>
                  <a:schemeClr val="bg1"/>
                </a:solidFill>
              </a:rPr>
              <a:t>. </a:t>
            </a:r>
            <a:endParaRPr lang="de-DE" sz="1600" b="1" spc="100" dirty="0">
              <a:solidFill>
                <a:schemeClr val="bg1"/>
              </a:solidFill>
            </a:endParaRPr>
          </a:p>
          <a:p>
            <a:pPr marL="285750" indent="-285750">
              <a:lnSpc>
                <a:spcPts val="1920"/>
              </a:lnSpc>
              <a:spcBef>
                <a:spcPts val="1150"/>
              </a:spcBef>
              <a:buFont typeface="Arial" panose="020B0604020202020204" pitchFamily="34" charset="0"/>
              <a:buChar char="•"/>
            </a:pPr>
            <a:r>
              <a:rPr lang="de-DE" sz="1600" spc="100" dirty="0">
                <a:solidFill>
                  <a:schemeClr val="bg1"/>
                </a:solidFill>
              </a:rPr>
              <a:t>Ggf. auch 1-2 Stichpunkte mit </a:t>
            </a:r>
            <a:r>
              <a:rPr lang="de-DE" sz="1600" spc="100" dirty="0" err="1">
                <a:solidFill>
                  <a:schemeClr val="bg1"/>
                </a:solidFill>
              </a:rPr>
              <a:t>Bullets</a:t>
            </a:r>
            <a:r>
              <a:rPr lang="de-DE" sz="1600" spc="100" dirty="0">
                <a:solidFill>
                  <a:schemeClr val="bg1"/>
                </a:solidFill>
              </a:rPr>
              <a:t> </a:t>
            </a:r>
          </a:p>
          <a:p>
            <a:pPr marL="285750" indent="-285750">
              <a:lnSpc>
                <a:spcPts val="1920"/>
              </a:lnSpc>
              <a:spcBef>
                <a:spcPts val="1150"/>
              </a:spcBef>
              <a:buFont typeface="Arial" panose="020B0604020202020204" pitchFamily="34" charset="0"/>
              <a:buChar char="•"/>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consetetur</a:t>
            </a:r>
            <a:r>
              <a:rPr lang="de-DE" sz="1600" dirty="0">
                <a:solidFill>
                  <a:schemeClr val="bg1"/>
                </a:solidFill>
              </a:rPr>
              <a:t> </a:t>
            </a:r>
            <a:r>
              <a:rPr lang="de-DE" sz="1600" dirty="0" err="1">
                <a:solidFill>
                  <a:schemeClr val="bg1"/>
                </a:solidFill>
              </a:rPr>
              <a:t>sadipscing</a:t>
            </a:r>
            <a:r>
              <a:rPr lang="de-DE" sz="1600" dirty="0">
                <a:solidFill>
                  <a:schemeClr val="bg1"/>
                </a:solidFill>
              </a:rPr>
              <a:t> </a:t>
            </a:r>
            <a:r>
              <a:rPr lang="de-DE" sz="1600" dirty="0" err="1">
                <a:solidFill>
                  <a:schemeClr val="bg1"/>
                </a:solidFill>
              </a:rPr>
              <a:t>elitr</a:t>
            </a:r>
            <a:r>
              <a:rPr lang="de-DE" sz="1600" dirty="0">
                <a:solidFill>
                  <a:schemeClr val="bg1"/>
                </a:solidFill>
              </a:rPr>
              <a:t>, sed </a:t>
            </a:r>
            <a:r>
              <a:rPr lang="de-DE" sz="1600" dirty="0" err="1">
                <a:solidFill>
                  <a:schemeClr val="bg1"/>
                </a:solidFill>
              </a:rPr>
              <a:t>diam</a:t>
            </a:r>
            <a:r>
              <a:rPr lang="de-DE" sz="1600" dirty="0">
                <a:solidFill>
                  <a:schemeClr val="bg1"/>
                </a:solidFill>
              </a:rPr>
              <a:t> </a:t>
            </a:r>
            <a:br>
              <a:rPr lang="de-DE" sz="1600" dirty="0">
                <a:solidFill>
                  <a:schemeClr val="bg1"/>
                </a:solidFill>
              </a:rPr>
            </a:br>
            <a:r>
              <a:rPr lang="de-DE" sz="1600" dirty="0" err="1">
                <a:solidFill>
                  <a:schemeClr val="bg1"/>
                </a:solidFill>
              </a:rPr>
              <a:t>nonumy</a:t>
            </a:r>
            <a:r>
              <a:rPr lang="de-DE" sz="1600" dirty="0">
                <a:solidFill>
                  <a:schemeClr val="bg1"/>
                </a:solidFill>
              </a:rPr>
              <a:t> </a:t>
            </a:r>
            <a:r>
              <a:rPr lang="de-DE" sz="1600" dirty="0" err="1">
                <a:solidFill>
                  <a:schemeClr val="bg1"/>
                </a:solidFill>
              </a:rPr>
              <a:t>eirmod</a:t>
            </a:r>
            <a:r>
              <a:rPr lang="de-DE" sz="1600" dirty="0">
                <a:solidFill>
                  <a:schemeClr val="bg1"/>
                </a:solidFill>
              </a:rPr>
              <a:t> </a:t>
            </a:r>
            <a:r>
              <a:rPr lang="de-DE" sz="1600" dirty="0" err="1">
                <a:solidFill>
                  <a:schemeClr val="bg1"/>
                </a:solidFill>
              </a:rPr>
              <a:t>tempor</a:t>
            </a:r>
            <a:r>
              <a:rPr lang="de-DE" sz="1600" dirty="0">
                <a:solidFill>
                  <a:schemeClr val="bg1"/>
                </a:solidFill>
              </a:rPr>
              <a:t> </a:t>
            </a:r>
            <a:r>
              <a:rPr lang="de-DE" sz="1600" dirty="0" err="1">
                <a:solidFill>
                  <a:schemeClr val="bg1"/>
                </a:solidFill>
              </a:rPr>
              <a:t>invidunt</a:t>
            </a:r>
            <a:r>
              <a:rPr lang="de-DE" sz="1600" dirty="0">
                <a:solidFill>
                  <a:schemeClr val="bg1"/>
                </a:solidFill>
              </a:rPr>
              <a:t> </a:t>
            </a:r>
            <a:r>
              <a:rPr lang="de-DE" sz="1600" dirty="0" err="1">
                <a:solidFill>
                  <a:schemeClr val="bg1"/>
                </a:solidFill>
              </a:rPr>
              <a:t>ut</a:t>
            </a:r>
            <a:r>
              <a:rPr lang="de-DE" sz="1600" dirty="0">
                <a:solidFill>
                  <a:schemeClr val="bg1"/>
                </a:solidFill>
              </a:rPr>
              <a:t> </a:t>
            </a:r>
            <a:r>
              <a:rPr lang="de-DE" sz="1600" dirty="0" err="1">
                <a:solidFill>
                  <a:schemeClr val="bg1"/>
                </a:solidFill>
              </a:rPr>
              <a:t>labore</a:t>
            </a:r>
            <a:endParaRPr lang="de-DE" sz="1600" dirty="0">
              <a:solidFill>
                <a:schemeClr val="bg1"/>
              </a:solidFill>
            </a:endParaRPr>
          </a:p>
        </p:txBody>
      </p:sp>
      <p:sp>
        <p:nvSpPr>
          <p:cNvPr id="6" name="Titel 5"/>
          <p:cNvSpPr>
            <a:spLocks noGrp="1"/>
          </p:cNvSpPr>
          <p:nvPr>
            <p:ph type="title"/>
          </p:nvPr>
        </p:nvSpPr>
        <p:spPr/>
        <p:txBody>
          <a:bodyPr/>
          <a:lstStyle/>
          <a:p>
            <a:r>
              <a:rPr lang="de-DE" dirty="0"/>
              <a:t>Headline einzeilig Plus Bild/</a:t>
            </a:r>
            <a:r>
              <a:rPr lang="de-DE" dirty="0" err="1"/>
              <a:t>GrafikElement</a:t>
            </a:r>
            <a:r>
              <a:rPr lang="de-DE" dirty="0"/>
              <a:t/>
            </a:r>
            <a:br>
              <a:rPr lang="de-DE" dirty="0"/>
            </a:br>
            <a:r>
              <a:rPr lang="de-DE" sz="1800" b="0" cap="none" spc="50" dirty="0" err="1"/>
              <a:t>Subline</a:t>
            </a:r>
            <a:r>
              <a:rPr lang="de-DE" sz="1800" b="0" cap="none" spc="50" dirty="0"/>
              <a:t> Arial Regular, 18 </a:t>
            </a:r>
            <a:r>
              <a:rPr lang="de-DE" sz="1800" b="0" cap="none" spc="50" dirty="0" err="1"/>
              <a:t>pt</a:t>
            </a:r>
            <a:endParaRPr lang="de-DE" dirty="0"/>
          </a:p>
        </p:txBody>
      </p:sp>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876DD3C9-6FC6-4AE2-8F52-FDF7C563DEF6}" type="slidenum">
              <a:rPr lang="pt-BR" smtClean="0"/>
              <a:t>8</a:t>
            </a:fld>
            <a:endParaRPr lang="de-DE" dirty="0"/>
          </a:p>
        </p:txBody>
      </p:sp>
      <p:sp>
        <p:nvSpPr>
          <p:cNvPr id="12" name="Textfeld 11">
            <a:extLst>
              <a:ext uri="{FF2B5EF4-FFF2-40B4-BE49-F238E27FC236}">
                <a16:creationId xmlns:a16="http://schemas.microsoft.com/office/drawing/2014/main" id="{6A3C11CE-854F-A641-A95F-819C21B7B5F2}"/>
              </a:ext>
            </a:extLst>
          </p:cNvPr>
          <p:cNvSpPr txBox="1"/>
          <p:nvPr/>
        </p:nvSpPr>
        <p:spPr>
          <a:xfrm>
            <a:off x="972000" y="6284889"/>
            <a:ext cx="938719"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Bildnachweis</a:t>
            </a:r>
          </a:p>
        </p:txBody>
      </p:sp>
      <p:pic>
        <p:nvPicPr>
          <p:cNvPr id="15" name="Grafi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192" y="3835086"/>
            <a:ext cx="3039799" cy="1674239"/>
          </a:xfrm>
          <a:prstGeom prst="rect">
            <a:avLst/>
          </a:prstGeom>
        </p:spPr>
      </p:pic>
      <p:pic>
        <p:nvPicPr>
          <p:cNvPr id="10" name="Grafik 9">
            <a:extLst>
              <a:ext uri="{FF2B5EF4-FFF2-40B4-BE49-F238E27FC236}">
                <a16:creationId xmlns:a16="http://schemas.microsoft.com/office/drawing/2014/main" id="{CF112EC5-2A06-4BFE-A90A-EDD1D64512F1}"/>
              </a:ext>
            </a:extLst>
          </p:cNvPr>
          <p:cNvPicPr>
            <a:picLocks noChangeAspect="1"/>
          </p:cNvPicPr>
          <p:nvPr/>
        </p:nvPicPr>
        <p:blipFill rotWithShape="1">
          <a:blip r:embed="rId3">
            <a:extLst>
              <a:ext uri="{28A0092B-C50C-407E-A947-70E740481C1C}">
                <a14:useLocalDpi xmlns:a14="http://schemas.microsoft.com/office/drawing/2010/main" val="0"/>
              </a:ext>
            </a:extLst>
          </a:blip>
          <a:srcRect l="17318" t="14355" r="47942" b="54219"/>
          <a:stretch/>
        </p:blipFill>
        <p:spPr>
          <a:xfrm rot="10800000">
            <a:off x="-52128" y="4806000"/>
            <a:ext cx="2048256" cy="1332000"/>
          </a:xfrm>
          <a:prstGeom prst="rect">
            <a:avLst/>
          </a:prstGeom>
        </p:spPr>
      </p:pic>
    </p:spTree>
    <p:extLst>
      <p:ext uri="{BB962C8B-B14F-4D97-AF65-F5344CB8AC3E}">
        <p14:creationId xmlns:p14="http://schemas.microsoft.com/office/powerpoint/2010/main" val="25213307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
            <a:ext cx="12192000" cy="6858000"/>
          </a:xfrm>
          <a:prstGeom prst="rect">
            <a:avLst/>
          </a:prstGeom>
        </p:spPr>
      </p:pic>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3061716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F0412B-F929-DD4C-8D99-4244E9D5E62B}"/>
              </a:ext>
            </a:extLst>
          </p:cNvPr>
          <p:cNvSpPr>
            <a:spLocks noGrp="1"/>
          </p:cNvSpPr>
          <p:nvPr>
            <p:ph idx="1"/>
          </p:nvPr>
        </p:nvSpPr>
        <p:spPr/>
        <p:txBody>
          <a:bodyPr/>
          <a:lstStyle/>
          <a:p>
            <a:r>
              <a:rPr lang="de-DE" dirty="0"/>
              <a:t>Max-Planck-Gesellschaft</a:t>
            </a:r>
            <a:br>
              <a:rPr lang="de-DE" dirty="0"/>
            </a:br>
            <a:r>
              <a:rPr lang="de-DE" dirty="0"/>
              <a:t>zur Förderung der Wissenschaften e.V.</a:t>
            </a:r>
          </a:p>
          <a:p>
            <a:pPr lvl="1"/>
            <a:endParaRPr lang="de-DE" dirty="0"/>
          </a:p>
          <a:p>
            <a:pPr lvl="1"/>
            <a:r>
              <a:rPr lang="de-DE" dirty="0"/>
              <a:t>Generalverwaltung</a:t>
            </a:r>
            <a:br>
              <a:rPr lang="de-DE" dirty="0"/>
            </a:br>
            <a:r>
              <a:rPr lang="de-DE" dirty="0"/>
              <a:t>Hofgartenstr. 8, 80539 München</a:t>
            </a:r>
          </a:p>
          <a:p>
            <a:pPr lvl="1"/>
            <a:endParaRPr lang="de-DE" dirty="0"/>
          </a:p>
          <a:p>
            <a:pPr lvl="1"/>
            <a:r>
              <a:rPr lang="de-DE" dirty="0"/>
              <a:t>Tel.: +49 (0)89 2108-1276</a:t>
            </a:r>
            <a:br>
              <a:rPr lang="de-DE" dirty="0"/>
            </a:br>
            <a:r>
              <a:rPr lang="de-DE" dirty="0"/>
              <a:t>Fax: +49 (0)89 2108-1207</a:t>
            </a:r>
          </a:p>
          <a:p>
            <a:pPr lvl="1"/>
            <a:endParaRPr lang="de-DE" dirty="0"/>
          </a:p>
          <a:p>
            <a:pPr lvl="1"/>
            <a:r>
              <a:rPr lang="de-DE" dirty="0"/>
              <a:t>E-Mail: </a:t>
            </a:r>
            <a:r>
              <a:rPr lang="de-DE" dirty="0" err="1"/>
              <a:t>presse@gv.mpg.de</a:t>
            </a:r>
            <a:r>
              <a:rPr lang="de-DE" dirty="0"/>
              <a:t/>
            </a:r>
            <a:br>
              <a:rPr lang="de-DE" dirty="0"/>
            </a:br>
            <a:r>
              <a:rPr lang="de-DE" dirty="0"/>
              <a:t>Internet: </a:t>
            </a:r>
            <a:r>
              <a:rPr lang="de-DE" dirty="0" err="1"/>
              <a:t>www.mpg.de</a:t>
            </a:r>
            <a:endParaRPr lang="de-DE" dirty="0"/>
          </a:p>
        </p:txBody>
      </p:sp>
      <p:sp>
        <p:nvSpPr>
          <p:cNvPr id="2" name="Titel 1">
            <a:extLst>
              <a:ext uri="{FF2B5EF4-FFF2-40B4-BE49-F238E27FC236}">
                <a16:creationId xmlns:a16="http://schemas.microsoft.com/office/drawing/2014/main" id="{B0012E11-915D-EA4E-A529-30A8B2FA59C8}"/>
              </a:ext>
            </a:extLst>
          </p:cNvPr>
          <p:cNvSpPr>
            <a:spLocks noGrp="1"/>
          </p:cNvSpPr>
          <p:nvPr>
            <p:ph type="title"/>
          </p:nvPr>
        </p:nvSpPr>
        <p:spPr/>
        <p:txBody>
          <a:bodyPr/>
          <a:lstStyle/>
          <a:p>
            <a:r>
              <a:rPr lang="de-DE" dirty="0"/>
              <a:t>Herzlichen Dank </a:t>
            </a:r>
            <a:br>
              <a:rPr lang="de-DE" dirty="0"/>
            </a:br>
            <a:r>
              <a:rPr lang="de-DE" dirty="0"/>
              <a:t>für Ihre Aufmerksamkeit</a:t>
            </a:r>
            <a:br>
              <a:rPr lang="de-DE" dirty="0"/>
            </a:br>
            <a:r>
              <a:rPr lang="de-DE" sz="1800" b="0" cap="none" spc="50" dirty="0"/>
              <a:t>Bei Fragen wenden Sie sich gerne an:</a:t>
            </a:r>
            <a:endParaRPr lang="de-DE" sz="1800" dirty="0"/>
          </a:p>
        </p:txBody>
      </p:sp>
      <p:sp>
        <p:nvSpPr>
          <p:cNvPr id="4" name="Fußzeilenplatzhalter 3"/>
          <p:cNvSpPr>
            <a:spLocks noGrp="1"/>
          </p:cNvSpPr>
          <p:nvPr>
            <p:ph type="ftr" sz="quarter" idx="10"/>
          </p:nvPr>
        </p:nvSpPr>
        <p:spPr/>
        <p:txBody>
          <a:bodyPr/>
          <a:lstStyle/>
          <a:p>
            <a:pPr algn="l">
              <a:tabLst>
                <a:tab pos="10260000" algn="r"/>
                <a:tab pos="10800000" algn="r"/>
              </a:tabLst>
            </a:pPr>
            <a:r>
              <a:rPr lang="pt-BR"/>
              <a:t>MAX-PLANCK-GESELLSCHAFT | Generalverwaltung		</a:t>
            </a:r>
            <a:fld id="{A325BB93-7E7B-4009-89EE-71DCEE9ECE27}" type="slidenum">
              <a:rPr lang="pt-BR" smtClean="0"/>
              <a:t>81</a:t>
            </a:fld>
            <a:endParaRPr lang="de-DE" dirty="0"/>
          </a:p>
        </p:txBody>
      </p:sp>
    </p:spTree>
    <p:extLst>
      <p:ext uri="{BB962C8B-B14F-4D97-AF65-F5344CB8AC3E}">
        <p14:creationId xmlns:p14="http://schemas.microsoft.com/office/powerpoint/2010/main" val="3250871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E348469-87BB-4611-A742-195AA5DBE552}"/>
              </a:ext>
            </a:extLst>
          </p:cNvPr>
          <p:cNvGraphicFramePr>
            <a:graphicFrameLocks noChangeAspect="1"/>
          </p:cNvGraphicFramePr>
          <p:nvPr>
            <p:custDataLst>
              <p:tags r:id="rId2"/>
            </p:custDataLst>
            <p:extLst>
              <p:ext uri="{D42A27DB-BD31-4B8C-83A1-F6EECF244321}">
                <p14:modId xmlns:p14="http://schemas.microsoft.com/office/powerpoint/2010/main" val="67937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39" name="think-cell Folie" r:id="rId4" imgW="395" imgH="396" progId="TCLayout.ActiveDocument.1">
                  <p:embed/>
                </p:oleObj>
              </mc:Choice>
              <mc:Fallback>
                <p:oleObj name="think-cell Folie" r:id="rId4" imgW="395" imgH="396" progId="TCLayout.ActiveDocument.1">
                  <p:embed/>
                  <p:pic>
                    <p:nvPicPr>
                      <p:cNvPr id="4" name="Objekt 3" hidden="1">
                        <a:extLst>
                          <a:ext uri="{FF2B5EF4-FFF2-40B4-BE49-F238E27FC236}">
                            <a16:creationId xmlns:a16="http://schemas.microsoft.com/office/drawing/2014/main" id="{4E348469-87BB-4611-A742-195AA5DBE5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hteck 8">
            <a:extLst>
              <a:ext uri="{FF2B5EF4-FFF2-40B4-BE49-F238E27FC236}">
                <a16:creationId xmlns:a16="http://schemas.microsoft.com/office/drawing/2014/main" id="{5A0DA975-2DB5-244A-AF53-014F77F1A3C9}"/>
              </a:ext>
            </a:extLst>
          </p:cNvPr>
          <p:cNvSpPr/>
          <p:nvPr/>
        </p:nvSpPr>
        <p:spPr>
          <a:xfrm>
            <a:off x="962474" y="701675"/>
            <a:ext cx="10281789" cy="55207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0" tIns="720000" rIns="144000" bIns="180000" rtlCol="0" anchor="t"/>
          <a:lstStyle/>
          <a:p>
            <a:pPr>
              <a:lnSpc>
                <a:spcPts val="1920"/>
              </a:lnSpc>
              <a:spcBef>
                <a:spcPts val="1150"/>
              </a:spcBef>
            </a:pPr>
            <a:r>
              <a:rPr lang="de-DE" sz="1600" b="1" spc="100" dirty="0">
                <a:solidFill>
                  <a:schemeClr val="bg1"/>
                </a:solidFill>
              </a:rPr>
              <a:t>STATEMENT HEADLINE FÜR PLAKATIVE AUSSAGEN, </a:t>
            </a:r>
            <a:br>
              <a:rPr lang="de-DE" sz="1600" b="1" spc="100" dirty="0">
                <a:solidFill>
                  <a:schemeClr val="bg1"/>
                </a:solidFill>
              </a:rPr>
            </a:br>
            <a:r>
              <a:rPr lang="de-DE" sz="1600" b="1" spc="100" dirty="0">
                <a:solidFill>
                  <a:schemeClr val="bg1"/>
                </a:solidFill>
              </a:rPr>
              <a:t>MAXIMAL ZWEIZEILIG</a:t>
            </a:r>
            <a:endParaRPr lang="de-DE" sz="1600" dirty="0">
              <a:solidFill>
                <a:schemeClr val="bg1"/>
              </a:solidFill>
            </a:endParaRPr>
          </a:p>
          <a:p>
            <a:pPr>
              <a:lnSpc>
                <a:spcPts val="1920"/>
              </a:lnSpc>
              <a:spcBef>
                <a:spcPts val="1150"/>
              </a:spcBef>
            </a:pPr>
            <a:r>
              <a:rPr lang="de-DE" sz="1600" dirty="0">
                <a:solidFill>
                  <a:schemeClr val="bg1"/>
                </a:solidFill>
              </a:rPr>
              <a:t>Platz für Subtext. </a:t>
            </a: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consetetur</a:t>
            </a:r>
            <a:r>
              <a:rPr lang="de-DE" sz="1600" dirty="0">
                <a:solidFill>
                  <a:schemeClr val="bg1"/>
                </a:solidFill>
              </a:rPr>
              <a:t> </a:t>
            </a:r>
            <a:r>
              <a:rPr lang="de-DE" sz="1600" dirty="0" err="1">
                <a:solidFill>
                  <a:schemeClr val="bg1"/>
                </a:solidFill>
              </a:rPr>
              <a:t>sadipscing</a:t>
            </a:r>
            <a:r>
              <a:rPr lang="de-DE" sz="1600" dirty="0">
                <a:solidFill>
                  <a:schemeClr val="bg1"/>
                </a:solidFill>
              </a:rPr>
              <a:t> </a:t>
            </a:r>
            <a:r>
              <a:rPr lang="de-DE" sz="1600" dirty="0" err="1">
                <a:solidFill>
                  <a:schemeClr val="bg1"/>
                </a:solidFill>
              </a:rPr>
              <a:t>elitr</a:t>
            </a:r>
            <a:r>
              <a:rPr lang="de-DE" sz="1600" dirty="0">
                <a:solidFill>
                  <a:schemeClr val="bg1"/>
                </a:solidFill>
              </a:rPr>
              <a:t>, sed </a:t>
            </a:r>
            <a:r>
              <a:rPr lang="de-DE" sz="1600" dirty="0" err="1">
                <a:solidFill>
                  <a:schemeClr val="bg1"/>
                </a:solidFill>
              </a:rPr>
              <a:t>diam</a:t>
            </a:r>
            <a:r>
              <a:rPr lang="de-DE" sz="1600" dirty="0">
                <a:solidFill>
                  <a:schemeClr val="bg1"/>
                </a:solidFill>
              </a:rPr>
              <a:t> </a:t>
            </a:r>
            <a:r>
              <a:rPr lang="de-DE" sz="1600" dirty="0" err="1">
                <a:solidFill>
                  <a:schemeClr val="bg1"/>
                </a:solidFill>
              </a:rPr>
              <a:t>nonumy</a:t>
            </a:r>
            <a:r>
              <a:rPr lang="de-DE" sz="1600" dirty="0">
                <a:solidFill>
                  <a:schemeClr val="bg1"/>
                </a:solidFill>
              </a:rPr>
              <a:t> </a:t>
            </a:r>
            <a:r>
              <a:rPr lang="de-DE" sz="1600" dirty="0" err="1">
                <a:solidFill>
                  <a:schemeClr val="bg1"/>
                </a:solidFill>
              </a:rPr>
              <a:t>eirmod</a:t>
            </a:r>
            <a:r>
              <a:rPr lang="de-DE" sz="1600" dirty="0">
                <a:solidFill>
                  <a:schemeClr val="bg1"/>
                </a:solidFill>
              </a:rPr>
              <a:t> </a:t>
            </a:r>
            <a:r>
              <a:rPr lang="de-DE" sz="1600" dirty="0" err="1">
                <a:solidFill>
                  <a:schemeClr val="bg1"/>
                </a:solidFill>
              </a:rPr>
              <a:t>tempor</a:t>
            </a:r>
            <a:r>
              <a:rPr lang="de-DE" sz="1600" dirty="0">
                <a:solidFill>
                  <a:schemeClr val="bg1"/>
                </a:solidFill>
              </a:rPr>
              <a:t> </a:t>
            </a:r>
            <a:r>
              <a:rPr lang="de-DE" sz="1600" dirty="0" err="1">
                <a:solidFill>
                  <a:schemeClr val="bg1"/>
                </a:solidFill>
              </a:rPr>
              <a:t>invidunt</a:t>
            </a:r>
            <a:r>
              <a:rPr lang="de-DE" sz="1600" dirty="0">
                <a:solidFill>
                  <a:schemeClr val="bg1"/>
                </a:solidFill>
              </a:rPr>
              <a:t> </a:t>
            </a:r>
            <a:r>
              <a:rPr lang="de-DE" sz="1600" dirty="0" err="1">
                <a:solidFill>
                  <a:schemeClr val="bg1"/>
                </a:solidFill>
              </a:rPr>
              <a:t>ut</a:t>
            </a:r>
            <a:r>
              <a:rPr lang="de-DE" sz="1600" dirty="0">
                <a:solidFill>
                  <a:schemeClr val="bg1"/>
                </a:solidFill>
              </a:rPr>
              <a:t> </a:t>
            </a:r>
            <a:r>
              <a:rPr lang="de-DE" sz="1600" dirty="0" err="1">
                <a:solidFill>
                  <a:schemeClr val="bg1"/>
                </a:solidFill>
              </a:rPr>
              <a:t>labore</a:t>
            </a:r>
            <a:r>
              <a:rPr lang="de-DE" sz="1600" dirty="0">
                <a:solidFill>
                  <a:schemeClr val="bg1"/>
                </a:solidFill>
              </a:rPr>
              <a:t> et </a:t>
            </a:r>
            <a:r>
              <a:rPr lang="de-DE" sz="1600" dirty="0" err="1">
                <a:solidFill>
                  <a:schemeClr val="bg1"/>
                </a:solidFill>
              </a:rPr>
              <a:t>dolore</a:t>
            </a:r>
            <a:r>
              <a:rPr lang="de-DE" sz="1600" dirty="0">
                <a:solidFill>
                  <a:schemeClr val="bg1"/>
                </a:solidFill>
              </a:rPr>
              <a:t> magna </a:t>
            </a:r>
            <a:r>
              <a:rPr lang="de-DE" sz="1600" dirty="0" err="1">
                <a:solidFill>
                  <a:schemeClr val="bg1"/>
                </a:solidFill>
              </a:rPr>
              <a:t>aliquyam</a:t>
            </a:r>
            <a:r>
              <a:rPr lang="de-DE" sz="1600" dirty="0">
                <a:solidFill>
                  <a:schemeClr val="bg1"/>
                </a:solidFill>
              </a:rPr>
              <a:t> erat, sed </a:t>
            </a:r>
            <a:r>
              <a:rPr lang="de-DE" sz="1600" dirty="0" err="1">
                <a:solidFill>
                  <a:schemeClr val="bg1"/>
                </a:solidFill>
              </a:rPr>
              <a:t>diam</a:t>
            </a:r>
            <a:r>
              <a:rPr lang="de-DE" sz="1600" dirty="0">
                <a:solidFill>
                  <a:schemeClr val="bg1"/>
                </a:solidFill>
              </a:rPr>
              <a:t> </a:t>
            </a:r>
            <a:r>
              <a:rPr lang="de-DE" sz="1600" dirty="0" err="1">
                <a:solidFill>
                  <a:schemeClr val="bg1"/>
                </a:solidFill>
              </a:rPr>
              <a:t>voluptua</a:t>
            </a:r>
            <a:r>
              <a:rPr lang="de-DE" sz="1600" dirty="0">
                <a:solidFill>
                  <a:schemeClr val="bg1"/>
                </a:solidFill>
              </a:rPr>
              <a:t>. </a:t>
            </a:r>
            <a:endParaRPr lang="de-DE" sz="1600" b="1" spc="100" dirty="0">
              <a:solidFill>
                <a:schemeClr val="bg1"/>
              </a:solidFill>
            </a:endParaRPr>
          </a:p>
          <a:p>
            <a:pPr marL="285750" indent="-285750">
              <a:lnSpc>
                <a:spcPts val="1920"/>
              </a:lnSpc>
              <a:spcBef>
                <a:spcPts val="1150"/>
              </a:spcBef>
              <a:buFont typeface="Arial" panose="020B0604020202020204" pitchFamily="34" charset="0"/>
              <a:buChar char="•"/>
            </a:pPr>
            <a:r>
              <a:rPr lang="de-DE" sz="1600" spc="100" dirty="0">
                <a:solidFill>
                  <a:schemeClr val="bg1"/>
                </a:solidFill>
              </a:rPr>
              <a:t>Ggf. auch 1-2 Stichpunkte mit </a:t>
            </a:r>
            <a:r>
              <a:rPr lang="de-DE" sz="1600" spc="100" dirty="0" err="1">
                <a:solidFill>
                  <a:schemeClr val="bg1"/>
                </a:solidFill>
              </a:rPr>
              <a:t>Bullets</a:t>
            </a:r>
            <a:r>
              <a:rPr lang="de-DE" sz="1600" spc="100" dirty="0">
                <a:solidFill>
                  <a:schemeClr val="bg1"/>
                </a:solidFill>
              </a:rPr>
              <a:t> </a:t>
            </a:r>
          </a:p>
          <a:p>
            <a:pPr marL="285750" indent="-285750">
              <a:lnSpc>
                <a:spcPts val="1920"/>
              </a:lnSpc>
              <a:spcBef>
                <a:spcPts val="1150"/>
              </a:spcBef>
              <a:buFont typeface="Arial" panose="020B0604020202020204" pitchFamily="34" charset="0"/>
              <a:buChar char="•"/>
            </a:pPr>
            <a:r>
              <a:rPr lang="de-DE" sz="1600" dirty="0" err="1">
                <a:solidFill>
                  <a:schemeClr val="bg1"/>
                </a:solidFill>
              </a:rPr>
              <a:t>Lorem</a:t>
            </a:r>
            <a:r>
              <a:rPr lang="de-DE" sz="1600" dirty="0">
                <a:solidFill>
                  <a:schemeClr val="bg1"/>
                </a:solidFill>
              </a:rPr>
              <a:t> </a:t>
            </a:r>
            <a:r>
              <a:rPr lang="de-DE" sz="1600" dirty="0" err="1">
                <a:solidFill>
                  <a:schemeClr val="bg1"/>
                </a:solidFill>
              </a:rPr>
              <a:t>ipsum</a:t>
            </a:r>
            <a:r>
              <a:rPr lang="de-DE" sz="1600" dirty="0">
                <a:solidFill>
                  <a:schemeClr val="bg1"/>
                </a:solidFill>
              </a:rPr>
              <a:t> </a:t>
            </a:r>
            <a:r>
              <a:rPr lang="de-DE" sz="1600" dirty="0" err="1">
                <a:solidFill>
                  <a:schemeClr val="bg1"/>
                </a:solidFill>
              </a:rPr>
              <a:t>dolor</a:t>
            </a:r>
            <a:r>
              <a:rPr lang="de-DE" sz="1600" dirty="0">
                <a:solidFill>
                  <a:schemeClr val="bg1"/>
                </a:solidFill>
              </a:rPr>
              <a:t> </a:t>
            </a:r>
            <a:r>
              <a:rPr lang="de-DE" sz="1600" dirty="0" err="1">
                <a:solidFill>
                  <a:schemeClr val="bg1"/>
                </a:solidFill>
              </a:rPr>
              <a:t>sit</a:t>
            </a:r>
            <a:r>
              <a:rPr lang="de-DE" sz="1600" dirty="0">
                <a:solidFill>
                  <a:schemeClr val="bg1"/>
                </a:solidFill>
              </a:rPr>
              <a:t> </a:t>
            </a:r>
            <a:r>
              <a:rPr lang="de-DE" sz="1600" dirty="0" err="1">
                <a:solidFill>
                  <a:schemeClr val="bg1"/>
                </a:solidFill>
              </a:rPr>
              <a:t>amet</a:t>
            </a:r>
            <a:r>
              <a:rPr lang="de-DE" sz="1600" dirty="0">
                <a:solidFill>
                  <a:schemeClr val="bg1"/>
                </a:solidFill>
              </a:rPr>
              <a:t>, </a:t>
            </a:r>
            <a:r>
              <a:rPr lang="de-DE" sz="1600" dirty="0" err="1">
                <a:solidFill>
                  <a:schemeClr val="bg1"/>
                </a:solidFill>
              </a:rPr>
              <a:t>consetetur</a:t>
            </a:r>
            <a:r>
              <a:rPr lang="de-DE" sz="1600" dirty="0">
                <a:solidFill>
                  <a:schemeClr val="bg1"/>
                </a:solidFill>
              </a:rPr>
              <a:t> </a:t>
            </a:r>
            <a:r>
              <a:rPr lang="de-DE" sz="1600" dirty="0" err="1">
                <a:solidFill>
                  <a:schemeClr val="bg1"/>
                </a:solidFill>
              </a:rPr>
              <a:t>sadipscing</a:t>
            </a:r>
            <a:r>
              <a:rPr lang="de-DE" sz="1600" dirty="0">
                <a:solidFill>
                  <a:schemeClr val="bg1"/>
                </a:solidFill>
              </a:rPr>
              <a:t> </a:t>
            </a:r>
            <a:r>
              <a:rPr lang="de-DE" sz="1600" dirty="0" err="1">
                <a:solidFill>
                  <a:schemeClr val="bg1"/>
                </a:solidFill>
              </a:rPr>
              <a:t>elitr</a:t>
            </a:r>
            <a:r>
              <a:rPr lang="de-DE" sz="1600" dirty="0">
                <a:solidFill>
                  <a:schemeClr val="bg1"/>
                </a:solidFill>
              </a:rPr>
              <a:t>, sed </a:t>
            </a:r>
            <a:r>
              <a:rPr lang="de-DE" sz="1600" dirty="0" err="1">
                <a:solidFill>
                  <a:schemeClr val="bg1"/>
                </a:solidFill>
              </a:rPr>
              <a:t>diam</a:t>
            </a:r>
            <a:r>
              <a:rPr lang="de-DE" sz="1600" dirty="0">
                <a:solidFill>
                  <a:schemeClr val="bg1"/>
                </a:solidFill>
              </a:rPr>
              <a:t> </a:t>
            </a:r>
            <a:br>
              <a:rPr lang="de-DE" sz="1600" dirty="0">
                <a:solidFill>
                  <a:schemeClr val="bg1"/>
                </a:solidFill>
              </a:rPr>
            </a:br>
            <a:r>
              <a:rPr lang="de-DE" sz="1600" dirty="0" err="1">
                <a:solidFill>
                  <a:schemeClr val="bg1"/>
                </a:solidFill>
              </a:rPr>
              <a:t>nonumy</a:t>
            </a:r>
            <a:r>
              <a:rPr lang="de-DE" sz="1600" dirty="0">
                <a:solidFill>
                  <a:schemeClr val="bg1"/>
                </a:solidFill>
              </a:rPr>
              <a:t> </a:t>
            </a:r>
            <a:r>
              <a:rPr lang="de-DE" sz="1600" dirty="0" err="1">
                <a:solidFill>
                  <a:schemeClr val="bg1"/>
                </a:solidFill>
              </a:rPr>
              <a:t>eirmod</a:t>
            </a:r>
            <a:r>
              <a:rPr lang="de-DE" sz="1600" dirty="0">
                <a:solidFill>
                  <a:schemeClr val="bg1"/>
                </a:solidFill>
              </a:rPr>
              <a:t> </a:t>
            </a:r>
            <a:r>
              <a:rPr lang="de-DE" sz="1600" dirty="0" err="1">
                <a:solidFill>
                  <a:schemeClr val="bg1"/>
                </a:solidFill>
              </a:rPr>
              <a:t>tempor</a:t>
            </a:r>
            <a:r>
              <a:rPr lang="de-DE" sz="1600" dirty="0">
                <a:solidFill>
                  <a:schemeClr val="bg1"/>
                </a:solidFill>
              </a:rPr>
              <a:t> </a:t>
            </a:r>
            <a:r>
              <a:rPr lang="de-DE" sz="1600" dirty="0" err="1">
                <a:solidFill>
                  <a:schemeClr val="bg1"/>
                </a:solidFill>
              </a:rPr>
              <a:t>invidunt</a:t>
            </a:r>
            <a:r>
              <a:rPr lang="de-DE" sz="1600" dirty="0">
                <a:solidFill>
                  <a:schemeClr val="bg1"/>
                </a:solidFill>
              </a:rPr>
              <a:t> </a:t>
            </a:r>
            <a:r>
              <a:rPr lang="de-DE" sz="1600" dirty="0" err="1">
                <a:solidFill>
                  <a:schemeClr val="bg1"/>
                </a:solidFill>
              </a:rPr>
              <a:t>ut</a:t>
            </a:r>
            <a:r>
              <a:rPr lang="de-DE" sz="1600" dirty="0">
                <a:solidFill>
                  <a:schemeClr val="bg1"/>
                </a:solidFill>
              </a:rPr>
              <a:t> </a:t>
            </a:r>
            <a:r>
              <a:rPr lang="de-DE" sz="1600" dirty="0" err="1">
                <a:solidFill>
                  <a:schemeClr val="bg1"/>
                </a:solidFill>
              </a:rPr>
              <a:t>labore</a:t>
            </a:r>
            <a:endParaRPr lang="de-DE" sz="1600" dirty="0">
              <a:solidFill>
                <a:schemeClr val="bg1"/>
              </a:solidFill>
            </a:endParaRPr>
          </a:p>
        </p:txBody>
      </p:sp>
      <p:sp>
        <p:nvSpPr>
          <p:cNvPr id="12" name="Textfeld 11">
            <a:extLst>
              <a:ext uri="{FF2B5EF4-FFF2-40B4-BE49-F238E27FC236}">
                <a16:creationId xmlns:a16="http://schemas.microsoft.com/office/drawing/2014/main" id="{6A3C11CE-854F-A641-A95F-819C21B7B5F2}"/>
              </a:ext>
            </a:extLst>
          </p:cNvPr>
          <p:cNvSpPr txBox="1"/>
          <p:nvPr/>
        </p:nvSpPr>
        <p:spPr>
          <a:xfrm>
            <a:off x="972000" y="6284889"/>
            <a:ext cx="1656287" cy="123111"/>
          </a:xfrm>
          <a:prstGeom prst="rect">
            <a:avLst/>
          </a:prstGeom>
          <a:noFill/>
        </p:spPr>
        <p:txBody>
          <a:bodyPr wrap="none" lIns="0" tIns="0" rIns="0" bIns="0" rtlCol="0">
            <a:spAutoFit/>
          </a:bodyPr>
          <a:lstStyle/>
          <a:p>
            <a:r>
              <a:rPr lang="de-DE" sz="800" i="1" kern="600" spc="130" dirty="0">
                <a:solidFill>
                  <a:schemeClr val="tx1">
                    <a:lumMod val="50000"/>
                    <a:lumOff val="50000"/>
                  </a:schemeClr>
                </a:solidFill>
              </a:rPr>
              <a:t>© Foto </a:t>
            </a:r>
            <a:r>
              <a:rPr lang="de-DE" sz="800" i="1" kern="600" spc="120" dirty="0">
                <a:solidFill>
                  <a:schemeClr val="tx1">
                    <a:lumMod val="50000"/>
                    <a:lumOff val="50000"/>
                  </a:schemeClr>
                </a:solidFill>
              </a:rPr>
              <a:t>Vorname</a:t>
            </a:r>
            <a:r>
              <a:rPr lang="de-DE" sz="800" i="1" kern="600" spc="130" dirty="0">
                <a:solidFill>
                  <a:schemeClr val="tx1">
                    <a:lumMod val="50000"/>
                    <a:lumOff val="50000"/>
                  </a:schemeClr>
                </a:solidFill>
              </a:rPr>
              <a:t> Nachname</a:t>
            </a:r>
          </a:p>
        </p:txBody>
      </p: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1192" y="4214142"/>
            <a:ext cx="3039799" cy="1674239"/>
          </a:xfrm>
          <a:prstGeom prst="rect">
            <a:avLst/>
          </a:prstGeom>
        </p:spPr>
      </p:pic>
      <p:pic>
        <p:nvPicPr>
          <p:cNvPr id="14" name="Grafik 13">
            <a:extLst>
              <a:ext uri="{FF2B5EF4-FFF2-40B4-BE49-F238E27FC236}">
                <a16:creationId xmlns:a16="http://schemas.microsoft.com/office/drawing/2014/main" id="{E3A914B8-4F2B-47DD-A155-AE9D7ED3BB4B}"/>
              </a:ext>
            </a:extLst>
          </p:cNvPr>
          <p:cNvPicPr>
            <a:picLocks noChangeAspect="1"/>
          </p:cNvPicPr>
          <p:nvPr/>
        </p:nvPicPr>
        <p:blipFill rotWithShape="1">
          <a:blip r:embed="rId7">
            <a:extLst>
              <a:ext uri="{28A0092B-C50C-407E-A947-70E740481C1C}">
                <a14:useLocalDpi xmlns:a14="http://schemas.microsoft.com/office/drawing/2010/main" val="0"/>
              </a:ext>
            </a:extLst>
          </a:blip>
          <a:srcRect l="17318" t="14355" r="47942" b="20494"/>
          <a:stretch/>
        </p:blipFill>
        <p:spPr>
          <a:xfrm rot="10800000">
            <a:off x="0" y="1765426"/>
            <a:ext cx="2048256" cy="2761488"/>
          </a:xfrm>
          <a:prstGeom prst="rect">
            <a:avLst/>
          </a:prstGeom>
        </p:spPr>
      </p:pic>
      <p:sp>
        <p:nvSpPr>
          <p:cNvPr id="2" name="Fußzeilenplatzhalter 1"/>
          <p:cNvSpPr>
            <a:spLocks noGrp="1"/>
          </p:cNvSpPr>
          <p:nvPr>
            <p:ph type="ftr" sz="quarter" idx="10"/>
          </p:nvPr>
        </p:nvSpPr>
        <p:spPr/>
        <p:txBody>
          <a:bodyPr/>
          <a:lstStyle/>
          <a:p>
            <a:pPr algn="l">
              <a:tabLst>
                <a:tab pos="10260000" algn="r"/>
                <a:tab pos="10800000" algn="r"/>
              </a:tabLst>
            </a:pPr>
            <a:r>
              <a:rPr lang="pt-BR"/>
              <a:t>MAX-PLANCK-GESELLSCHAFT | Generalverwaltung		</a:t>
            </a:r>
            <a:fld id="{B5B392A8-C3DE-4CA4-B5A3-D66B7B5DCB9A}" type="slidenum">
              <a:rPr lang="pt-BR" smtClean="0"/>
              <a:t>9</a:t>
            </a:fld>
            <a:endParaRPr lang="de-DE" dirty="0"/>
          </a:p>
        </p:txBody>
      </p:sp>
    </p:spTree>
    <p:extLst>
      <p:ext uri="{BB962C8B-B14F-4D97-AF65-F5344CB8AC3E}">
        <p14:creationId xmlns:p14="http://schemas.microsoft.com/office/powerpoint/2010/main" val="4199677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USSZEILE" val="Generalverwaltung "/>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KXmoVJ2KoGvEqYxsCMaM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g9zRxN9oF5_.vOFN9BDZ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f8Fvg.jN4SheMjzIQfFto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fde4OZGrr92djSDDuJ1O7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ZP51siHQQGBP9VYrjT.6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VLKvDfYymeFVWBntS3uDH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kkh33WPtjMxatJYF3LeRp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LOb6XsCj95tTPizmnvn.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8wBAb9LrG6CZdye_dFF1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i3zmvkTfYBqQbk3o2h2LC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3adhjLoOfU2rEuSTbUwYj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3qiXb3pi7BNcgsFVHQkKB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b7civIYxrL3eJBclEoQ9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DgHW9Yf_uuC1YScrNA6G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bR0s7chDPsRD3BihI8X8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_tAWZes1Brcx7LTsi3yjm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34HeK_Gl5L6VV6VmUUPuH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J_XiLL333bEVBl18So7cO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8MluwZqXeC7BgPmxNJgfV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WdVuHj9jxzq8qvB6a3ScQ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StraKF3qXXwq1YbvTA7E6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h47qJ.27dpZ5t7.XBvQT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wj1KcizQLeUHh3zsAZ0z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z7.a9aMoU3tabZlF5y0Cj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zYAQI.kFOzgqUcpWF1.wt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zYAQI.kFOzgqUcpWF1.wt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0Q.aEZlDhH3JNiNCucw17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iO6Kz0V4sd1xUJYvhOPGy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zYAQI.kFOzgqUcpWF1.wt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YAQI.kFOzgqUcpWF1.wt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AEG4SQVXxDmnYeLvYm6IA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AEG4SQVXxDmnYeLvYm6IA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AEG4SQVXxDmnYeLvYm6IA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bpKOsIa6GFigUv5E92W3Hg"/>
</p:tagLst>
</file>

<file path=ppt/theme/theme1.xml><?xml version="1.0" encoding="utf-8"?>
<a:theme xmlns:a="http://schemas.openxmlformats.org/drawingml/2006/main" name="Office">
  <a:themeElements>
    <a:clrScheme name="MPG2020">
      <a:dk1>
        <a:srgbClr val="000000"/>
      </a:dk1>
      <a:lt1>
        <a:srgbClr val="FFFFFF"/>
      </a:lt1>
      <a:dk2>
        <a:srgbClr val="005555"/>
      </a:dk2>
      <a:lt2>
        <a:srgbClr val="C6D325"/>
      </a:lt2>
      <a:accent1>
        <a:srgbClr val="006C66"/>
      </a:accent1>
      <a:accent2>
        <a:srgbClr val="D2DC51"/>
      </a:accent2>
      <a:accent3>
        <a:srgbClr val="348A85"/>
      </a:accent3>
      <a:accent4>
        <a:srgbClr val="9AC5C2"/>
      </a:accent4>
      <a:accent5>
        <a:srgbClr val="EF7C00"/>
      </a:accent5>
      <a:accent6>
        <a:srgbClr val="F5B167"/>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Neuer_Master_MPG_11022020.potx" id="{E5752118-EE05-4E4F-A145-59D6BA7FA0D0}" vid="{2E164B52-9EEA-4743-A142-5BC79C92C89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4728</Words>
  <Application>Microsoft Office PowerPoint</Application>
  <PresentationFormat>Breitbild</PresentationFormat>
  <Paragraphs>832</Paragraphs>
  <Slides>81</Slides>
  <Notes>0</Notes>
  <HiddenSlides>0</HiddenSlides>
  <MMClips>1</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81</vt:i4>
      </vt:variant>
    </vt:vector>
  </HeadingPairs>
  <TitlesOfParts>
    <vt:vector size="92" baseType="lpstr">
      <vt:lpstr>ＭＳ Ｐゴシック</vt:lpstr>
      <vt:lpstr>.SF NS Symbols Regular</vt:lpstr>
      <vt:lpstr>Arial</vt:lpstr>
      <vt:lpstr>Calibri</vt:lpstr>
      <vt:lpstr>Roboto</vt:lpstr>
      <vt:lpstr>Symbol</vt:lpstr>
      <vt:lpstr>Verdana</vt:lpstr>
      <vt:lpstr>Wingdings</vt:lpstr>
      <vt:lpstr>Wingdings 3</vt:lpstr>
      <vt:lpstr>Office</vt:lpstr>
      <vt:lpstr>think-cell Folie</vt:lpstr>
      <vt:lpstr>Der Neue Max Planck Master Musterfolien zur Inspiration,  zum editieren &amp;  weiterarbeiten</vt:lpstr>
      <vt:lpstr>Agenda</vt:lpstr>
      <vt:lpstr>Der Neue Max Planck Master Musterfolien zur Inspiration,  Als Vorlage zum editieren  &amp;  weiterarbeiten </vt:lpstr>
      <vt:lpstr>Der Neue FolienMaster Bei Max-Planck</vt:lpstr>
      <vt:lpstr>Hier steht Die Kapitelüberschrift  in GROSSBUCHSTABEN    Wichtig:  Bei längeren Texten empfehlen wir auf durchgehende Großbuchstaben zu verzichten.</vt:lpstr>
      <vt:lpstr>Agenda</vt:lpstr>
      <vt:lpstr>Headline zweizeilig MPG_green_dark Arial bold, 23 pt, Zab 26 pt, gesperrt 1,4 pt Subline Arial Regular, 18 pt</vt:lpstr>
      <vt:lpstr>Headline einzeilig Plus Bild/GrafikElement Subline Arial Regular, 18 pt</vt:lpstr>
      <vt:lpstr>PowerPoint-Präsentation</vt:lpstr>
      <vt:lpstr>PowerPoint-Präsentation</vt:lpstr>
      <vt:lpstr>Wissenschaftliche Höhepunkte Das erste Bild eines schwarzen Lochs </vt:lpstr>
      <vt:lpstr>Ernst-Jung-Preis für Medizin Wegweisende Arbeit über Mechanismen des Ubitiquin-Transfers</vt:lpstr>
      <vt:lpstr>Europäischer Erfinderpreis 2020 Fortschritte auf dem Gebiet der MRI-Technologie</vt:lpstr>
      <vt:lpstr>Headline ipsum dolor sit amet sum einzeilig Subline Arial Regular, 18 pt</vt:lpstr>
      <vt:lpstr>Vita Dr. Vorname Nachname Subline Arial Regular, 18 pt</vt:lpstr>
      <vt:lpstr>Headline ipsum dolor sit amet sum einzeilig Subline Arial Regular, 18 pt</vt:lpstr>
      <vt:lpstr>Einfacher Hintergrund  für Kapitelüberschriften  oder einzelne Abschnitte</vt:lpstr>
      <vt:lpstr>Säulendiagramm mit introtext Subline Arial Regular, 18 pt</vt:lpstr>
      <vt:lpstr>Säulendiagramm mit Erläuterungen &amp; Hinweis Wissenschaftlerinnen auf W3- und W2-Ebene</vt:lpstr>
      <vt:lpstr>Säulendiagramm einzelstehend mit langer legende  Subline Arial Regular, 18 pt</vt:lpstr>
      <vt:lpstr>Balkendiagramm mit Hinweis Subline Arial Regular, 18 pt</vt:lpstr>
      <vt:lpstr>RINGDIAGRAMM MIT BESCHREIBUNG Subline Arial Regular, 18 pt</vt:lpstr>
      <vt:lpstr>RINgdiagramm zentriert Subline Arial Regular, 18 pt</vt:lpstr>
      <vt:lpstr>Tabellen neu erstellen Verschiedene Farben stehen zur Auswahl</vt:lpstr>
      <vt:lpstr>Bestehende Tabellen ins neue Format bringen Mit PPT Tabellenvorlagen</vt:lpstr>
      <vt:lpstr>einfacher Zeitstrahl Subline Arial Regular, 18 pt</vt:lpstr>
      <vt:lpstr>Dieser Text ist 4-spaltig (und Viel zu lang)</vt:lpstr>
      <vt:lpstr>Dieser Text ist 2-spaltig (etwas GekürzT)</vt:lpstr>
      <vt:lpstr>Weltkarte (Grafik) Im Hintergrund</vt:lpstr>
      <vt:lpstr>Editierbare Weltkarte </vt:lpstr>
      <vt:lpstr>Editierbare Weltkarte (EUROPA) Länder sind klickbar/editierbar </vt:lpstr>
      <vt:lpstr>Beispielhafte Darstellung von Standorten</vt:lpstr>
      <vt:lpstr>Scientific Sections </vt:lpstr>
      <vt:lpstr>KOPIERVORLAGE Kommunikationsstrategien</vt:lpstr>
      <vt:lpstr>KOPIERVORLAGE Kommunikationsstrategien</vt:lpstr>
      <vt:lpstr>KOPIERVORLAGE Stufen</vt:lpstr>
      <vt:lpstr>KOPIERVORLAGE Stufen</vt:lpstr>
      <vt:lpstr>KOPIERVORLAGE SWOT Analyse</vt:lpstr>
      <vt:lpstr>KOPIERVORLAGE Zeitleiste</vt:lpstr>
      <vt:lpstr>Organigramm Beispiel</vt:lpstr>
      <vt:lpstr>Schaubildfolie – möglichkeiten zur Gestaltung  von Strukturboxen</vt:lpstr>
      <vt:lpstr>Schaubildfolie  zur übersichtlichen Gliederung von Inhalten</vt:lpstr>
      <vt:lpstr>Toolbox Elemente zur Gliederung von Text Kopieren statt Kreieren – kopieren Sie diese Elemente, um schnell eigene Folien zu bauen &amp; anzupassen.</vt:lpstr>
      <vt:lpstr>Toolbox Elemente zur Gliederung von Text Elemente, die sich in Präsentationen wiederholen.  Sie sparen Zeit und sorgen für Konsistenz. </vt:lpstr>
      <vt:lpstr>Toolbox Elemente zum Aufhübschen von Folien Kopieren statt kreieren – ganz einfach!</vt:lpstr>
      <vt:lpstr>Smart-Arts   Bildakzentliste</vt:lpstr>
      <vt:lpstr>Smart-Arts   Bildakzentliste</vt:lpstr>
      <vt:lpstr>Smart-Arts   Wahlwiederholungsliste</vt:lpstr>
      <vt:lpstr>Smart-Arts   Wahlwiederholungsliste</vt:lpstr>
      <vt:lpstr>Smart-Arts   Lineare Überlappung</vt:lpstr>
      <vt:lpstr>Smart-Arts   Lineare Überlappung</vt:lpstr>
      <vt:lpstr>Smart-Arts   Zyklus</vt:lpstr>
      <vt:lpstr>Smart-Arts   Zyklus</vt:lpstr>
      <vt:lpstr>Smart-Arts   Liste</vt:lpstr>
      <vt:lpstr>Smart-Arts   Liste</vt:lpstr>
      <vt:lpstr>Smart-Arts   Liste</vt:lpstr>
      <vt:lpstr>Smart-Arts   Liste</vt:lpstr>
      <vt:lpstr>Smart-Arts   Gestapelte Liste</vt:lpstr>
      <vt:lpstr>Smart-Arts   Horizontale Aufzählungsliste</vt:lpstr>
      <vt:lpstr>Smart-Arts   Horizontale Aufzählungsliste</vt:lpstr>
      <vt:lpstr>Smart-Arts   Ziele</vt:lpstr>
      <vt:lpstr>Smart-Arts   Ziele</vt:lpstr>
      <vt:lpstr>Smart-Arts   Prozess</vt:lpstr>
      <vt:lpstr>Smart-Arts   Prozess</vt:lpstr>
      <vt:lpstr>Smart-Arts   Waben</vt:lpstr>
      <vt:lpstr>ICONS</vt:lpstr>
      <vt:lpstr>ICONS</vt:lpstr>
      <vt:lpstr>ICONS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Herzlichen Dank  für Ihre Aufmerksamkeit Bei Fragen wenden Sie sich gerne an:</vt:lpstr>
    </vt:vector>
  </TitlesOfParts>
  <Company>Max-Planck-Gesellschaft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Dalija Budimlic</dc:creator>
  <cp:lastModifiedBy>Dalija Budimlic</cp:lastModifiedBy>
  <cp:revision>257</cp:revision>
  <dcterms:created xsi:type="dcterms:W3CDTF">2020-02-11T08:20:15Z</dcterms:created>
  <dcterms:modified xsi:type="dcterms:W3CDTF">2021-01-07T10:38:32Z</dcterms:modified>
</cp:coreProperties>
</file>