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29819600" cy="42341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/>
    <p:restoredTop sz="94708"/>
  </p:normalViewPr>
  <p:slideViewPr>
    <p:cSldViewPr>
      <p:cViewPr varScale="1">
        <p:scale>
          <a:sx n="14" d="100"/>
          <a:sy n="14" d="100"/>
        </p:scale>
        <p:origin x="1800" y="200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69A51F2-F267-DD4C-A24B-C79037DAC6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1622" tIns="250811" rIns="501622" bIns="250811" numCol="1" anchor="t" anchorCtr="0" compatLnSpc="1">
            <a:prstTxWarp prst="textNoShape">
              <a:avLst/>
            </a:prstTxWarp>
          </a:bodyPr>
          <a:lstStyle>
            <a:lvl1pPr defTabSz="5016500">
              <a:defRPr sz="66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09CB14E-E08A-9542-95C2-37F1ECF83B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889413" y="0"/>
            <a:ext cx="12920662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1622" tIns="250811" rIns="501622" bIns="250811" numCol="1" anchor="t" anchorCtr="0" compatLnSpc="1">
            <a:prstTxWarp prst="textNoShape">
              <a:avLst/>
            </a:prstTxWarp>
          </a:bodyPr>
          <a:lstStyle>
            <a:lvl1pPr algn="r" defTabSz="5016500">
              <a:defRPr sz="66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384DE4E-E461-4748-ACB3-866036187C9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217725"/>
            <a:ext cx="12922250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1622" tIns="250811" rIns="501622" bIns="250811" numCol="1" anchor="b" anchorCtr="0" compatLnSpc="1">
            <a:prstTxWarp prst="textNoShape">
              <a:avLst/>
            </a:prstTxWarp>
          </a:bodyPr>
          <a:lstStyle>
            <a:lvl1pPr defTabSz="5016500">
              <a:defRPr sz="66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12AA398-43CE-E24A-B681-9AAE0FFE93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889413" y="40217725"/>
            <a:ext cx="12920662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1622" tIns="250811" rIns="501622" bIns="250811" numCol="1" anchor="b" anchorCtr="0" compatLnSpc="1">
            <a:prstTxWarp prst="textNoShape">
              <a:avLst/>
            </a:prstTxWarp>
          </a:bodyPr>
          <a:lstStyle>
            <a:lvl1pPr algn="r" defTabSz="5016500">
              <a:defRPr sz="6600"/>
            </a:lvl1pPr>
          </a:lstStyle>
          <a:p>
            <a:fld id="{D11A6B5C-50AB-8247-8DFF-357B954E4CE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1FA98E6-9040-1144-924D-673948D242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C76AF7B-4568-2449-8FC6-56C55851CC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6891000" y="0"/>
            <a:ext cx="12922250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1AB67FB-08B2-CD47-B1D4-C7908CB5980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94813" y="3175000"/>
            <a:ext cx="11229975" cy="15878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239D844-6773-8042-890D-79F4FF42CB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81325" y="20112038"/>
            <a:ext cx="23856950" cy="1905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4568BD37-46C7-8343-BE75-81B44DF3DA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217725"/>
            <a:ext cx="12922250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F5F5BA6C-045A-2944-B8C8-B7B49D083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891000" y="40217725"/>
            <a:ext cx="12922250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0C7C80-419E-0540-A815-3A3402DF37B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B2BEDD-4AA1-1A4B-8E0D-C94262048B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5EE6991-9271-F64C-B546-A4A0B85C5023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5A86145-5671-E347-A776-4599491FA2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0B54813-8944-1940-9670-53973BF4E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9FCE13-7673-CD41-9E8B-435771ED3D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F1CFDD-8A04-B545-B032-1C736685C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CC0C1F-FC30-3645-A835-AF5B73957E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E69D5-50B1-8849-B71F-7184882CAF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112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D57BBF-B13B-544B-9573-8EAE03D7B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D02FB4-4F96-AC45-8E40-843FFCAE07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75DE33-09BA-6D43-A225-77E8F2AA3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6BC07-4B88-F24E-BD02-C505B1639F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383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0363" y="1714500"/>
            <a:ext cx="6810375" cy="3652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3488" cy="36522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41FB39-AAFC-6043-B770-C2880A13A4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51C8E9-EBB4-CB4D-912F-CB8310E755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0F0B6-95E2-9A48-8457-DA14B8DC5F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B0A16-ADD2-764F-B9C6-A47A2C187A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9424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14475" y="1714500"/>
            <a:ext cx="27246263" cy="36522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1E08B8-0735-F946-8BA8-42F6BE911C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DECB41-9382-1040-8A8D-0F696F0626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D01BCF-6BA7-CC4A-A1F7-1789E2DBD6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0FB08-004B-354A-9760-9EC0741A2B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665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2C273C-0FCD-BC46-A933-4BF84E188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58F040-9E93-4C44-B665-ECB2165AC3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B2C594-8CF4-4D48-9025-A41939DCC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96657-15DD-3545-B7DF-FCF9FFCEA1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260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BD7D8D-9E4F-AE4C-A31C-FA090BD887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11FA8E-B5BD-6F4A-9E53-4DD81BAD10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49E699-47C7-FF47-A82B-D13E8EB0D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7E65C-2F3A-6449-8809-718D5911A8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494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9986963"/>
            <a:ext cx="13546138" cy="28249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3013" y="9986963"/>
            <a:ext cx="13547725" cy="28249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394B56-2F42-6F4C-B864-8F5CA9AB7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AA0CAD-8292-3345-8182-241121270D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1C11BE-4EF6-AF47-8B3D-F75027BDE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C689D-A8A4-4E4F-92EF-9721FA4DBE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125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EACED7-AFB9-6D4D-BF1E-0FE452A91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C62E8F2-E6F0-6C49-8F51-BDEDA14F66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246385-56B5-CE4E-851C-F170B3BB2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B1B90-496A-5048-BB0D-C1020AEB67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793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D58BF0-1D60-7B40-9F8F-30C6077B11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C6F8C4-261C-6941-8016-83387B078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744B817-465F-BA45-9581-AAA666462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60B29-5CD4-C741-B2C7-AE49D6728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723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461249-9693-B445-B627-0230AC05CC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A47B70B-1C42-D74A-B923-BC29D596E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3143E1-8236-E642-A898-4BA344B50B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92F40-EF0E-CA45-B136-EEE49E9C68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884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EBD6B0-F1A9-9F42-9248-D3E6D65C5E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DC4412-EC9B-CF4E-9E5D-8D624FEFA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2EF2E1-5368-5B41-AB5E-49D430C05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CB2E4-1B1A-9F4A-ACBB-6A1E0F0197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346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66CB2B-159C-B840-9C36-D30E712EDD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18B604-4AC0-4348-9AC1-B8CB3769F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06FC3A-BD00-B745-9D49-913EB0ADA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C1535-C409-AC4B-9A01-E514E71A83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39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3BBC6BA-5C89-3C42-A0A3-FF2E36992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46263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588" tIns="208794" rIns="417588" bIns="208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5CA4E4-F073-E34A-89CF-81F6A6F29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6963"/>
            <a:ext cx="27246263" cy="2824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588" tIns="208794" rIns="417588" bIns="208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993B78-C57B-DD44-8BA7-5B6C47C106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79475"/>
            <a:ext cx="706278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588" tIns="208794" rIns="417588" bIns="208794" numCol="1" anchor="t" anchorCtr="0" compatLnSpc="1">
            <a:prstTxWarp prst="textNoShape">
              <a:avLst/>
            </a:prstTxWarp>
          </a:bodyPr>
          <a:lstStyle>
            <a:lvl1pPr defTabSz="4175125">
              <a:defRPr sz="6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13367D-98F3-1C46-9131-7823EAE18B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79475"/>
            <a:ext cx="958691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588" tIns="208794" rIns="417588" bIns="208794" numCol="1" anchor="t" anchorCtr="0" compatLnSpc="1">
            <a:prstTxWarp prst="textNoShape">
              <a:avLst/>
            </a:prstTxWarp>
          </a:bodyPr>
          <a:lstStyle>
            <a:lvl1pPr algn="ctr" defTabSz="4175125">
              <a:defRPr sz="64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74CD8F-B6DF-FA41-9034-BE3456235B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950" y="38979475"/>
            <a:ext cx="706278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7588" tIns="208794" rIns="417588" bIns="208794" numCol="1" anchor="t" anchorCtr="0" compatLnSpc="1">
            <a:prstTxWarp prst="textNoShape">
              <a:avLst/>
            </a:prstTxWarp>
          </a:bodyPr>
          <a:lstStyle>
            <a:lvl1pPr algn="r" defTabSz="4175125">
              <a:defRPr sz="6400"/>
            </a:lvl1pPr>
          </a:lstStyle>
          <a:p>
            <a:fld id="{4C5C7CAE-DC2C-3249-8498-31D0EA55E60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+mn-ea"/>
        </a:defRPr>
      </a:lvl2pPr>
      <a:lvl3pPr marL="5219700" indent="-10445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+mn-ea"/>
        </a:defRPr>
      </a:lvl4pPr>
      <a:lvl5pPr marL="9396413" indent="-1044575" algn="l" defTabSz="4175125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5pPr>
      <a:lvl6pPr marL="98536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6pPr>
      <a:lvl7pPr marL="103108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7pPr>
      <a:lvl8pPr marL="107680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8pPr>
      <a:lvl9pPr marL="112252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BroadBlueBarNew">
            <a:extLst>
              <a:ext uri="{FF2B5EF4-FFF2-40B4-BE49-F238E27FC236}">
                <a16:creationId xmlns:a16="http://schemas.microsoft.com/office/drawing/2014/main" id="{000D8FF3-B112-EA42-9C07-914A3D1EF97B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413" y="141288"/>
            <a:ext cx="29956125" cy="379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2056" name="Text Box 8">
            <a:extLst>
              <a:ext uri="{FF2B5EF4-FFF2-40B4-BE49-F238E27FC236}">
                <a16:creationId xmlns:a16="http://schemas.microsoft.com/office/drawing/2014/main" id="{129B9F78-BF51-8C4A-B1A4-10918C559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200" y="981075"/>
            <a:ext cx="15468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175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175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175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175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8800"/>
              <a:t>Title in font size 88 (example)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4400"/>
              <a:t>Author name in font size 44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329CF154-3CA4-A746-A1E6-6E105BF37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6086475"/>
            <a:ext cx="29889450" cy="10969625"/>
          </a:xfrm>
          <a:prstGeom prst="rect">
            <a:avLst/>
          </a:prstGeom>
          <a:solidFill>
            <a:schemeClr val="bg1"/>
          </a:solidFill>
          <a:ln w="127000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ea typeface="ＭＳ Ｐゴシック" charset="0"/>
            </a:endParaRP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D64AA3A6-E6F1-DC47-AB5A-3E4B6E26C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7367250"/>
            <a:ext cx="14397038" cy="10969625"/>
          </a:xfrm>
          <a:prstGeom prst="rect">
            <a:avLst/>
          </a:prstGeom>
          <a:solidFill>
            <a:schemeClr val="bg1"/>
          </a:solidFill>
          <a:ln w="1270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ea typeface="ＭＳ Ｐゴシック" charset="0"/>
            </a:endParaRP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4053F199-5876-A641-BC12-8C02A0E24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7000875"/>
            <a:ext cx="244602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41751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175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175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175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175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rgbClr val="FF0000"/>
                </a:solidFill>
              </a:rPr>
              <a:t>Fonts type, size and colours are free</a:t>
            </a:r>
          </a:p>
          <a:p>
            <a:pPr>
              <a:spcBef>
                <a:spcPct val="50000"/>
              </a:spcBef>
              <a:defRPr/>
            </a:pPr>
            <a:r>
              <a:rPr lang="en-GB" sz="2800"/>
              <a:t>Example text font size 28</a:t>
            </a:r>
          </a:p>
          <a:p>
            <a:pPr>
              <a:spcBef>
                <a:spcPct val="50000"/>
              </a:spcBef>
              <a:defRPr/>
            </a:pPr>
            <a:endParaRPr lang="en-GB" sz="2800"/>
          </a:p>
          <a:p>
            <a:pPr>
              <a:spcBef>
                <a:spcPct val="50000"/>
              </a:spcBef>
              <a:defRPr/>
            </a:pPr>
            <a:r>
              <a:rPr lang="en-GB" sz="2800"/>
              <a:t>Use and colour of boxes is elective</a:t>
            </a:r>
          </a:p>
          <a:p>
            <a:pPr>
              <a:spcBef>
                <a:spcPct val="50000"/>
              </a:spcBef>
              <a:defRPr/>
            </a:pPr>
            <a:r>
              <a:rPr lang="en-GB" sz="2800"/>
              <a:t>For MS Windows Powerpoint select the hpdj76 printer then click on </a:t>
            </a:r>
            <a:r>
              <a:rPr lang="en-GB" sz="2800" b="1"/>
              <a:t>Propertie</a:t>
            </a:r>
            <a:r>
              <a:rPr lang="en-GB" sz="2800"/>
              <a:t>s and select </a:t>
            </a:r>
            <a:r>
              <a:rPr lang="en-GB" sz="2800" b="1"/>
              <a:t>Portrait</a:t>
            </a:r>
            <a:r>
              <a:rPr lang="en-GB" sz="2800"/>
              <a:t>. The click on </a:t>
            </a:r>
            <a:r>
              <a:rPr lang="en-GB" sz="2800" b="1"/>
              <a:t>Erweiter</a:t>
            </a:r>
            <a:r>
              <a:rPr lang="en-GB" sz="2800"/>
              <a:t>t (or whatever it is in English) and select </a:t>
            </a:r>
            <a:r>
              <a:rPr lang="en-GB" sz="2800" b="1"/>
              <a:t>Papersize</a:t>
            </a:r>
            <a:r>
              <a:rPr lang="en-GB" sz="2800"/>
              <a:t> ISO A0. Also select </a:t>
            </a:r>
            <a:r>
              <a:rPr lang="en-GB" sz="2800" b="1"/>
              <a:t>File</a:t>
            </a:r>
            <a:r>
              <a:rPr lang="en-GB" sz="2800"/>
              <a:t> -&gt; </a:t>
            </a:r>
            <a:r>
              <a:rPr lang="en-GB" sz="2800" b="1"/>
              <a:t>Page Setup</a:t>
            </a:r>
            <a:r>
              <a:rPr lang="en-GB" sz="2800"/>
              <a:t> -&gt; A0</a:t>
            </a:r>
          </a:p>
          <a:p>
            <a:pPr>
              <a:spcBef>
                <a:spcPct val="50000"/>
              </a:spcBef>
              <a:defRPr/>
            </a:pPr>
            <a:r>
              <a:rPr lang="en-GB" sz="2800"/>
              <a:t>If you do not have A0 on the menu select </a:t>
            </a:r>
            <a:r>
              <a:rPr lang="en-GB" sz="2800" b="1"/>
              <a:t>Slides sized for</a:t>
            </a:r>
            <a:r>
              <a:rPr lang="en-GB" sz="2800"/>
              <a:t>  </a:t>
            </a:r>
            <a:r>
              <a:rPr lang="en-GB" sz="2800" i="1"/>
              <a:t>Custom </a:t>
            </a:r>
            <a:r>
              <a:rPr lang="en-GB" sz="2800"/>
              <a:t>and width 33.11 inches or 84.10 cm and Height 46.81 inches or 118.90 cm</a:t>
            </a:r>
          </a:p>
          <a:p>
            <a:pPr>
              <a:spcBef>
                <a:spcPct val="50000"/>
              </a:spcBef>
              <a:defRPr/>
            </a:pPr>
            <a:endParaRPr lang="en-GB" sz="2800"/>
          </a:p>
          <a:p>
            <a:pPr>
              <a:spcBef>
                <a:spcPct val="50000"/>
              </a:spcBef>
              <a:defRPr/>
            </a:pPr>
            <a:endParaRPr lang="en-GB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ＭＳ Ｐゴシック</vt:lpstr>
      <vt:lpstr>Default Design</vt:lpstr>
      <vt:lpstr>PowerPoint Presentation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Antonis Polatidis</dc:creator>
  <cp:lastModifiedBy>Ros Eduardo</cp:lastModifiedBy>
  <cp:revision>5</cp:revision>
  <dcterms:created xsi:type="dcterms:W3CDTF">2006-01-11T16:15:15Z</dcterms:created>
  <dcterms:modified xsi:type="dcterms:W3CDTF">2018-09-27T13:09:26Z</dcterms:modified>
</cp:coreProperties>
</file>